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25.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 id="2147483732" r:id="rId5"/>
    <p:sldMasterId id="2147483669" r:id="rId6"/>
    <p:sldMasterId id="2147483684" r:id="rId7"/>
  </p:sldMasterIdLst>
  <p:notesMasterIdLst>
    <p:notesMasterId r:id="rId57"/>
  </p:notesMasterIdLst>
  <p:sldIdLst>
    <p:sldId id="260" r:id="rId8"/>
    <p:sldId id="257" r:id="rId9"/>
    <p:sldId id="299" r:id="rId10"/>
    <p:sldId id="300" r:id="rId11"/>
    <p:sldId id="262" r:id="rId12"/>
    <p:sldId id="263" r:id="rId13"/>
    <p:sldId id="304" r:id="rId14"/>
    <p:sldId id="305" r:id="rId15"/>
    <p:sldId id="306" r:id="rId16"/>
    <p:sldId id="307" r:id="rId17"/>
    <p:sldId id="301" r:id="rId18"/>
    <p:sldId id="302" r:id="rId19"/>
    <p:sldId id="308" r:id="rId20"/>
    <p:sldId id="309" r:id="rId21"/>
    <p:sldId id="310" r:id="rId22"/>
    <p:sldId id="311" r:id="rId23"/>
    <p:sldId id="312" r:id="rId24"/>
    <p:sldId id="265" r:id="rId25"/>
    <p:sldId id="313" r:id="rId26"/>
    <p:sldId id="303" r:id="rId27"/>
    <p:sldId id="261" r:id="rId28"/>
    <p:sldId id="271" r:id="rId29"/>
    <p:sldId id="270" r:id="rId30"/>
    <p:sldId id="272" r:id="rId31"/>
    <p:sldId id="274" r:id="rId32"/>
    <p:sldId id="275" r:id="rId33"/>
    <p:sldId id="276" r:id="rId34"/>
    <p:sldId id="273"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6" r:id="rId54"/>
    <p:sldId id="297" r:id="rId55"/>
    <p:sldId id="298"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0F7AC10C-E074-4064-AE79-A2400ACC9ED2}">
          <p14:sldIdLst>
            <p14:sldId id="260"/>
            <p14:sldId id="257"/>
          </p14:sldIdLst>
        </p14:section>
        <p14:section name="Speaker - Seleccionar una" id="{995A6FD8-7D03-4A18-BC51-9D47D2779C29}">
          <p14:sldIdLst>
            <p14:sldId id="299"/>
            <p14:sldId id="300"/>
          </p14:sldIdLst>
        </p14:section>
        <p14:section name="Sesión" id="{97F34E51-ED96-4DFF-9998-54754A741F1C}">
          <p14:sldIdLst>
            <p14:sldId id="262"/>
            <p14:sldId id="263"/>
            <p14:sldId id="304"/>
            <p14:sldId id="305"/>
            <p14:sldId id="306"/>
            <p14:sldId id="307"/>
            <p14:sldId id="301"/>
            <p14:sldId id="302"/>
            <p14:sldId id="308"/>
            <p14:sldId id="309"/>
            <p14:sldId id="310"/>
            <p14:sldId id="311"/>
            <p14:sldId id="312"/>
            <p14:sldId id="265"/>
            <p14:sldId id="313"/>
          </p14:sldIdLst>
        </p14:section>
        <p14:section name="Sesión V2" id="{49C7CFA0-A5C5-4477-9EDE-F0216C1F557F}">
          <p14:sldIdLst/>
        </p14:section>
        <p14:section name="Última Slide - NO MODIFICAR" id="{135E3680-6233-4004-96FE-74EA92CFBCBB}">
          <p14:sldIdLst>
            <p14:sldId id="303"/>
            <p14:sldId id="261"/>
          </p14:sldIdLst>
        </p14:section>
        <p14:section name="Material para utilizar" id="{28C70275-E80A-47A3-8204-C09AB9D9D9DD}">
          <p14:sldIdLst>
            <p14:sldId id="271"/>
            <p14:sldId id="270"/>
            <p14:sldId id="272"/>
            <p14:sldId id="274"/>
            <p14:sldId id="275"/>
            <p14:sldId id="276"/>
            <p14:sldId id="273"/>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EA"/>
    <a:srgbClr val="008272"/>
    <a:srgbClr val="575352"/>
    <a:srgbClr val="4472C4"/>
    <a:srgbClr val="A5A5A5"/>
    <a:srgbClr val="00064F"/>
    <a:srgbClr val="E21B81"/>
    <a:srgbClr val="00021E"/>
    <a:srgbClr val="004A68"/>
    <a:srgbClr val="8D1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CE8FC-3755-ED4B-92A0-ECCC24AF0F7A}" v="39" dt="2019-10-18T16:23:06.085"/>
    <p1510:client id="{D7BF6B02-1AD2-4465-B1ED-DCCCF5D1F136}" v="2" dt="2019-10-18T16:09:17.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5271"/>
  </p:normalViewPr>
  <p:slideViewPr>
    <p:cSldViewPr snapToGrid="0">
      <p:cViewPr varScale="1">
        <p:scale>
          <a:sx n="93" d="100"/>
          <a:sy n="93" d="100"/>
        </p:scale>
        <p:origin x="720" y="20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D7BF6B02-1AD2-4465-B1ED-DCCCF5D1F136}"/>
    <pc:docChg chg="undo custSel addSld delSld modSld sldOrd modSection">
      <pc:chgData name="Manuel Sánchez" userId="2180821b70765b11" providerId="LiveId" clId="{D7BF6B02-1AD2-4465-B1ED-DCCCF5D1F136}" dt="2019-10-18T16:09:17.572" v="472" actId="20577"/>
      <pc:docMkLst>
        <pc:docMk/>
      </pc:docMkLst>
      <pc:sldChg chg="addSp delSp modSp ord">
        <pc:chgData name="Manuel Sánchez" userId="2180821b70765b11" providerId="LiveId" clId="{D7BF6B02-1AD2-4465-B1ED-DCCCF5D1F136}" dt="2019-10-18T16:08:20.432" v="471"/>
        <pc:sldMkLst>
          <pc:docMk/>
          <pc:sldMk cId="593708292" sldId="260"/>
        </pc:sldMkLst>
        <pc:spChg chg="mod">
          <ac:chgData name="Manuel Sánchez" userId="2180821b70765b11" providerId="LiveId" clId="{D7BF6B02-1AD2-4465-B1ED-DCCCF5D1F136}" dt="2019-10-13T07:52:30.476" v="41" actId="1076"/>
          <ac:spMkLst>
            <pc:docMk/>
            <pc:sldMk cId="593708292" sldId="260"/>
            <ac:spMk id="41" creationId="{BAB4881C-C202-4377-AB47-097F9FCB021F}"/>
          </ac:spMkLst>
        </pc:spChg>
        <pc:spChg chg="mod">
          <ac:chgData name="Manuel Sánchez" userId="2180821b70765b11" providerId="LiveId" clId="{D7BF6B02-1AD2-4465-B1ED-DCCCF5D1F136}" dt="2019-10-13T07:52:26.713" v="40" actId="1076"/>
          <ac:spMkLst>
            <pc:docMk/>
            <pc:sldMk cId="593708292" sldId="260"/>
            <ac:spMk id="42" creationId="{88A867FA-5707-4E1A-9628-F98957F01CEB}"/>
          </ac:spMkLst>
        </pc:spChg>
        <pc:spChg chg="del mod">
          <ac:chgData name="Manuel Sánchez" userId="2180821b70765b11" providerId="LiveId" clId="{D7BF6B02-1AD2-4465-B1ED-DCCCF5D1F136}" dt="2019-10-13T08:12:43.854" v="373" actId="931"/>
          <ac:spMkLst>
            <pc:docMk/>
            <pc:sldMk cId="593708292" sldId="260"/>
            <ac:spMk id="43" creationId="{92204867-649B-4332-B8BC-651A76648622}"/>
          </ac:spMkLst>
        </pc:spChg>
        <pc:picChg chg="add del mod">
          <ac:chgData name="Manuel Sánchez" userId="2180821b70765b11" providerId="LiveId" clId="{D7BF6B02-1AD2-4465-B1ED-DCCCF5D1F136}" dt="2019-10-13T08:13:42.809" v="380" actId="478"/>
          <ac:picMkLst>
            <pc:docMk/>
            <pc:sldMk cId="593708292" sldId="260"/>
            <ac:picMk id="2" creationId="{1F41D5AD-D460-416F-BD96-56C41E73064B}"/>
          </ac:picMkLst>
        </pc:picChg>
        <pc:picChg chg="add mod">
          <ac:chgData name="Manuel Sánchez" userId="2180821b70765b11" providerId="LiveId" clId="{D7BF6B02-1AD2-4465-B1ED-DCCCF5D1F136}" dt="2019-10-13T08:14:00.345" v="387" actId="1076"/>
          <ac:picMkLst>
            <pc:docMk/>
            <pc:sldMk cId="593708292" sldId="260"/>
            <ac:picMk id="4" creationId="{725CCCA7-FCC1-4BC8-803A-0DFE84D877C6}"/>
          </ac:picMkLst>
        </pc:picChg>
        <pc:picChg chg="add del mod">
          <ac:chgData name="Manuel Sánchez" userId="2180821b70765b11" providerId="LiveId" clId="{D7BF6B02-1AD2-4465-B1ED-DCCCF5D1F136}" dt="2019-10-13T08:13:41.075" v="379" actId="478"/>
          <ac:picMkLst>
            <pc:docMk/>
            <pc:sldMk cId="593708292" sldId="260"/>
            <ac:picMk id="6" creationId="{7651F513-9FA0-4837-8B92-26B7BC10115C}"/>
          </ac:picMkLst>
        </pc:picChg>
        <pc:picChg chg="add mod">
          <ac:chgData name="Manuel Sánchez" userId="2180821b70765b11" providerId="LiveId" clId="{D7BF6B02-1AD2-4465-B1ED-DCCCF5D1F136}" dt="2019-10-13T08:14:03.437" v="389" actId="1076"/>
          <ac:picMkLst>
            <pc:docMk/>
            <pc:sldMk cId="593708292" sldId="260"/>
            <ac:picMk id="10" creationId="{F397C694-D5D8-47EB-8D18-23E5ADFA2983}"/>
          </ac:picMkLst>
        </pc:picChg>
      </pc:sldChg>
      <pc:sldChg chg="ord">
        <pc:chgData name="Manuel Sánchez" userId="2180821b70765b11" providerId="LiveId" clId="{D7BF6B02-1AD2-4465-B1ED-DCCCF5D1F136}" dt="2019-10-13T08:18:41.625" v="469"/>
        <pc:sldMkLst>
          <pc:docMk/>
          <pc:sldMk cId="3692384790" sldId="261"/>
        </pc:sldMkLst>
      </pc:sldChg>
      <pc:sldChg chg="addSp delSp modSp">
        <pc:chgData name="Manuel Sánchez" userId="2180821b70765b11" providerId="LiveId" clId="{D7BF6B02-1AD2-4465-B1ED-DCCCF5D1F136}" dt="2019-10-13T08:10:48.740" v="364" actId="1076"/>
        <pc:sldMkLst>
          <pc:docMk/>
          <pc:sldMk cId="2330560203" sldId="299"/>
        </pc:sldMkLst>
        <pc:spChg chg="mod">
          <ac:chgData name="Manuel Sánchez" userId="2180821b70765b11" providerId="LiveId" clId="{D7BF6B02-1AD2-4465-B1ED-DCCCF5D1F136}" dt="2019-10-13T07:55:02.609" v="107" actId="20577"/>
          <ac:spMkLst>
            <pc:docMk/>
            <pc:sldMk cId="2330560203" sldId="299"/>
            <ac:spMk id="2" creationId="{FD3A3134-A5C6-4252-A56E-A5B7221C65A7}"/>
          </ac:spMkLst>
        </pc:spChg>
        <pc:spChg chg="mod">
          <ac:chgData name="Manuel Sánchez" userId="2180821b70765b11" providerId="LiveId" clId="{D7BF6B02-1AD2-4465-B1ED-DCCCF5D1F136}" dt="2019-10-13T08:10:28.665" v="357" actId="20577"/>
          <ac:spMkLst>
            <pc:docMk/>
            <pc:sldMk cId="2330560203" sldId="299"/>
            <ac:spMk id="3" creationId="{2DC892F5-0F7D-4988-B8D1-C1B54D1A928E}"/>
          </ac:spMkLst>
        </pc:spChg>
        <pc:spChg chg="del">
          <ac:chgData name="Manuel Sánchez" userId="2180821b70765b11" providerId="LiveId" clId="{D7BF6B02-1AD2-4465-B1ED-DCCCF5D1F136}" dt="2019-10-13T07:53:39.460" v="43" actId="931"/>
          <ac:spMkLst>
            <pc:docMk/>
            <pc:sldMk cId="2330560203" sldId="299"/>
            <ac:spMk id="4" creationId="{6CA31F0F-6267-4B6E-8572-A04CB02027F4}"/>
          </ac:spMkLst>
        </pc:spChg>
        <pc:picChg chg="add mod">
          <ac:chgData name="Manuel Sánchez" userId="2180821b70765b11" providerId="LiveId" clId="{D7BF6B02-1AD2-4465-B1ED-DCCCF5D1F136}" dt="2019-10-13T07:53:39.460" v="43" actId="931"/>
          <ac:picMkLst>
            <pc:docMk/>
            <pc:sldMk cId="2330560203" sldId="299"/>
            <ac:picMk id="6" creationId="{46EF6D5F-1779-409A-A8B4-F81299AA1AA2}"/>
          </ac:picMkLst>
        </pc:picChg>
        <pc:picChg chg="add del mod">
          <ac:chgData name="Manuel Sánchez" userId="2180821b70765b11" providerId="LiveId" clId="{D7BF6B02-1AD2-4465-B1ED-DCCCF5D1F136}" dt="2019-10-13T07:57:43.422" v="172" actId="478"/>
          <ac:picMkLst>
            <pc:docMk/>
            <pc:sldMk cId="2330560203" sldId="299"/>
            <ac:picMk id="7" creationId="{5CB65B55-8AF9-134F-B914-ED848D1612C1}"/>
          </ac:picMkLst>
        </pc:picChg>
        <pc:picChg chg="add del mod">
          <ac:chgData name="Manuel Sánchez" userId="2180821b70765b11" providerId="LiveId" clId="{D7BF6B02-1AD2-4465-B1ED-DCCCF5D1F136}" dt="2019-10-13T07:57:43.422" v="172" actId="478"/>
          <ac:picMkLst>
            <pc:docMk/>
            <pc:sldMk cId="2330560203" sldId="299"/>
            <ac:picMk id="8" creationId="{2C139780-735E-4E44-A274-0A76F1664F46}"/>
          </ac:picMkLst>
        </pc:picChg>
        <pc:picChg chg="add del mod">
          <ac:chgData name="Manuel Sánchez" userId="2180821b70765b11" providerId="LiveId" clId="{D7BF6B02-1AD2-4465-B1ED-DCCCF5D1F136}" dt="2019-10-13T07:57:43.422" v="172" actId="478"/>
          <ac:picMkLst>
            <pc:docMk/>
            <pc:sldMk cId="2330560203" sldId="299"/>
            <ac:picMk id="9" creationId="{E87BEE06-48ED-0D4A-817C-D51B558A9367}"/>
          </ac:picMkLst>
        </pc:picChg>
        <pc:picChg chg="add del mod">
          <ac:chgData name="Manuel Sánchez" userId="2180821b70765b11" providerId="LiveId" clId="{D7BF6B02-1AD2-4465-B1ED-DCCCF5D1F136}" dt="2019-10-13T07:57:43.422" v="172" actId="478"/>
          <ac:picMkLst>
            <pc:docMk/>
            <pc:sldMk cId="2330560203" sldId="299"/>
            <ac:picMk id="10" creationId="{852AE57A-FB27-AA42-ADEA-5EDA0969E6C0}"/>
          </ac:picMkLst>
        </pc:picChg>
        <pc:picChg chg="add del">
          <ac:chgData name="Manuel Sánchez" userId="2180821b70765b11" providerId="LiveId" clId="{D7BF6B02-1AD2-4465-B1ED-DCCCF5D1F136}" dt="2019-10-13T08:01:16.470" v="304" actId="478"/>
          <ac:picMkLst>
            <pc:docMk/>
            <pc:sldMk cId="2330560203" sldId="299"/>
            <ac:picMk id="11" creationId="{0E1EB7BE-0333-48FA-B6D8-990DB619CF7F}"/>
          </ac:picMkLst>
        </pc:picChg>
        <pc:picChg chg="add del">
          <ac:chgData name="Manuel Sánchez" userId="2180821b70765b11" providerId="LiveId" clId="{D7BF6B02-1AD2-4465-B1ED-DCCCF5D1F136}" dt="2019-10-13T08:01:16.470" v="304" actId="478"/>
          <ac:picMkLst>
            <pc:docMk/>
            <pc:sldMk cId="2330560203" sldId="299"/>
            <ac:picMk id="12" creationId="{7EBA3F7D-9882-4F1C-A276-E21CEADE3F45}"/>
          </ac:picMkLst>
        </pc:picChg>
        <pc:picChg chg="add del">
          <ac:chgData name="Manuel Sánchez" userId="2180821b70765b11" providerId="LiveId" clId="{D7BF6B02-1AD2-4465-B1ED-DCCCF5D1F136}" dt="2019-10-13T08:01:16.470" v="304" actId="478"/>
          <ac:picMkLst>
            <pc:docMk/>
            <pc:sldMk cId="2330560203" sldId="299"/>
            <ac:picMk id="13" creationId="{0580F7CF-CE67-4019-A261-E463E99A1B2E}"/>
          </ac:picMkLst>
        </pc:picChg>
        <pc:picChg chg="add del">
          <ac:chgData name="Manuel Sánchez" userId="2180821b70765b11" providerId="LiveId" clId="{D7BF6B02-1AD2-4465-B1ED-DCCCF5D1F136}" dt="2019-10-13T08:01:16.470" v="304" actId="478"/>
          <ac:picMkLst>
            <pc:docMk/>
            <pc:sldMk cId="2330560203" sldId="299"/>
            <ac:picMk id="14" creationId="{1B4135BD-8F4F-422E-A0B5-30AC97E00EE9}"/>
          </ac:picMkLst>
        </pc:picChg>
        <pc:picChg chg="add del">
          <ac:chgData name="Manuel Sánchez" userId="2180821b70765b11" providerId="LiveId" clId="{D7BF6B02-1AD2-4465-B1ED-DCCCF5D1F136}" dt="2019-10-13T08:01:16.470" v="304" actId="478"/>
          <ac:picMkLst>
            <pc:docMk/>
            <pc:sldMk cId="2330560203" sldId="299"/>
            <ac:picMk id="15" creationId="{88933639-E8A5-4114-83F3-0B0ABF0BD9F3}"/>
          </ac:picMkLst>
        </pc:picChg>
        <pc:picChg chg="add del mod">
          <ac:chgData name="Manuel Sánchez" userId="2180821b70765b11" providerId="LiveId" clId="{D7BF6B02-1AD2-4465-B1ED-DCCCF5D1F136}" dt="2019-10-13T08:01:48.036" v="318" actId="478"/>
          <ac:picMkLst>
            <pc:docMk/>
            <pc:sldMk cId="2330560203" sldId="299"/>
            <ac:picMk id="16" creationId="{26F548AB-C3DD-4636-8F66-A6E7574505F9}"/>
          </ac:picMkLst>
        </pc:picChg>
        <pc:picChg chg="add mod">
          <ac:chgData name="Manuel Sánchez" userId="2180821b70765b11" providerId="LiveId" clId="{D7BF6B02-1AD2-4465-B1ED-DCCCF5D1F136}" dt="2019-10-13T08:10:48.740" v="364" actId="1076"/>
          <ac:picMkLst>
            <pc:docMk/>
            <pc:sldMk cId="2330560203" sldId="299"/>
            <ac:picMk id="17" creationId="{B7EB7E0C-DFE1-4289-A4B5-481576E7093E}"/>
          </ac:picMkLst>
        </pc:picChg>
        <pc:picChg chg="add del">
          <ac:chgData name="Manuel Sánchez" userId="2180821b70765b11" providerId="LiveId" clId="{D7BF6B02-1AD2-4465-B1ED-DCCCF5D1F136}" dt="2019-10-13T08:01:19.585" v="306" actId="478"/>
          <ac:picMkLst>
            <pc:docMk/>
            <pc:sldMk cId="2330560203" sldId="299"/>
            <ac:picMk id="18" creationId="{1C58460A-1B34-4C22-B05E-4A62E65B6922}"/>
          </ac:picMkLst>
        </pc:picChg>
        <pc:picChg chg="add del mod">
          <ac:chgData name="Manuel Sánchez" userId="2180821b70765b11" providerId="LiveId" clId="{D7BF6B02-1AD2-4465-B1ED-DCCCF5D1F136}" dt="2019-10-13T08:01:27.846" v="309" actId="478"/>
          <ac:picMkLst>
            <pc:docMk/>
            <pc:sldMk cId="2330560203" sldId="299"/>
            <ac:picMk id="19" creationId="{811CD0C2-47A7-4ECB-AAA8-C64E4145D8AB}"/>
          </ac:picMkLst>
        </pc:picChg>
        <pc:picChg chg="add mod">
          <ac:chgData name="Manuel Sánchez" userId="2180821b70765b11" providerId="LiveId" clId="{D7BF6B02-1AD2-4465-B1ED-DCCCF5D1F136}" dt="2019-10-13T08:10:46.257" v="363" actId="1076"/>
          <ac:picMkLst>
            <pc:docMk/>
            <pc:sldMk cId="2330560203" sldId="299"/>
            <ac:picMk id="20" creationId="{B53AC172-23C8-4F23-81A0-6A9AC5818734}"/>
          </ac:picMkLst>
        </pc:picChg>
        <pc:picChg chg="add mod">
          <ac:chgData name="Manuel Sánchez" userId="2180821b70765b11" providerId="LiveId" clId="{D7BF6B02-1AD2-4465-B1ED-DCCCF5D1F136}" dt="2019-10-13T08:10:41.169" v="360" actId="14100"/>
          <ac:picMkLst>
            <pc:docMk/>
            <pc:sldMk cId="2330560203" sldId="299"/>
            <ac:picMk id="21" creationId="{B7CBE1B8-6397-4C57-8CBD-AF9A0E2A6EDE}"/>
          </ac:picMkLst>
        </pc:picChg>
        <pc:picChg chg="add mod">
          <ac:chgData name="Manuel Sánchez" userId="2180821b70765b11" providerId="LiveId" clId="{D7BF6B02-1AD2-4465-B1ED-DCCCF5D1F136}" dt="2019-10-13T08:08:41.268" v="344" actId="1076"/>
          <ac:picMkLst>
            <pc:docMk/>
            <pc:sldMk cId="2330560203" sldId="299"/>
            <ac:picMk id="23" creationId="{59F434E0-73AA-48C4-9CE1-6BFD10E18A24}"/>
          </ac:picMkLst>
        </pc:picChg>
      </pc:sldChg>
      <pc:sldChg chg="addSp delSp modSp add">
        <pc:chgData name="Manuel Sánchez" userId="2180821b70765b11" providerId="LiveId" clId="{D7BF6B02-1AD2-4465-B1ED-DCCCF5D1F136}" dt="2019-10-13T08:10:56.894" v="365"/>
        <pc:sldMkLst>
          <pc:docMk/>
          <pc:sldMk cId="2200728368" sldId="300"/>
        </pc:sldMkLst>
        <pc:spChg chg="mod">
          <ac:chgData name="Manuel Sánchez" userId="2180821b70765b11" providerId="LiveId" clId="{D7BF6B02-1AD2-4465-B1ED-DCCCF5D1F136}" dt="2019-10-13T07:55:08.731" v="123" actId="20577"/>
          <ac:spMkLst>
            <pc:docMk/>
            <pc:sldMk cId="2200728368" sldId="300"/>
            <ac:spMk id="2" creationId="{FD3A3134-A5C6-4252-A56E-A5B7221C65A7}"/>
          </ac:spMkLst>
        </pc:spChg>
        <pc:spChg chg="mod">
          <ac:chgData name="Manuel Sánchez" userId="2180821b70765b11" providerId="LiveId" clId="{D7BF6B02-1AD2-4465-B1ED-DCCCF5D1F136}" dt="2019-10-13T08:10:33.653" v="358"/>
          <ac:spMkLst>
            <pc:docMk/>
            <pc:sldMk cId="2200728368" sldId="300"/>
            <ac:spMk id="3" creationId="{2DC892F5-0F7D-4988-B8D1-C1B54D1A928E}"/>
          </ac:spMkLst>
        </pc:spChg>
        <pc:spChg chg="del">
          <ac:chgData name="Manuel Sánchez" userId="2180821b70765b11" providerId="LiveId" clId="{D7BF6B02-1AD2-4465-B1ED-DCCCF5D1F136}" dt="2019-10-13T07:53:44.586" v="44" actId="931"/>
          <ac:spMkLst>
            <pc:docMk/>
            <pc:sldMk cId="2200728368" sldId="300"/>
            <ac:spMk id="4" creationId="{6CA31F0F-6267-4B6E-8572-A04CB02027F4}"/>
          </ac:spMkLst>
        </pc:spChg>
        <pc:picChg chg="add mod">
          <ac:chgData name="Manuel Sánchez" userId="2180821b70765b11" providerId="LiveId" clId="{D7BF6B02-1AD2-4465-B1ED-DCCCF5D1F136}" dt="2019-10-13T07:53:44.586" v="44" actId="931"/>
          <ac:picMkLst>
            <pc:docMk/>
            <pc:sldMk cId="2200728368" sldId="300"/>
            <ac:picMk id="6" creationId="{01CD7140-52DF-428A-9FEE-58FCBAF0A5B5}"/>
          </ac:picMkLst>
        </pc:picChg>
        <pc:picChg chg="add">
          <ac:chgData name="Manuel Sánchez" userId="2180821b70765b11" providerId="LiveId" clId="{D7BF6B02-1AD2-4465-B1ED-DCCCF5D1F136}" dt="2019-10-13T08:10:56.894" v="365"/>
          <ac:picMkLst>
            <pc:docMk/>
            <pc:sldMk cId="2200728368" sldId="300"/>
            <ac:picMk id="7" creationId="{28231DC8-6473-415A-8E40-012E8886A2A7}"/>
          </ac:picMkLst>
        </pc:picChg>
        <pc:picChg chg="add">
          <ac:chgData name="Manuel Sánchez" userId="2180821b70765b11" providerId="LiveId" clId="{D7BF6B02-1AD2-4465-B1ED-DCCCF5D1F136}" dt="2019-10-13T08:10:56.894" v="365"/>
          <ac:picMkLst>
            <pc:docMk/>
            <pc:sldMk cId="2200728368" sldId="300"/>
            <ac:picMk id="8" creationId="{14C2D761-39DA-4BFA-BB40-8C8EFBCC87EA}"/>
          </ac:picMkLst>
        </pc:picChg>
        <pc:picChg chg="add">
          <ac:chgData name="Manuel Sánchez" userId="2180821b70765b11" providerId="LiveId" clId="{D7BF6B02-1AD2-4465-B1ED-DCCCF5D1F136}" dt="2019-10-13T08:10:56.894" v="365"/>
          <ac:picMkLst>
            <pc:docMk/>
            <pc:sldMk cId="2200728368" sldId="300"/>
            <ac:picMk id="9" creationId="{36144B99-4D17-48AD-AC5C-FA8951AC10E2}"/>
          </ac:picMkLst>
        </pc:picChg>
        <pc:picChg chg="add">
          <ac:chgData name="Manuel Sánchez" userId="2180821b70765b11" providerId="LiveId" clId="{D7BF6B02-1AD2-4465-B1ED-DCCCF5D1F136}" dt="2019-10-13T08:10:56.894" v="365"/>
          <ac:picMkLst>
            <pc:docMk/>
            <pc:sldMk cId="2200728368" sldId="300"/>
            <ac:picMk id="10" creationId="{E57CA9CB-B60A-443A-924D-4F4F38CFFAB7}"/>
          </ac:picMkLst>
        </pc:picChg>
      </pc:sldChg>
      <pc:sldChg chg="addSp modSp add">
        <pc:chgData name="Manuel Sánchez" userId="2180821b70765b11" providerId="LiveId" clId="{D7BF6B02-1AD2-4465-B1ED-DCCCF5D1F136}" dt="2019-10-13T08:17:54.713" v="468" actId="207"/>
        <pc:sldMkLst>
          <pc:docMk/>
          <pc:sldMk cId="2042299709" sldId="303"/>
        </pc:sldMkLst>
        <pc:spChg chg="add mod">
          <ac:chgData name="Manuel Sánchez" userId="2180821b70765b11" providerId="LiveId" clId="{D7BF6B02-1AD2-4465-B1ED-DCCCF5D1F136}" dt="2019-10-13T08:17:54.713" v="468" actId="207"/>
          <ac:spMkLst>
            <pc:docMk/>
            <pc:sldMk cId="2042299709" sldId="303"/>
            <ac:spMk id="4" creationId="{F0DEADF7-BA05-4110-99FF-2103F7829C5E}"/>
          </ac:spMkLst>
        </pc:spChg>
        <pc:picChg chg="mod">
          <ac:chgData name="Manuel Sánchez" userId="2180821b70765b11" providerId="LiveId" clId="{D7BF6B02-1AD2-4465-B1ED-DCCCF5D1F136}" dt="2019-10-13T08:16:33.485" v="460" actId="1076"/>
          <ac:picMkLst>
            <pc:docMk/>
            <pc:sldMk cId="2042299709" sldId="303"/>
            <ac:picMk id="2" creationId="{00000000-0000-0000-0000-000000000000}"/>
          </ac:picMkLst>
        </pc:picChg>
      </pc:sldChg>
      <pc:sldChg chg="modSp">
        <pc:chgData name="Manuel Sánchez" userId="2180821b70765b11" providerId="LiveId" clId="{D7BF6B02-1AD2-4465-B1ED-DCCCF5D1F136}" dt="2019-10-18T16:09:17.572" v="472" actId="20577"/>
        <pc:sldMkLst>
          <pc:docMk/>
          <pc:sldMk cId="510173965" sldId="305"/>
        </pc:sldMkLst>
        <pc:spChg chg="mod">
          <ac:chgData name="Manuel Sánchez" userId="2180821b70765b11" providerId="LiveId" clId="{D7BF6B02-1AD2-4465-B1ED-DCCCF5D1F136}" dt="2019-10-18T16:09:17.572" v="472" actId="20577"/>
          <ac:spMkLst>
            <pc:docMk/>
            <pc:sldMk cId="510173965" sldId="305"/>
            <ac:spMk id="5" creationId="{79600A2B-41AD-4B32-8B08-0904B4F37720}"/>
          </ac:spMkLst>
        </pc:spChg>
      </pc:sldChg>
    </pc:docChg>
  </pc:docChgLst>
  <pc:docChgLst>
    <pc:chgData userId="24b4f4c9ab51adfa" providerId="LiveId" clId="{1E2CE8FC-3755-ED4B-92A0-ECCC24AF0F7A}"/>
    <pc:docChg chg="undo redo custSel addSld delSld modSld modSection">
      <pc:chgData name="" userId="24b4f4c9ab51adfa" providerId="LiveId" clId="{1E2CE8FC-3755-ED4B-92A0-ECCC24AF0F7A}" dt="2019-10-18T16:23:06.085" v="360" actId="20577"/>
      <pc:docMkLst>
        <pc:docMk/>
      </pc:docMkLst>
      <pc:sldChg chg="modSp">
        <pc:chgData name="" userId="24b4f4c9ab51adfa" providerId="LiveId" clId="{1E2CE8FC-3755-ED4B-92A0-ECCC24AF0F7A}" dt="2019-10-18T15:58:01.656" v="341" actId="5793"/>
        <pc:sldMkLst>
          <pc:docMk/>
          <pc:sldMk cId="640277662" sldId="262"/>
        </pc:sldMkLst>
        <pc:spChg chg="mod">
          <ac:chgData name="" userId="24b4f4c9ab51adfa" providerId="LiveId" clId="{1E2CE8FC-3755-ED4B-92A0-ECCC24AF0F7A}" dt="2019-10-18T07:21:09.589" v="11" actId="20577"/>
          <ac:spMkLst>
            <pc:docMk/>
            <pc:sldMk cId="640277662" sldId="262"/>
            <ac:spMk id="2" creationId="{00000000-0000-0000-0000-000000000000}"/>
          </ac:spMkLst>
        </pc:spChg>
        <pc:spChg chg="mod">
          <ac:chgData name="" userId="24b4f4c9ab51adfa" providerId="LiveId" clId="{1E2CE8FC-3755-ED4B-92A0-ECCC24AF0F7A}" dt="2019-10-18T15:58:01.656" v="341" actId="5793"/>
          <ac:spMkLst>
            <pc:docMk/>
            <pc:sldMk cId="640277662" sldId="262"/>
            <ac:spMk id="3" creationId="{00000000-0000-0000-0000-000000000000}"/>
          </ac:spMkLst>
        </pc:spChg>
      </pc:sldChg>
      <pc:sldChg chg="addSp delSp modSp modAnim">
        <pc:chgData name="" userId="24b4f4c9ab51adfa" providerId="LiveId" clId="{1E2CE8FC-3755-ED4B-92A0-ECCC24AF0F7A}" dt="2019-10-18T16:08:57.605" v="352"/>
        <pc:sldMkLst>
          <pc:docMk/>
          <pc:sldMk cId="3248735412" sldId="263"/>
        </pc:sldMkLst>
        <pc:spChg chg="mod">
          <ac:chgData name="" userId="24b4f4c9ab51adfa" providerId="LiveId" clId="{1E2CE8FC-3755-ED4B-92A0-ECCC24AF0F7A}" dt="2019-10-18T09:55:14.509" v="69" actId="20577"/>
          <ac:spMkLst>
            <pc:docMk/>
            <pc:sldMk cId="3248735412" sldId="263"/>
            <ac:spMk id="2" creationId="{00000000-0000-0000-0000-000000000000}"/>
          </ac:spMkLst>
        </pc:spChg>
        <pc:spChg chg="del">
          <ac:chgData name="" userId="24b4f4c9ab51adfa" providerId="LiveId" clId="{1E2CE8FC-3755-ED4B-92A0-ECCC24AF0F7A}" dt="2019-10-18T09:54:58.607" v="49" actId="478"/>
          <ac:spMkLst>
            <pc:docMk/>
            <pc:sldMk cId="3248735412" sldId="263"/>
            <ac:spMk id="3" creationId="{00000000-0000-0000-0000-000000000000}"/>
          </ac:spMkLst>
        </pc:spChg>
        <pc:spChg chg="del">
          <ac:chgData name="" userId="24b4f4c9ab51adfa" providerId="LiveId" clId="{1E2CE8FC-3755-ED4B-92A0-ECCC24AF0F7A}" dt="2019-10-18T09:55:00.773" v="50" actId="478"/>
          <ac:spMkLst>
            <pc:docMk/>
            <pc:sldMk cId="3248735412" sldId="263"/>
            <ac:spMk id="4" creationId="{00000000-0000-0000-0000-000000000000}"/>
          </ac:spMkLst>
        </pc:spChg>
        <pc:picChg chg="add mod">
          <ac:chgData name="" userId="24b4f4c9ab51adfa" providerId="LiveId" clId="{1E2CE8FC-3755-ED4B-92A0-ECCC24AF0F7A}" dt="2019-10-18T15:58:09.685" v="342" actId="1076"/>
          <ac:picMkLst>
            <pc:docMk/>
            <pc:sldMk cId="3248735412" sldId="263"/>
            <ac:picMk id="5" creationId="{F32075F4-8C71-1843-8031-51B2D103FBC3}"/>
          </ac:picMkLst>
        </pc:picChg>
      </pc:sldChg>
      <pc:sldChg chg="del">
        <pc:chgData name="" userId="24b4f4c9ab51adfa" providerId="LiveId" clId="{1E2CE8FC-3755-ED4B-92A0-ECCC24AF0F7A}" dt="2019-10-18T09:57:40.079" v="72" actId="2696"/>
        <pc:sldMkLst>
          <pc:docMk/>
          <pc:sldMk cId="4270099787" sldId="264"/>
        </pc:sldMkLst>
      </pc:sldChg>
      <pc:sldChg chg="addSp delSp modSp">
        <pc:chgData name="" userId="24b4f4c9ab51adfa" providerId="LiveId" clId="{1E2CE8FC-3755-ED4B-92A0-ECCC24AF0F7A}" dt="2019-10-18T10:27:12.677" v="236" actId="1076"/>
        <pc:sldMkLst>
          <pc:docMk/>
          <pc:sldMk cId="490102093" sldId="265"/>
        </pc:sldMkLst>
        <pc:spChg chg="mod">
          <ac:chgData name="" userId="24b4f4c9ab51adfa" providerId="LiveId" clId="{1E2CE8FC-3755-ED4B-92A0-ECCC24AF0F7A}" dt="2019-10-18T10:26:53.775" v="230" actId="20577"/>
          <ac:spMkLst>
            <pc:docMk/>
            <pc:sldMk cId="490102093" sldId="265"/>
            <ac:spMk id="2" creationId="{00000000-0000-0000-0000-000000000000}"/>
          </ac:spMkLst>
        </pc:spChg>
        <pc:spChg chg="del">
          <ac:chgData name="" userId="24b4f4c9ab51adfa" providerId="LiveId" clId="{1E2CE8FC-3755-ED4B-92A0-ECCC24AF0F7A}" dt="2019-10-18T10:27:00.186" v="231" actId="478"/>
          <ac:spMkLst>
            <pc:docMk/>
            <pc:sldMk cId="490102093" sldId="265"/>
            <ac:spMk id="3" creationId="{00000000-0000-0000-0000-000000000000}"/>
          </ac:spMkLst>
        </pc:spChg>
        <pc:spChg chg="del">
          <ac:chgData name="" userId="24b4f4c9ab51adfa" providerId="LiveId" clId="{1E2CE8FC-3755-ED4B-92A0-ECCC24AF0F7A}" dt="2019-10-18T10:27:02.232" v="232" actId="478"/>
          <ac:spMkLst>
            <pc:docMk/>
            <pc:sldMk cId="490102093" sldId="265"/>
            <ac:spMk id="4" creationId="{00000000-0000-0000-0000-000000000000}"/>
          </ac:spMkLst>
        </pc:spChg>
        <pc:picChg chg="add mod">
          <ac:chgData name="" userId="24b4f4c9ab51adfa" providerId="LiveId" clId="{1E2CE8FC-3755-ED4B-92A0-ECCC24AF0F7A}" dt="2019-10-18T10:27:12.677" v="236" actId="1076"/>
          <ac:picMkLst>
            <pc:docMk/>
            <pc:sldMk cId="490102093" sldId="265"/>
            <ac:picMk id="5" creationId="{19BBB28B-8910-0D48-8C03-9B5FAEE08A01}"/>
          </ac:picMkLst>
        </pc:picChg>
      </pc:sldChg>
      <pc:sldChg chg="del">
        <pc:chgData name="" userId="24b4f4c9ab51adfa" providerId="LiveId" clId="{1E2CE8FC-3755-ED4B-92A0-ECCC24AF0F7A}" dt="2019-10-18T10:52:27.136" v="237" actId="2696"/>
        <pc:sldMkLst>
          <pc:docMk/>
          <pc:sldMk cId="4006777382" sldId="266"/>
        </pc:sldMkLst>
      </pc:sldChg>
      <pc:sldChg chg="del">
        <pc:chgData name="" userId="24b4f4c9ab51adfa" providerId="LiveId" clId="{1E2CE8FC-3755-ED4B-92A0-ECCC24AF0F7A}" dt="2019-10-18T10:52:31.160" v="238" actId="2696"/>
        <pc:sldMkLst>
          <pc:docMk/>
          <pc:sldMk cId="3068313560" sldId="267"/>
        </pc:sldMkLst>
      </pc:sldChg>
      <pc:sldChg chg="del">
        <pc:chgData name="" userId="24b4f4c9ab51adfa" providerId="LiveId" clId="{1E2CE8FC-3755-ED4B-92A0-ECCC24AF0F7A}" dt="2019-10-18T10:52:31.168" v="239" actId="2696"/>
        <pc:sldMkLst>
          <pc:docMk/>
          <pc:sldMk cId="48383827" sldId="268"/>
        </pc:sldMkLst>
      </pc:sldChg>
      <pc:sldChg chg="del">
        <pc:chgData name="" userId="24b4f4c9ab51adfa" providerId="LiveId" clId="{1E2CE8FC-3755-ED4B-92A0-ECCC24AF0F7A}" dt="2019-10-18T10:52:31.178" v="240" actId="2696"/>
        <pc:sldMkLst>
          <pc:docMk/>
          <pc:sldMk cId="4068913082" sldId="269"/>
        </pc:sldMkLst>
      </pc:sldChg>
      <pc:sldChg chg="modSp add modAnim">
        <pc:chgData name="" userId="24b4f4c9ab51adfa" providerId="LiveId" clId="{1E2CE8FC-3755-ED4B-92A0-ECCC24AF0F7A}" dt="2019-10-18T16:23:06.085" v="360" actId="20577"/>
        <pc:sldMkLst>
          <pc:docMk/>
          <pc:sldMk cId="1590420114" sldId="301"/>
        </pc:sldMkLst>
        <pc:spChg chg="mod">
          <ac:chgData name="" userId="24b4f4c9ab51adfa" providerId="LiveId" clId="{1E2CE8FC-3755-ED4B-92A0-ECCC24AF0F7A}" dt="2019-10-18T16:23:06.085" v="360" actId="20577"/>
          <ac:spMkLst>
            <pc:docMk/>
            <pc:sldMk cId="1590420114" sldId="301"/>
            <ac:spMk id="6" creationId="{6726211B-9BF7-4E7E-B698-7A370A21B370}"/>
          </ac:spMkLst>
        </pc:spChg>
      </pc:sldChg>
      <pc:sldChg chg="addSp delSp modSp add modAnim">
        <pc:chgData name="" userId="24b4f4c9ab51adfa" providerId="LiveId" clId="{1E2CE8FC-3755-ED4B-92A0-ECCC24AF0F7A}" dt="2019-10-18T10:20:35.952" v="192" actId="1076"/>
        <pc:sldMkLst>
          <pc:docMk/>
          <pc:sldMk cId="1448937468" sldId="302"/>
        </pc:sldMkLst>
        <pc:spChg chg="add mod">
          <ac:chgData name="" userId="24b4f4c9ab51adfa" providerId="LiveId" clId="{1E2CE8FC-3755-ED4B-92A0-ECCC24AF0F7A}" dt="2019-10-18T10:19:49.785" v="189" actId="1076"/>
          <ac:spMkLst>
            <pc:docMk/>
            <pc:sldMk cId="1448937468" sldId="302"/>
            <ac:spMk id="4" creationId="{91D41148-844B-D349-ABCF-F2681B71782C}"/>
          </ac:spMkLst>
        </pc:spChg>
        <pc:spChg chg="mod">
          <ac:chgData name="" userId="24b4f4c9ab51adfa" providerId="LiveId" clId="{1E2CE8FC-3755-ED4B-92A0-ECCC24AF0F7A}" dt="2019-10-18T10:19:11.047" v="184" actId="1076"/>
          <ac:spMkLst>
            <pc:docMk/>
            <pc:sldMk cId="1448937468" sldId="302"/>
            <ac:spMk id="5" creationId="{79600A2B-41AD-4B32-8B08-0904B4F37720}"/>
          </ac:spMkLst>
        </pc:spChg>
        <pc:spChg chg="add mod">
          <ac:chgData name="" userId="24b4f4c9ab51adfa" providerId="LiveId" clId="{1E2CE8FC-3755-ED4B-92A0-ECCC24AF0F7A}" dt="2019-10-18T10:19:49.785" v="189" actId="1076"/>
          <ac:spMkLst>
            <pc:docMk/>
            <pc:sldMk cId="1448937468" sldId="302"/>
            <ac:spMk id="6" creationId="{36C13A07-D772-A445-9235-ED41F20FFC04}"/>
          </ac:spMkLst>
        </pc:spChg>
        <pc:spChg chg="add mod">
          <ac:chgData name="" userId="24b4f4c9ab51adfa" providerId="LiveId" clId="{1E2CE8FC-3755-ED4B-92A0-ECCC24AF0F7A}" dt="2019-10-18T10:19:49.785" v="189" actId="1076"/>
          <ac:spMkLst>
            <pc:docMk/>
            <pc:sldMk cId="1448937468" sldId="302"/>
            <ac:spMk id="7" creationId="{760ED5E1-86EF-8F4D-B76E-6C7DA4D34C29}"/>
          </ac:spMkLst>
        </pc:spChg>
        <pc:spChg chg="add mod">
          <ac:chgData name="" userId="24b4f4c9ab51adfa" providerId="LiveId" clId="{1E2CE8FC-3755-ED4B-92A0-ECCC24AF0F7A}" dt="2019-10-18T10:19:49.785" v="189" actId="1076"/>
          <ac:spMkLst>
            <pc:docMk/>
            <pc:sldMk cId="1448937468" sldId="302"/>
            <ac:spMk id="8" creationId="{0F40EF0D-D2E9-4D48-BBA3-F34D556E0B4A}"/>
          </ac:spMkLst>
        </pc:spChg>
        <pc:spChg chg="add mod">
          <ac:chgData name="" userId="24b4f4c9ab51adfa" providerId="LiveId" clId="{1E2CE8FC-3755-ED4B-92A0-ECCC24AF0F7A}" dt="2019-10-18T10:19:49.785" v="189" actId="1076"/>
          <ac:spMkLst>
            <pc:docMk/>
            <pc:sldMk cId="1448937468" sldId="302"/>
            <ac:spMk id="9" creationId="{265DD954-328F-864F-8A80-D8F961BC7390}"/>
          </ac:spMkLst>
        </pc:spChg>
        <pc:spChg chg="add mod">
          <ac:chgData name="" userId="24b4f4c9ab51adfa" providerId="LiveId" clId="{1E2CE8FC-3755-ED4B-92A0-ECCC24AF0F7A}" dt="2019-10-18T10:19:23.327" v="186" actId="1076"/>
          <ac:spMkLst>
            <pc:docMk/>
            <pc:sldMk cId="1448937468" sldId="302"/>
            <ac:spMk id="10" creationId="{3AAA675C-7896-674F-97C9-CEB55DA477D2}"/>
          </ac:spMkLst>
        </pc:spChg>
        <pc:spChg chg="add mod">
          <ac:chgData name="" userId="24b4f4c9ab51adfa" providerId="LiveId" clId="{1E2CE8FC-3755-ED4B-92A0-ECCC24AF0F7A}" dt="2019-10-18T10:20:35.952" v="192" actId="1076"/>
          <ac:spMkLst>
            <pc:docMk/>
            <pc:sldMk cId="1448937468" sldId="302"/>
            <ac:spMk id="11" creationId="{B4050871-84AC-784C-B07B-60B1E7DF491C}"/>
          </ac:spMkLst>
        </pc:spChg>
        <pc:spChg chg="add mod">
          <ac:chgData name="" userId="24b4f4c9ab51adfa" providerId="LiveId" clId="{1E2CE8FC-3755-ED4B-92A0-ECCC24AF0F7A}" dt="2019-10-18T10:19:49.785" v="189" actId="1076"/>
          <ac:spMkLst>
            <pc:docMk/>
            <pc:sldMk cId="1448937468" sldId="302"/>
            <ac:spMk id="12" creationId="{C860AEBC-3C08-5543-8A09-8F4DA4873A96}"/>
          </ac:spMkLst>
        </pc:spChg>
        <pc:spChg chg="add mod">
          <ac:chgData name="" userId="24b4f4c9ab51adfa" providerId="LiveId" clId="{1E2CE8FC-3755-ED4B-92A0-ECCC24AF0F7A}" dt="2019-10-18T10:19:23.327" v="186" actId="1076"/>
          <ac:spMkLst>
            <pc:docMk/>
            <pc:sldMk cId="1448937468" sldId="302"/>
            <ac:spMk id="13" creationId="{19BF59C4-EF90-FD4B-843F-7651846671C6}"/>
          </ac:spMkLst>
        </pc:spChg>
        <pc:spChg chg="add mod">
          <ac:chgData name="" userId="24b4f4c9ab51adfa" providerId="LiveId" clId="{1E2CE8FC-3755-ED4B-92A0-ECCC24AF0F7A}" dt="2019-10-18T10:19:49.785" v="189" actId="1076"/>
          <ac:spMkLst>
            <pc:docMk/>
            <pc:sldMk cId="1448937468" sldId="302"/>
            <ac:spMk id="14" creationId="{42E777DD-A669-5341-83CF-07506C444608}"/>
          </ac:spMkLst>
        </pc:spChg>
        <pc:spChg chg="add mod">
          <ac:chgData name="" userId="24b4f4c9ab51adfa" providerId="LiveId" clId="{1E2CE8FC-3755-ED4B-92A0-ECCC24AF0F7A}" dt="2019-10-18T10:19:49.785" v="189" actId="1076"/>
          <ac:spMkLst>
            <pc:docMk/>
            <pc:sldMk cId="1448937468" sldId="302"/>
            <ac:spMk id="15" creationId="{6A43A3FB-4D2C-9C4E-BC8D-38CAF0EA16F7}"/>
          </ac:spMkLst>
        </pc:spChg>
        <pc:spChg chg="add mod">
          <ac:chgData name="" userId="24b4f4c9ab51adfa" providerId="LiveId" clId="{1E2CE8FC-3755-ED4B-92A0-ECCC24AF0F7A}" dt="2019-10-18T10:19:49.785" v="189" actId="1076"/>
          <ac:spMkLst>
            <pc:docMk/>
            <pc:sldMk cId="1448937468" sldId="302"/>
            <ac:spMk id="16" creationId="{92E3329A-B122-B446-95EA-4F1641E39DB6}"/>
          </ac:spMkLst>
        </pc:spChg>
        <pc:spChg chg="add mod">
          <ac:chgData name="" userId="24b4f4c9ab51adfa" providerId="LiveId" clId="{1E2CE8FC-3755-ED4B-92A0-ECCC24AF0F7A}" dt="2019-10-18T10:19:49.785" v="189" actId="1076"/>
          <ac:spMkLst>
            <pc:docMk/>
            <pc:sldMk cId="1448937468" sldId="302"/>
            <ac:spMk id="18" creationId="{14902012-DC37-8949-815A-FB0EC17FB166}"/>
          </ac:spMkLst>
        </pc:spChg>
        <pc:spChg chg="add mod">
          <ac:chgData name="" userId="24b4f4c9ab51adfa" providerId="LiveId" clId="{1E2CE8FC-3755-ED4B-92A0-ECCC24AF0F7A}" dt="2019-10-18T10:19:49.785" v="189" actId="1076"/>
          <ac:spMkLst>
            <pc:docMk/>
            <pc:sldMk cId="1448937468" sldId="302"/>
            <ac:spMk id="20" creationId="{046F0402-6F54-F44B-A923-1EC0F5FBFB69}"/>
          </ac:spMkLst>
        </pc:spChg>
        <pc:spChg chg="add mod">
          <ac:chgData name="" userId="24b4f4c9ab51adfa" providerId="LiveId" clId="{1E2CE8FC-3755-ED4B-92A0-ECCC24AF0F7A}" dt="2019-10-18T10:19:49.785" v="189" actId="1076"/>
          <ac:spMkLst>
            <pc:docMk/>
            <pc:sldMk cId="1448937468" sldId="302"/>
            <ac:spMk id="21" creationId="{638D3EA7-6DF0-3846-8C46-59C43D238E8D}"/>
          </ac:spMkLst>
        </pc:spChg>
        <pc:spChg chg="add mod">
          <ac:chgData name="" userId="24b4f4c9ab51adfa" providerId="LiveId" clId="{1E2CE8FC-3755-ED4B-92A0-ECCC24AF0F7A}" dt="2019-10-18T10:19:57.463" v="190" actId="1076"/>
          <ac:spMkLst>
            <pc:docMk/>
            <pc:sldMk cId="1448937468" sldId="302"/>
            <ac:spMk id="22" creationId="{D02A235F-942E-B947-94CE-902EF0036DD2}"/>
          </ac:spMkLst>
        </pc:spChg>
        <pc:spChg chg="add mod">
          <ac:chgData name="" userId="24b4f4c9ab51adfa" providerId="LiveId" clId="{1E2CE8FC-3755-ED4B-92A0-ECCC24AF0F7A}" dt="2019-10-18T10:19:57.463" v="190" actId="1076"/>
          <ac:spMkLst>
            <pc:docMk/>
            <pc:sldMk cId="1448937468" sldId="302"/>
            <ac:spMk id="23" creationId="{11E120AE-0AAA-474E-B803-996CA8C84915}"/>
          </ac:spMkLst>
        </pc:spChg>
        <pc:spChg chg="add mod">
          <ac:chgData name="" userId="24b4f4c9ab51adfa" providerId="LiveId" clId="{1E2CE8FC-3755-ED4B-92A0-ECCC24AF0F7A}" dt="2019-10-18T10:19:57.463" v="190" actId="1076"/>
          <ac:spMkLst>
            <pc:docMk/>
            <pc:sldMk cId="1448937468" sldId="302"/>
            <ac:spMk id="24" creationId="{33E8E239-99EE-094D-B72A-9D35C52FF8B1}"/>
          </ac:spMkLst>
        </pc:spChg>
        <pc:spChg chg="add mod">
          <ac:chgData name="" userId="24b4f4c9ab51adfa" providerId="LiveId" clId="{1E2CE8FC-3755-ED4B-92A0-ECCC24AF0F7A}" dt="2019-10-18T10:19:57.463" v="190" actId="1076"/>
          <ac:spMkLst>
            <pc:docMk/>
            <pc:sldMk cId="1448937468" sldId="302"/>
            <ac:spMk id="25" creationId="{ED6BDDF6-DE14-3348-B934-AC8029DC4250}"/>
          </ac:spMkLst>
        </pc:spChg>
        <pc:spChg chg="add mod">
          <ac:chgData name="" userId="24b4f4c9ab51adfa" providerId="LiveId" clId="{1E2CE8FC-3755-ED4B-92A0-ECCC24AF0F7A}" dt="2019-10-18T10:19:49.785" v="189" actId="1076"/>
          <ac:spMkLst>
            <pc:docMk/>
            <pc:sldMk cId="1448937468" sldId="302"/>
            <ac:spMk id="26" creationId="{177B3946-8B7D-AC48-8D35-5D4F11B0037E}"/>
          </ac:spMkLst>
        </pc:spChg>
        <pc:spChg chg="add mod">
          <ac:chgData name="" userId="24b4f4c9ab51adfa" providerId="LiveId" clId="{1E2CE8FC-3755-ED4B-92A0-ECCC24AF0F7A}" dt="2019-10-18T10:19:57.463" v="190" actId="1076"/>
          <ac:spMkLst>
            <pc:docMk/>
            <pc:sldMk cId="1448937468" sldId="302"/>
            <ac:spMk id="27" creationId="{A0A41187-D4A0-754D-AC00-4212D7377758}"/>
          </ac:spMkLst>
        </pc:spChg>
        <pc:spChg chg="add mod">
          <ac:chgData name="" userId="24b4f4c9ab51adfa" providerId="LiveId" clId="{1E2CE8FC-3755-ED4B-92A0-ECCC24AF0F7A}" dt="2019-10-18T10:19:57.463" v="190" actId="1076"/>
          <ac:spMkLst>
            <pc:docMk/>
            <pc:sldMk cId="1448937468" sldId="302"/>
            <ac:spMk id="28" creationId="{B2939A2A-035B-AF41-89B1-6E33B77EF8EC}"/>
          </ac:spMkLst>
        </pc:spChg>
        <pc:spChg chg="add mod">
          <ac:chgData name="" userId="24b4f4c9ab51adfa" providerId="LiveId" clId="{1E2CE8FC-3755-ED4B-92A0-ECCC24AF0F7A}" dt="2019-10-18T10:19:23.327" v="186" actId="1076"/>
          <ac:spMkLst>
            <pc:docMk/>
            <pc:sldMk cId="1448937468" sldId="302"/>
            <ac:spMk id="29" creationId="{9D05D5E0-8F23-F442-A1A1-221C04FA30FD}"/>
          </ac:spMkLst>
        </pc:spChg>
        <pc:spChg chg="add mod">
          <ac:chgData name="" userId="24b4f4c9ab51adfa" providerId="LiveId" clId="{1E2CE8FC-3755-ED4B-92A0-ECCC24AF0F7A}" dt="2019-10-18T10:19:57.463" v="190" actId="1076"/>
          <ac:spMkLst>
            <pc:docMk/>
            <pc:sldMk cId="1448937468" sldId="302"/>
            <ac:spMk id="30" creationId="{320B569B-1656-CE40-B80A-41DBC770B1AA}"/>
          </ac:spMkLst>
        </pc:spChg>
        <pc:spChg chg="add mod">
          <ac:chgData name="" userId="24b4f4c9ab51adfa" providerId="LiveId" clId="{1E2CE8FC-3755-ED4B-92A0-ECCC24AF0F7A}" dt="2019-10-18T10:19:49.785" v="189" actId="1076"/>
          <ac:spMkLst>
            <pc:docMk/>
            <pc:sldMk cId="1448937468" sldId="302"/>
            <ac:spMk id="31" creationId="{6A040DEC-8CAF-044C-9210-77BEEB3DB3E3}"/>
          </ac:spMkLst>
        </pc:spChg>
        <pc:spChg chg="add mod">
          <ac:chgData name="" userId="24b4f4c9ab51adfa" providerId="LiveId" clId="{1E2CE8FC-3755-ED4B-92A0-ECCC24AF0F7A}" dt="2019-10-18T10:19:57.463" v="190" actId="1076"/>
          <ac:spMkLst>
            <pc:docMk/>
            <pc:sldMk cId="1448937468" sldId="302"/>
            <ac:spMk id="32" creationId="{389CEE4C-F4D9-BE40-A399-AAF3B16A28A9}"/>
          </ac:spMkLst>
        </pc:spChg>
        <pc:spChg chg="add mod">
          <ac:chgData name="" userId="24b4f4c9ab51adfa" providerId="LiveId" clId="{1E2CE8FC-3755-ED4B-92A0-ECCC24AF0F7A}" dt="2019-10-18T10:19:57.463" v="190" actId="1076"/>
          <ac:spMkLst>
            <pc:docMk/>
            <pc:sldMk cId="1448937468" sldId="302"/>
            <ac:spMk id="33" creationId="{5A24FD81-9D62-0B47-B9EB-71447160C52D}"/>
          </ac:spMkLst>
        </pc:spChg>
        <pc:spChg chg="add mod">
          <ac:chgData name="" userId="24b4f4c9ab51adfa" providerId="LiveId" clId="{1E2CE8FC-3755-ED4B-92A0-ECCC24AF0F7A}" dt="2019-10-18T10:19:57.463" v="190" actId="1076"/>
          <ac:spMkLst>
            <pc:docMk/>
            <pc:sldMk cId="1448937468" sldId="302"/>
            <ac:spMk id="34" creationId="{8CD7CE53-D9AD-1C4A-919A-59467DF3DAA1}"/>
          </ac:spMkLst>
        </pc:spChg>
        <pc:spChg chg="add mod">
          <ac:chgData name="" userId="24b4f4c9ab51adfa" providerId="LiveId" clId="{1E2CE8FC-3755-ED4B-92A0-ECCC24AF0F7A}" dt="2019-10-18T10:20:32.315" v="191" actId="1076"/>
          <ac:spMkLst>
            <pc:docMk/>
            <pc:sldMk cId="1448937468" sldId="302"/>
            <ac:spMk id="35" creationId="{22020443-3F5E-FC48-90AA-086091AF531F}"/>
          </ac:spMkLst>
        </pc:spChg>
        <pc:picChg chg="del mod">
          <ac:chgData name="" userId="24b4f4c9ab51adfa" providerId="LiveId" clId="{1E2CE8FC-3755-ED4B-92A0-ECCC24AF0F7A}" dt="2019-10-18T10:13:36.542" v="120" actId="478"/>
          <ac:picMkLst>
            <pc:docMk/>
            <pc:sldMk cId="1448937468" sldId="302"/>
            <ac:picMk id="2" creationId="{E135C7BE-E27C-4086-84ED-96BFC5D00B22}"/>
          </ac:picMkLst>
        </pc:picChg>
        <pc:picChg chg="add mod">
          <ac:chgData name="" userId="24b4f4c9ab51adfa" providerId="LiveId" clId="{1E2CE8FC-3755-ED4B-92A0-ECCC24AF0F7A}" dt="2019-10-18T10:19:49.785" v="189" actId="1076"/>
          <ac:picMkLst>
            <pc:docMk/>
            <pc:sldMk cId="1448937468" sldId="302"/>
            <ac:picMk id="17" creationId="{D5B7BFA1-406D-C542-91BB-8618515019FF}"/>
          </ac:picMkLst>
        </pc:picChg>
        <pc:picChg chg="add mod">
          <ac:chgData name="" userId="24b4f4c9ab51adfa" providerId="LiveId" clId="{1E2CE8FC-3755-ED4B-92A0-ECCC24AF0F7A}" dt="2019-10-18T10:19:49.785" v="189" actId="1076"/>
          <ac:picMkLst>
            <pc:docMk/>
            <pc:sldMk cId="1448937468" sldId="302"/>
            <ac:picMk id="19" creationId="{096BFCE9-80DA-D444-B09C-2BD62A70976C}"/>
          </ac:picMkLst>
        </pc:picChg>
      </pc:sldChg>
      <pc:sldChg chg="modSp add modAnim">
        <pc:chgData name="" userId="24b4f4c9ab51adfa" providerId="LiveId" clId="{1E2CE8FC-3755-ED4B-92A0-ECCC24AF0F7A}" dt="2019-10-18T16:09:06.108" v="356"/>
        <pc:sldMkLst>
          <pc:docMk/>
          <pc:sldMk cId="3898019318" sldId="304"/>
        </pc:sldMkLst>
        <pc:spChg chg="mod">
          <ac:chgData name="" userId="24b4f4c9ab51adfa" providerId="LiveId" clId="{1E2CE8FC-3755-ED4B-92A0-ECCC24AF0F7A}" dt="2019-10-18T15:58:18.252" v="344" actId="1076"/>
          <ac:spMkLst>
            <pc:docMk/>
            <pc:sldMk cId="3898019318" sldId="304"/>
            <ac:spMk id="6" creationId="{6726211B-9BF7-4E7E-B698-7A370A21B370}"/>
          </ac:spMkLst>
        </pc:spChg>
      </pc:sldChg>
      <pc:sldChg chg="modSp add">
        <pc:chgData name="" userId="24b4f4c9ab51adfa" providerId="LiveId" clId="{1E2CE8FC-3755-ED4B-92A0-ECCC24AF0F7A}" dt="2019-10-18T16:00:21.888" v="347" actId="1076"/>
        <pc:sldMkLst>
          <pc:docMk/>
          <pc:sldMk cId="510173965" sldId="305"/>
        </pc:sldMkLst>
        <pc:spChg chg="mod">
          <ac:chgData name="" userId="24b4f4c9ab51adfa" providerId="LiveId" clId="{1E2CE8FC-3755-ED4B-92A0-ECCC24AF0F7A}" dt="2019-10-18T09:58:25.052" v="87" actId="1076"/>
          <ac:spMkLst>
            <pc:docMk/>
            <pc:sldMk cId="510173965" sldId="305"/>
            <ac:spMk id="2" creationId="{58508E4E-66C9-477D-A3C0-80907D4100C4}"/>
          </ac:spMkLst>
        </pc:spChg>
        <pc:spChg chg="mod">
          <ac:chgData name="" userId="24b4f4c9ab51adfa" providerId="LiveId" clId="{1E2CE8FC-3755-ED4B-92A0-ECCC24AF0F7A}" dt="2019-10-18T09:58:21.438" v="86" actId="1076"/>
          <ac:spMkLst>
            <pc:docMk/>
            <pc:sldMk cId="510173965" sldId="305"/>
            <ac:spMk id="5" creationId="{79600A2B-41AD-4B32-8B08-0904B4F37720}"/>
          </ac:spMkLst>
        </pc:spChg>
        <pc:spChg chg="mod">
          <ac:chgData name="" userId="24b4f4c9ab51adfa" providerId="LiveId" clId="{1E2CE8FC-3755-ED4B-92A0-ECCC24AF0F7A}" dt="2019-10-18T16:00:21.888" v="347" actId="1076"/>
          <ac:spMkLst>
            <pc:docMk/>
            <pc:sldMk cId="510173965" sldId="305"/>
            <ac:spMk id="6" creationId="{CB67F04A-23DA-4882-A52F-CAB9BF98ACC8}"/>
          </ac:spMkLst>
        </pc:spChg>
        <pc:picChg chg="mod">
          <ac:chgData name="" userId="24b4f4c9ab51adfa" providerId="LiveId" clId="{1E2CE8FC-3755-ED4B-92A0-ECCC24AF0F7A}" dt="2019-10-18T16:00:18.721" v="346" actId="1076"/>
          <ac:picMkLst>
            <pc:docMk/>
            <pc:sldMk cId="510173965" sldId="305"/>
            <ac:picMk id="7" creationId="{3E6AD344-B27C-495E-8A35-E77E1403E809}"/>
          </ac:picMkLst>
        </pc:picChg>
      </pc:sldChg>
      <pc:sldChg chg="modSp add modAnim">
        <pc:chgData name="" userId="24b4f4c9ab51adfa" providerId="LiveId" clId="{1E2CE8FC-3755-ED4B-92A0-ECCC24AF0F7A}" dt="2019-10-18T16:09:17.321" v="357"/>
        <pc:sldMkLst>
          <pc:docMk/>
          <pc:sldMk cId="2749760953" sldId="306"/>
        </pc:sldMkLst>
        <pc:spChg chg="mod">
          <ac:chgData name="" userId="24b4f4c9ab51adfa" providerId="LiveId" clId="{1E2CE8FC-3755-ED4B-92A0-ECCC24AF0F7A}" dt="2019-10-18T16:07:31.490" v="351" actId="5793"/>
          <ac:spMkLst>
            <pc:docMk/>
            <pc:sldMk cId="2749760953" sldId="306"/>
            <ac:spMk id="6" creationId="{6726211B-9BF7-4E7E-B698-7A370A21B370}"/>
          </ac:spMkLst>
        </pc:spChg>
      </pc:sldChg>
      <pc:sldChg chg="add">
        <pc:chgData name="" userId="24b4f4c9ab51adfa" providerId="LiveId" clId="{1E2CE8FC-3755-ED4B-92A0-ECCC24AF0F7A}" dt="2019-10-18T09:57:22.573" v="70"/>
        <pc:sldMkLst>
          <pc:docMk/>
          <pc:sldMk cId="545949916" sldId="307"/>
        </pc:sldMkLst>
      </pc:sldChg>
      <pc:sldChg chg="modSp add">
        <pc:chgData name="" userId="24b4f4c9ab51adfa" providerId="LiveId" clId="{1E2CE8FC-3755-ED4B-92A0-ECCC24AF0F7A}" dt="2019-10-18T09:59:47.247" v="96" actId="1076"/>
        <pc:sldMkLst>
          <pc:docMk/>
          <pc:sldMk cId="3914324436" sldId="308"/>
        </pc:sldMkLst>
        <pc:picChg chg="mod">
          <ac:chgData name="" userId="24b4f4c9ab51adfa" providerId="LiveId" clId="{1E2CE8FC-3755-ED4B-92A0-ECCC24AF0F7A}" dt="2019-10-18T09:59:47.247" v="96" actId="1076"/>
          <ac:picMkLst>
            <pc:docMk/>
            <pc:sldMk cId="3914324436" sldId="308"/>
            <ac:picMk id="4098" creationId="{975DC0B7-2E40-45B0-8A7B-DCC3530A32A2}"/>
          </ac:picMkLst>
        </pc:picChg>
      </pc:sldChg>
      <pc:sldChg chg="modSp add">
        <pc:chgData name="" userId="24b4f4c9ab51adfa" providerId="LiveId" clId="{1E2CE8FC-3755-ED4B-92A0-ECCC24AF0F7A}" dt="2019-10-18T09:59:50.310" v="97" actId="1076"/>
        <pc:sldMkLst>
          <pc:docMk/>
          <pc:sldMk cId="2510455854" sldId="309"/>
        </pc:sldMkLst>
        <pc:picChg chg="mod">
          <ac:chgData name="" userId="24b4f4c9ab51adfa" providerId="LiveId" clId="{1E2CE8FC-3755-ED4B-92A0-ECCC24AF0F7A}" dt="2019-10-18T09:59:50.310" v="97" actId="1076"/>
          <ac:picMkLst>
            <pc:docMk/>
            <pc:sldMk cId="2510455854" sldId="309"/>
            <ac:picMk id="6146" creationId="{A792602F-D8D7-451E-B2AF-C9881E2B63C6}"/>
          </ac:picMkLst>
        </pc:picChg>
      </pc:sldChg>
      <pc:sldChg chg="modSp add">
        <pc:chgData name="" userId="24b4f4c9ab51adfa" providerId="LiveId" clId="{1E2CE8FC-3755-ED4B-92A0-ECCC24AF0F7A}" dt="2019-10-18T09:59:53.447" v="98" actId="1076"/>
        <pc:sldMkLst>
          <pc:docMk/>
          <pc:sldMk cId="4211386627" sldId="310"/>
        </pc:sldMkLst>
        <pc:picChg chg="mod">
          <ac:chgData name="" userId="24b4f4c9ab51adfa" providerId="LiveId" clId="{1E2CE8FC-3755-ED4B-92A0-ECCC24AF0F7A}" dt="2019-10-18T09:59:53.447" v="98" actId="1076"/>
          <ac:picMkLst>
            <pc:docMk/>
            <pc:sldMk cId="4211386627" sldId="310"/>
            <ac:picMk id="7170" creationId="{7DF00D8B-F5ED-405D-A175-16E38621FF0C}"/>
          </ac:picMkLst>
        </pc:picChg>
      </pc:sldChg>
      <pc:sldChg chg="modSp add">
        <pc:chgData name="" userId="24b4f4c9ab51adfa" providerId="LiveId" clId="{1E2CE8FC-3755-ED4B-92A0-ECCC24AF0F7A}" dt="2019-10-18T09:59:56.849" v="99" actId="1076"/>
        <pc:sldMkLst>
          <pc:docMk/>
          <pc:sldMk cId="2926659059" sldId="311"/>
        </pc:sldMkLst>
        <pc:picChg chg="mod">
          <ac:chgData name="" userId="24b4f4c9ab51adfa" providerId="LiveId" clId="{1E2CE8FC-3755-ED4B-92A0-ECCC24AF0F7A}" dt="2019-10-18T09:59:56.849" v="99" actId="1076"/>
          <ac:picMkLst>
            <pc:docMk/>
            <pc:sldMk cId="2926659059" sldId="311"/>
            <ac:picMk id="8194" creationId="{9B6D430A-934A-429A-8D6D-CD924D3BA2FA}"/>
          </ac:picMkLst>
        </pc:picChg>
      </pc:sldChg>
      <pc:sldChg chg="modSp add">
        <pc:chgData name="" userId="24b4f4c9ab51adfa" providerId="LiveId" clId="{1E2CE8FC-3755-ED4B-92A0-ECCC24AF0F7A}" dt="2019-10-18T10:00:02.039" v="100" actId="1076"/>
        <pc:sldMkLst>
          <pc:docMk/>
          <pc:sldMk cId="1601295697" sldId="312"/>
        </pc:sldMkLst>
        <pc:picChg chg="mod">
          <ac:chgData name="" userId="24b4f4c9ab51adfa" providerId="LiveId" clId="{1E2CE8FC-3755-ED4B-92A0-ECCC24AF0F7A}" dt="2019-10-18T10:00:02.039" v="100" actId="1076"/>
          <ac:picMkLst>
            <pc:docMk/>
            <pc:sldMk cId="1601295697" sldId="312"/>
            <ac:picMk id="9218" creationId="{EE4A3D49-7135-4382-87EC-9F89A98084F4}"/>
          </ac:picMkLst>
        </pc:picChg>
      </pc:sldChg>
      <pc:sldChg chg="modSp add del">
        <pc:chgData name="" userId="24b4f4c9ab51adfa" providerId="LiveId" clId="{1E2CE8FC-3755-ED4B-92A0-ECCC24AF0F7A}" dt="2019-10-18T10:20:42.415" v="193" actId="2696"/>
        <pc:sldMkLst>
          <pc:docMk/>
          <pc:sldMk cId="302536678" sldId="313"/>
        </pc:sldMkLst>
        <pc:spChg chg="mod">
          <ac:chgData name="" userId="24b4f4c9ab51adfa" providerId="LiveId" clId="{1E2CE8FC-3755-ED4B-92A0-ECCC24AF0F7A}" dt="2019-10-18T10:12:45.477" v="117" actId="20577"/>
          <ac:spMkLst>
            <pc:docMk/>
            <pc:sldMk cId="302536678" sldId="313"/>
            <ac:spMk id="2" creationId="{D5883208-DFC1-454B-B2A7-EF97ADCA500C}"/>
          </ac:spMkLst>
        </pc:spChg>
      </pc:sldChg>
      <pc:sldChg chg="addSp delSp modSp add">
        <pc:chgData name="" userId="24b4f4c9ab51adfa" providerId="LiveId" clId="{1E2CE8FC-3755-ED4B-92A0-ECCC24AF0F7A}" dt="2019-10-18T15:56:45.264" v="276" actId="1076"/>
        <pc:sldMkLst>
          <pc:docMk/>
          <pc:sldMk cId="2857293417" sldId="313"/>
        </pc:sldMkLst>
        <pc:spChg chg="mod">
          <ac:chgData name="" userId="24b4f4c9ab51adfa" providerId="LiveId" clId="{1E2CE8FC-3755-ED4B-92A0-ECCC24AF0F7A}" dt="2019-10-18T15:53:17.326" v="271" actId="20577"/>
          <ac:spMkLst>
            <pc:docMk/>
            <pc:sldMk cId="2857293417" sldId="313"/>
            <ac:spMk id="2" creationId="{BE0317D9-820A-FA4F-8843-BAACE610CC09}"/>
          </ac:spMkLst>
        </pc:spChg>
        <pc:spChg chg="del">
          <ac:chgData name="" userId="24b4f4c9ab51adfa" providerId="LiveId" clId="{1E2CE8FC-3755-ED4B-92A0-ECCC24AF0F7A}" dt="2019-10-18T15:53:10.166" v="250" actId="478"/>
          <ac:spMkLst>
            <pc:docMk/>
            <pc:sldMk cId="2857293417" sldId="313"/>
            <ac:spMk id="3" creationId="{3BD7BA54-50B2-6C4B-B2C2-B5652E863171}"/>
          </ac:spMkLst>
        </pc:spChg>
        <pc:spChg chg="del">
          <ac:chgData name="" userId="24b4f4c9ab51adfa" providerId="LiveId" clId="{1E2CE8FC-3755-ED4B-92A0-ECCC24AF0F7A}" dt="2019-10-18T15:53:12.995" v="251" actId="478"/>
          <ac:spMkLst>
            <pc:docMk/>
            <pc:sldMk cId="2857293417" sldId="313"/>
            <ac:spMk id="4" creationId="{66A197C9-85EB-744F-994C-5F8C9FA688A0}"/>
          </ac:spMkLst>
        </pc:spChg>
        <pc:picChg chg="add mod">
          <ac:chgData name="" userId="24b4f4c9ab51adfa" providerId="LiveId" clId="{1E2CE8FC-3755-ED4B-92A0-ECCC24AF0F7A}" dt="2019-10-18T15:56:45.264" v="276" actId="1076"/>
          <ac:picMkLst>
            <pc:docMk/>
            <pc:sldMk cId="2857293417" sldId="313"/>
            <ac:picMk id="5" creationId="{539B6666-28D2-254D-834B-BC52AE80D0A5}"/>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3"/>
    </mc:Choice>
    <mc:Fallback>
      <c:style val="13"/>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E21B8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34-428A-9338-6A42AE9D030D}"/>
            </c:ext>
          </c:extLst>
        </c:ser>
        <c:ser>
          <c:idx val="1"/>
          <c:order val="1"/>
          <c:tx>
            <c:strRef>
              <c:f>Sheet1!$C$1</c:f>
              <c:strCache>
                <c:ptCount val="1"/>
                <c:pt idx="0">
                  <c:v>Series 2</c:v>
                </c:pt>
              </c:strCache>
            </c:strRef>
          </c:tx>
          <c:spPr>
            <a:solidFill>
              <a:srgbClr val="00A6EA"/>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34-428A-9338-6A42AE9D030D}"/>
            </c:ext>
          </c:extLst>
        </c:ser>
        <c:dLbls>
          <c:showLegendKey val="0"/>
          <c:showVal val="0"/>
          <c:showCatName val="0"/>
          <c:showSerName val="0"/>
          <c:showPercent val="0"/>
          <c:showBubbleSize val="0"/>
        </c:dLbls>
        <c:gapWidth val="75"/>
        <c:axId val="240006320"/>
        <c:axId val="429731192"/>
      </c:barChart>
      <c:catAx>
        <c:axId val="240006320"/>
        <c:scaling>
          <c:orientation val="minMax"/>
        </c:scaling>
        <c:delete val="0"/>
        <c:axPos val="l"/>
        <c:numFmt formatCode="General" sourceLinked="0"/>
        <c:majorTickMark val="none"/>
        <c:minorTickMark val="none"/>
        <c:tickLblPos val="nextTo"/>
        <c:spPr>
          <a:ln>
            <a:solidFill>
              <a:schemeClr val="bg1">
                <a:lumMod val="85000"/>
              </a:schemeClr>
            </a:solidFill>
          </a:ln>
        </c:spPr>
        <c:txPr>
          <a:bodyPr/>
          <a:lstStyle/>
          <a:p>
            <a:pPr>
              <a:defRPr sz="1000" baseline="0">
                <a:solidFill>
                  <a:schemeClr val="bg1">
                    <a:lumMod val="50000"/>
                  </a:schemeClr>
                </a:solidFill>
              </a:defRPr>
            </a:pPr>
            <a:endParaRPr lang="es-ES"/>
          </a:p>
        </c:txPr>
        <c:crossAx val="429731192"/>
        <c:crosses val="autoZero"/>
        <c:auto val="1"/>
        <c:lblAlgn val="ctr"/>
        <c:lblOffset val="100"/>
        <c:noMultiLvlLbl val="0"/>
      </c:catAx>
      <c:valAx>
        <c:axId val="429731192"/>
        <c:scaling>
          <c:orientation val="minMax"/>
        </c:scaling>
        <c:delete val="0"/>
        <c:axPos val="b"/>
        <c:numFmt formatCode="General" sourceLinked="1"/>
        <c:majorTickMark val="none"/>
        <c:minorTickMark val="none"/>
        <c:tickLblPos val="nextTo"/>
        <c:spPr>
          <a:ln>
            <a:solidFill>
              <a:schemeClr val="bg1">
                <a:lumMod val="85000"/>
              </a:schemeClr>
            </a:solidFill>
          </a:ln>
        </c:spPr>
        <c:txPr>
          <a:bodyPr/>
          <a:lstStyle/>
          <a:p>
            <a:pPr>
              <a:defRPr sz="1000" baseline="0">
                <a:solidFill>
                  <a:schemeClr val="bg1">
                    <a:lumMod val="50000"/>
                  </a:schemeClr>
                </a:solidFill>
              </a:defRPr>
            </a:pPr>
            <a:endParaRPr lang="es-ES"/>
          </a:p>
        </c:txPr>
        <c:crossAx val="240006320"/>
        <c:crosses val="autoZero"/>
        <c:crossBetween val="between"/>
      </c:valAx>
    </c:plotArea>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spPr>
            <a:solidFill>
              <a:srgbClr val="E21B81"/>
            </a:solidFill>
          </c:spPr>
          <c:invertIfNegative val="0"/>
          <c:dPt>
            <c:idx val="0"/>
            <c:invertIfNegative val="0"/>
            <c:bubble3D val="0"/>
            <c:extLst>
              <c:ext xmlns:c16="http://schemas.microsoft.com/office/drawing/2014/chart" uri="{C3380CC4-5D6E-409C-BE32-E72D297353CC}">
                <c16:uniqueId val="{00000001-0DF7-4106-B475-997F8CDB652A}"/>
              </c:ext>
            </c:extLst>
          </c:dPt>
          <c:dPt>
            <c:idx val="1"/>
            <c:invertIfNegative val="0"/>
            <c:bubble3D val="0"/>
            <c:spPr>
              <a:solidFill>
                <a:srgbClr val="00064F"/>
              </a:solidFill>
            </c:spPr>
            <c:extLst>
              <c:ext xmlns:c16="http://schemas.microsoft.com/office/drawing/2014/chart" uri="{C3380CC4-5D6E-409C-BE32-E72D297353CC}">
                <c16:uniqueId val="{00000003-0DF7-4106-B475-997F8CDB652A}"/>
              </c:ext>
            </c:extLst>
          </c:dPt>
          <c:dPt>
            <c:idx val="2"/>
            <c:invertIfNegative val="0"/>
            <c:bubble3D val="0"/>
            <c:spPr>
              <a:solidFill>
                <a:srgbClr val="00A6EA"/>
              </a:solidFill>
            </c:spPr>
            <c:extLst>
              <c:ext xmlns:c16="http://schemas.microsoft.com/office/drawing/2014/chart" uri="{C3380CC4-5D6E-409C-BE32-E72D297353CC}">
                <c16:uniqueId val="{00000005-0DF7-4106-B475-997F8CDB652A}"/>
              </c:ext>
            </c:extLst>
          </c:dPt>
          <c:dPt>
            <c:idx val="3"/>
            <c:invertIfNegative val="0"/>
            <c:bubble3D val="0"/>
            <c:spPr>
              <a:solidFill>
                <a:srgbClr val="A5A5A5"/>
              </a:solidFill>
            </c:spPr>
            <c:extLst>
              <c:ext xmlns:c16="http://schemas.microsoft.com/office/drawing/2014/chart" uri="{C3380CC4-5D6E-409C-BE32-E72D297353CC}">
                <c16:uniqueId val="{00000007-0DF7-4106-B475-997F8CDB652A}"/>
              </c:ext>
            </c:extLst>
          </c:dPt>
          <c:dPt>
            <c:idx val="4"/>
            <c:invertIfNegative val="0"/>
            <c:bubble3D val="0"/>
            <c:spPr>
              <a:solidFill>
                <a:srgbClr val="00064F"/>
              </a:solidFill>
            </c:spPr>
            <c:extLst>
              <c:ext xmlns:c16="http://schemas.microsoft.com/office/drawing/2014/chart" uri="{C3380CC4-5D6E-409C-BE32-E72D297353CC}">
                <c16:uniqueId val="{00000009-0DF7-4106-B475-997F8CDB652A}"/>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Sheet1!$B$2:$B$6</c:f>
              <c:numCache>
                <c:formatCode>General</c:formatCode>
                <c:ptCount val="5"/>
                <c:pt idx="0">
                  <c:v>32</c:v>
                </c:pt>
                <c:pt idx="1">
                  <c:v>32</c:v>
                </c:pt>
                <c:pt idx="2">
                  <c:v>28</c:v>
                </c:pt>
                <c:pt idx="3">
                  <c:v>12</c:v>
                </c:pt>
                <c:pt idx="4">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RG</c:v>
                      </c:pt>
                      <c:pt idx="1">
                        <c:v>DP</c:v>
                      </c:pt>
                      <c:pt idx="2">
                        <c:v>FP</c:v>
                      </c:pt>
                      <c:pt idx="3">
                        <c:v>GH</c:v>
                      </c:pt>
                      <c:pt idx="4">
                        <c:v>JK</c:v>
                      </c:pt>
                    </c:strCache>
                  </c:strRef>
                </c15:cat>
              </c15:filteredCategoryTitle>
            </c:ext>
            <c:ext xmlns:c16="http://schemas.microsoft.com/office/drawing/2014/chart" uri="{C3380CC4-5D6E-409C-BE32-E72D297353CC}">
              <c16:uniqueId val="{0000000A-0DF7-4106-B475-997F8CDB652A}"/>
            </c:ext>
          </c:extLst>
        </c:ser>
        <c:dLbls>
          <c:showLegendKey val="0"/>
          <c:showVal val="0"/>
          <c:showCatName val="0"/>
          <c:showSerName val="0"/>
          <c:showPercent val="0"/>
          <c:showBubbleSize val="0"/>
        </c:dLbls>
        <c:gapWidth val="80"/>
        <c:axId val="235566944"/>
        <c:axId val="448874296"/>
      </c:barChart>
      <c:catAx>
        <c:axId val="235566944"/>
        <c:scaling>
          <c:orientation val="minMax"/>
        </c:scaling>
        <c:delete val="0"/>
        <c:axPos val="b"/>
        <c:numFmt formatCode="General" sourceLinked="1"/>
        <c:majorTickMark val="none"/>
        <c:minorTickMark val="none"/>
        <c:tickLblPos val="nextTo"/>
        <c:crossAx val="448874296"/>
        <c:crosses val="autoZero"/>
        <c:auto val="1"/>
        <c:lblAlgn val="ctr"/>
        <c:lblOffset val="100"/>
        <c:noMultiLvlLbl val="0"/>
      </c:catAx>
      <c:valAx>
        <c:axId val="448874296"/>
        <c:scaling>
          <c:orientation val="minMax"/>
        </c:scaling>
        <c:delete val="1"/>
        <c:axPos val="l"/>
        <c:numFmt formatCode="General" sourceLinked="1"/>
        <c:majorTickMark val="none"/>
        <c:minorTickMark val="none"/>
        <c:tickLblPos val="nextTo"/>
        <c:crossAx val="235566944"/>
        <c:crosses val="autoZero"/>
        <c:crossBetween val="between"/>
      </c:valAx>
    </c:plotArea>
    <c:plotVisOnly val="1"/>
    <c:dispBlanksAs val="zero"/>
    <c:showDLblsOverMax val="0"/>
  </c:chart>
  <c:txPr>
    <a:bodyPr/>
    <a:lstStyle/>
    <a:p>
      <a:pPr>
        <a:defRPr sz="1200">
          <a:latin typeface="Roboto" charset="0"/>
          <a:ea typeface="Roboto" charset="0"/>
          <a:cs typeface="Roboto" charset="0"/>
        </a:defRPr>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1BAED-CFAF-4B41-9677-E6EE63B36A3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0BB1EC68-87E5-4653-82CC-2A376EF20FFB}">
      <dgm:prSet phldrT="[Text]" custT="1">
        <dgm: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dgm:style>
      </dgm:prSet>
      <dgm:spPr>
        <a:solidFill>
          <a:schemeClr val="tx1">
            <a:lumMod val="50000"/>
            <a:lumOff val="50000"/>
          </a:schemeClr>
        </a:solidFill>
      </dgm:spPr>
      <dgm:t>
        <a:bodyPr spcFirstLastPara="0" vert="horz" wrap="square" lIns="166887" tIns="166887" rIns="166887" bIns="166887" numCol="1" spcCol="1270" anchor="ctr" anchorCtr="0"/>
        <a:lstStyle/>
        <a:p>
          <a:pPr marL="0" lvl="0" indent="0" algn="ctr" defTabSz="400050" rtl="0" eaLnBrk="1" latinLnBrk="0" hangingPunct="1">
            <a:lnSpc>
              <a:spcPct val="90000"/>
            </a:lnSpc>
            <a:spcBef>
              <a:spcPct val="0"/>
            </a:spcBef>
            <a:spcAft>
              <a:spcPct val="35000"/>
            </a:spcAft>
            <a:buNone/>
          </a:pPr>
          <a:endParaRPr lang="en-US" sz="700" b="0" kern="1200">
            <a:solidFill>
              <a:schemeClr val="lt1"/>
            </a:solidFill>
            <a:latin typeface="Segoe Pro SemiLight" panose="020B0402040204020203" pitchFamily="34" charset="0"/>
            <a:ea typeface="+mn-ea"/>
            <a:cs typeface="+mn-cs"/>
          </a:endParaRPr>
        </a:p>
      </dgm:t>
    </dgm:pt>
    <dgm:pt modelId="{47E0B8E2-3E58-4404-837D-99C28D4595E6}" type="parTrans" cxnId="{2405DE7D-F6B1-46E5-BC6C-373AF6241AD3}">
      <dgm:prSet/>
      <dgm:spPr/>
      <dgm:t>
        <a:bodyPr/>
        <a:lstStyle/>
        <a:p>
          <a:endParaRPr lang="en-US"/>
        </a:p>
      </dgm:t>
    </dgm:pt>
    <dgm:pt modelId="{1579938D-3A4D-4F53-B8DA-560051FAD19F}" type="sibTrans" cxnId="{2405DE7D-F6B1-46E5-BC6C-373AF6241AD3}">
      <dgm:prSet/>
      <dgm:spPr/>
      <dgm:t>
        <a:bodyPr/>
        <a:lstStyle/>
        <a:p>
          <a:endParaRPr lang="en-US"/>
        </a:p>
      </dgm:t>
    </dgm:pt>
    <dgm:pt modelId="{091F5D87-B478-401F-B7C2-DD9FBE2792B4}">
      <dgm:prSet phldrT="[Text]"/>
      <dgm:spPr>
        <a:solidFill>
          <a:schemeClr val="accent2"/>
        </a:solidFill>
        <a:ln>
          <a:solidFill>
            <a:schemeClr val="accent2"/>
          </a:solidFill>
        </a:ln>
      </dgm:spPr>
      <dgm:t>
        <a:bodyPr/>
        <a:lstStyle/>
        <a:p>
          <a:endParaRPr lang="en-US"/>
        </a:p>
      </dgm:t>
    </dgm:pt>
    <dgm:pt modelId="{58596937-C4C5-4C61-BCF9-09CA330E7561}" type="parTrans" cxnId="{BDCF9B14-50A4-45D7-AD97-0C680A1D707D}">
      <dgm:prSet/>
      <dgm:spPr/>
      <dgm:t>
        <a:bodyPr/>
        <a:lstStyle/>
        <a:p>
          <a:endParaRPr lang="en-US"/>
        </a:p>
      </dgm:t>
    </dgm:pt>
    <dgm:pt modelId="{FC004920-E727-4419-9E62-726503E0043E}" type="sibTrans" cxnId="{BDCF9B14-50A4-45D7-AD97-0C680A1D707D}">
      <dgm:prSet/>
      <dgm:spPr/>
      <dgm:t>
        <a:bodyPr/>
        <a:lstStyle/>
        <a:p>
          <a:endParaRPr lang="en-US"/>
        </a:p>
      </dgm:t>
    </dgm:pt>
    <dgm:pt modelId="{D16026CC-D519-4755-B7A6-7C9B38102758}">
      <dgm:prSet phldrT="[Text]"/>
      <dgm:spPr>
        <a:solidFill>
          <a:schemeClr val="accent2"/>
        </a:solidFill>
        <a:ln>
          <a:solidFill>
            <a:schemeClr val="accent2"/>
          </a:solidFill>
        </a:ln>
      </dgm:spPr>
      <dgm:t>
        <a:bodyPr/>
        <a:lstStyle/>
        <a:p>
          <a:endParaRPr lang="en-US"/>
        </a:p>
      </dgm:t>
    </dgm:pt>
    <dgm:pt modelId="{00CA4A67-2C23-47B5-82F5-9006BAC33928}" type="parTrans" cxnId="{9E0C202A-37FA-424E-8033-66E000F65626}">
      <dgm:prSet/>
      <dgm:spPr/>
      <dgm:t>
        <a:bodyPr/>
        <a:lstStyle/>
        <a:p>
          <a:endParaRPr lang="en-US"/>
        </a:p>
      </dgm:t>
    </dgm:pt>
    <dgm:pt modelId="{43EDBB60-CE19-46BE-8D84-B5DDE14BBD00}" type="sibTrans" cxnId="{9E0C202A-37FA-424E-8033-66E000F65626}">
      <dgm:prSet/>
      <dgm:spPr/>
      <dgm:t>
        <a:bodyPr/>
        <a:lstStyle/>
        <a:p>
          <a:endParaRPr lang="en-US"/>
        </a:p>
      </dgm:t>
    </dgm:pt>
    <dgm:pt modelId="{9940570D-CC98-4D6D-81D1-727A975CE825}">
      <dgm:prSet phldrT="[Text]"/>
      <dgm:spPr>
        <a:solidFill>
          <a:schemeClr val="accent2"/>
        </a:solidFill>
        <a:ln>
          <a:solidFill>
            <a:schemeClr val="accent2"/>
          </a:solidFill>
        </a:ln>
      </dgm:spPr>
      <dgm:t>
        <a:bodyPr/>
        <a:lstStyle/>
        <a:p>
          <a:endParaRPr lang="en-US"/>
        </a:p>
      </dgm:t>
    </dgm:pt>
    <dgm:pt modelId="{935B9FEE-5852-465F-8136-40322664FD3F}" type="parTrans" cxnId="{F3904BF4-85E2-416C-A6BF-85D259D6F62C}">
      <dgm:prSet/>
      <dgm:spPr/>
      <dgm:t>
        <a:bodyPr/>
        <a:lstStyle/>
        <a:p>
          <a:endParaRPr lang="en-US"/>
        </a:p>
      </dgm:t>
    </dgm:pt>
    <dgm:pt modelId="{898F4CCA-F806-4B9B-823D-4EC922C5D0CD}" type="sibTrans" cxnId="{F3904BF4-85E2-416C-A6BF-85D259D6F62C}">
      <dgm:prSet/>
      <dgm:spPr/>
      <dgm:t>
        <a:bodyPr/>
        <a:lstStyle/>
        <a:p>
          <a:endParaRPr lang="en-US"/>
        </a:p>
      </dgm:t>
    </dgm:pt>
    <dgm:pt modelId="{85BCE05E-0772-4D78-9FDB-C1A6C7D745FC}">
      <dgm:prSet phldrT="[Text]"/>
      <dgm:spPr>
        <a:solidFill>
          <a:schemeClr val="accent2"/>
        </a:solidFill>
        <a:ln>
          <a:solidFill>
            <a:schemeClr val="accent2"/>
          </a:solidFill>
        </a:ln>
      </dgm:spPr>
      <dgm:t>
        <a:bodyPr/>
        <a:lstStyle/>
        <a:p>
          <a:endParaRPr lang="en-US"/>
        </a:p>
      </dgm:t>
    </dgm:pt>
    <dgm:pt modelId="{EA5C1819-91BE-49B5-8381-38564FF5E55B}" type="parTrans" cxnId="{D2309EBC-277E-412A-A907-6277E43F443D}">
      <dgm:prSet/>
      <dgm:spPr/>
      <dgm:t>
        <a:bodyPr/>
        <a:lstStyle/>
        <a:p>
          <a:endParaRPr lang="en-US"/>
        </a:p>
      </dgm:t>
    </dgm:pt>
    <dgm:pt modelId="{BCF08A24-3F03-4EC6-8DEC-59412E60B455}" type="sibTrans" cxnId="{D2309EBC-277E-412A-A907-6277E43F443D}">
      <dgm:prSet/>
      <dgm:spPr/>
      <dgm:t>
        <a:bodyPr/>
        <a:lstStyle/>
        <a:p>
          <a:endParaRPr lang="en-US"/>
        </a:p>
      </dgm:t>
    </dgm:pt>
    <dgm:pt modelId="{4520B4E9-2C8A-4239-AD80-FDA3A6736900}">
      <dgm:prSet/>
      <dgm:spPr>
        <a:solidFill>
          <a:schemeClr val="accent6"/>
        </a:solidFill>
        <a:ln>
          <a:solidFill>
            <a:schemeClr val="accent6"/>
          </a:solidFill>
        </a:ln>
      </dgm:spPr>
      <dgm:t>
        <a:bodyPr/>
        <a:lstStyle/>
        <a:p>
          <a:endParaRPr lang="en-US"/>
        </a:p>
      </dgm:t>
    </dgm:pt>
    <dgm:pt modelId="{18D869C7-0014-47DC-8480-E3703CA4733C}" type="parTrans" cxnId="{D3F913A2-89BB-4000-B87C-AF30EA6F9BB9}">
      <dgm:prSet/>
      <dgm:spPr/>
      <dgm:t>
        <a:bodyPr/>
        <a:lstStyle/>
        <a:p>
          <a:endParaRPr lang="en-US"/>
        </a:p>
      </dgm:t>
    </dgm:pt>
    <dgm:pt modelId="{29F7B8D0-4118-4794-8FF4-4B656ACD2E19}" type="sibTrans" cxnId="{D3F913A2-89BB-4000-B87C-AF30EA6F9BB9}">
      <dgm:prSet/>
      <dgm:spPr/>
      <dgm:t>
        <a:bodyPr/>
        <a:lstStyle/>
        <a:p>
          <a:endParaRPr lang="en-US"/>
        </a:p>
      </dgm:t>
    </dgm:pt>
    <dgm:pt modelId="{D56E8EBD-F8E3-4654-ABD9-6D5768366F56}">
      <dgm:prSet phldrT="[Text]"/>
      <dgm:spPr>
        <a:solidFill>
          <a:schemeClr val="accent2"/>
        </a:solidFill>
        <a:ln>
          <a:solidFill>
            <a:schemeClr val="accent2"/>
          </a:solidFill>
        </a:ln>
      </dgm:spPr>
      <dgm:t>
        <a:bodyPr/>
        <a:lstStyle/>
        <a:p>
          <a:endParaRPr lang="en-US"/>
        </a:p>
      </dgm:t>
    </dgm:pt>
    <dgm:pt modelId="{ED730142-398D-4BA5-A542-E3D28D49E71B}" type="parTrans" cxnId="{34A70C03-934F-475F-ABDD-4B45BDD2BE3F}">
      <dgm:prSet/>
      <dgm:spPr/>
      <dgm:t>
        <a:bodyPr/>
        <a:lstStyle/>
        <a:p>
          <a:endParaRPr lang="en-US"/>
        </a:p>
      </dgm:t>
    </dgm:pt>
    <dgm:pt modelId="{A1B82D39-EB84-4295-BBE1-749D53AB9F12}" type="sibTrans" cxnId="{34A70C03-934F-475F-ABDD-4B45BDD2BE3F}">
      <dgm:prSet/>
      <dgm:spPr/>
      <dgm:t>
        <a:bodyPr/>
        <a:lstStyle/>
        <a:p>
          <a:endParaRPr lang="en-US"/>
        </a:p>
      </dgm:t>
    </dgm:pt>
    <dgm:pt modelId="{4D5FE158-E543-4DC9-9A84-4A5BF6AC7EEA}">
      <dgm:prSet phldrT="[Text]"/>
      <dgm:spPr>
        <a:solidFill>
          <a:schemeClr val="bg1"/>
        </a:solidFill>
        <a:ln w="19050">
          <a:solidFill>
            <a:schemeClr val="accent2"/>
          </a:solidFill>
        </a:ln>
      </dgm:spPr>
      <dgm:t>
        <a:bodyPr/>
        <a:lstStyle/>
        <a:p>
          <a:endParaRPr lang="en-US"/>
        </a:p>
      </dgm:t>
    </dgm:pt>
    <dgm:pt modelId="{14371444-3198-46B5-8B4F-10AB94C58F3E}" type="parTrans" cxnId="{DE2FE35C-6E9A-4928-9083-2B24E7CFD1CC}">
      <dgm:prSet/>
      <dgm:spPr/>
      <dgm:t>
        <a:bodyPr/>
        <a:lstStyle/>
        <a:p>
          <a:endParaRPr lang="en-US"/>
        </a:p>
      </dgm:t>
    </dgm:pt>
    <dgm:pt modelId="{79EBE4BE-1158-4857-8B1F-3D73615B5849}" type="sibTrans" cxnId="{DE2FE35C-6E9A-4928-9083-2B24E7CFD1CC}">
      <dgm:prSet/>
      <dgm:spPr/>
      <dgm:t>
        <a:bodyPr/>
        <a:lstStyle/>
        <a:p>
          <a:endParaRPr lang="en-US"/>
        </a:p>
      </dgm:t>
    </dgm:pt>
    <dgm:pt modelId="{CB4D0855-B954-418F-802F-B0B6B93015DA}">
      <dgm:prSet phldrT="[Text]"/>
      <dgm:spPr>
        <a:solidFill>
          <a:schemeClr val="accent1"/>
        </a:solidFill>
        <a:ln>
          <a:solidFill>
            <a:schemeClr val="accent1"/>
          </a:solidFill>
        </a:ln>
      </dgm:spPr>
      <dgm:t>
        <a:bodyPr/>
        <a:lstStyle/>
        <a:p>
          <a:endParaRPr lang="en-US"/>
        </a:p>
      </dgm:t>
    </dgm:pt>
    <dgm:pt modelId="{A5FD64DB-30A2-4798-B034-D08A4829715D}" type="parTrans" cxnId="{BB461C26-1E02-4930-95A4-2472CF22CFC5}">
      <dgm:prSet/>
      <dgm:spPr/>
      <dgm:t>
        <a:bodyPr/>
        <a:lstStyle/>
        <a:p>
          <a:endParaRPr lang="en-US"/>
        </a:p>
      </dgm:t>
    </dgm:pt>
    <dgm:pt modelId="{E83ABC52-00CB-446A-8BDC-2FB6C044D6F6}" type="sibTrans" cxnId="{BB461C26-1E02-4930-95A4-2472CF22CFC5}">
      <dgm:prSet/>
      <dgm:spPr/>
      <dgm:t>
        <a:bodyPr/>
        <a:lstStyle/>
        <a:p>
          <a:endParaRPr lang="en-US"/>
        </a:p>
      </dgm:t>
    </dgm:pt>
    <dgm:pt modelId="{EED48D63-20B4-4DBE-8926-7600D16DD5B0}">
      <dgm:prSet phldrT="[Text]"/>
      <dgm:spPr>
        <a:solidFill>
          <a:schemeClr val="accent1"/>
        </a:solidFill>
        <a:ln>
          <a:solidFill>
            <a:schemeClr val="accent1"/>
          </a:solidFill>
        </a:ln>
      </dgm:spPr>
      <dgm:t>
        <a:bodyPr/>
        <a:lstStyle/>
        <a:p>
          <a:endParaRPr lang="en-US"/>
        </a:p>
      </dgm:t>
    </dgm:pt>
    <dgm:pt modelId="{AA368506-B123-4761-989B-63D45E2BEE31}" type="parTrans" cxnId="{35D01264-E551-44E7-B747-80FECD0EDB0F}">
      <dgm:prSet/>
      <dgm:spPr/>
      <dgm:t>
        <a:bodyPr/>
        <a:lstStyle/>
        <a:p>
          <a:endParaRPr lang="en-US"/>
        </a:p>
      </dgm:t>
    </dgm:pt>
    <dgm:pt modelId="{1FF0B3FE-17FA-4FF6-AFC8-E7BCFECB3A8F}" type="sibTrans" cxnId="{35D01264-E551-44E7-B747-80FECD0EDB0F}">
      <dgm:prSet/>
      <dgm:spPr/>
      <dgm:t>
        <a:bodyPr/>
        <a:lstStyle/>
        <a:p>
          <a:endParaRPr lang="en-US"/>
        </a:p>
      </dgm:t>
    </dgm:pt>
    <dgm:pt modelId="{737B20F4-83C1-411D-B9AF-0CAE2C3D12E3}">
      <dgm:prSet phldrT="[Text]"/>
      <dgm:spPr>
        <a:solidFill>
          <a:schemeClr val="accent1"/>
        </a:solidFill>
        <a:ln>
          <a:solidFill>
            <a:schemeClr val="accent1"/>
          </a:solidFill>
        </a:ln>
      </dgm:spPr>
      <dgm:t>
        <a:bodyPr/>
        <a:lstStyle/>
        <a:p>
          <a:endParaRPr lang="en-US"/>
        </a:p>
      </dgm:t>
    </dgm:pt>
    <dgm:pt modelId="{C600DC54-40A1-47E8-B1A7-25E4323E0CAC}" type="parTrans" cxnId="{32562E97-9A12-4124-B713-91D92E757135}">
      <dgm:prSet/>
      <dgm:spPr/>
      <dgm:t>
        <a:bodyPr/>
        <a:lstStyle/>
        <a:p>
          <a:endParaRPr lang="en-US"/>
        </a:p>
      </dgm:t>
    </dgm:pt>
    <dgm:pt modelId="{1D4896E5-B42B-4273-9764-5277BBA4AC6C}" type="sibTrans" cxnId="{32562E97-9A12-4124-B713-91D92E757135}">
      <dgm:prSet/>
      <dgm:spPr/>
      <dgm:t>
        <a:bodyPr/>
        <a:lstStyle/>
        <a:p>
          <a:endParaRPr lang="en-US"/>
        </a:p>
      </dgm:t>
    </dgm:pt>
    <dgm:pt modelId="{95434F00-8405-4835-A78B-171F907449B8}">
      <dgm:prSet phldrT="[Text]"/>
      <dgm:spPr>
        <a:solidFill>
          <a:schemeClr val="accent1"/>
        </a:solidFill>
        <a:ln>
          <a:solidFill>
            <a:schemeClr val="accent1"/>
          </a:solidFill>
        </a:ln>
      </dgm:spPr>
      <dgm:t>
        <a:bodyPr/>
        <a:lstStyle/>
        <a:p>
          <a:endParaRPr lang="en-US"/>
        </a:p>
      </dgm:t>
    </dgm:pt>
    <dgm:pt modelId="{2A44E5FC-FAC2-4A36-B2B0-1FED9AFB6E91}" type="parTrans" cxnId="{D33820BC-8219-4939-91B7-FB10336657FC}">
      <dgm:prSet/>
      <dgm:spPr/>
      <dgm:t>
        <a:bodyPr/>
        <a:lstStyle/>
        <a:p>
          <a:endParaRPr lang="en-US"/>
        </a:p>
      </dgm:t>
    </dgm:pt>
    <dgm:pt modelId="{637E60BA-FEEA-4BB1-A4DA-B5CF25ADC80C}" type="sibTrans" cxnId="{D33820BC-8219-4939-91B7-FB10336657FC}">
      <dgm:prSet/>
      <dgm:spPr/>
      <dgm:t>
        <a:bodyPr/>
        <a:lstStyle/>
        <a:p>
          <a:endParaRPr lang="en-US"/>
        </a:p>
      </dgm:t>
    </dgm:pt>
    <dgm:pt modelId="{44A145E4-F4E9-4F19-B960-C3C926C295B0}">
      <dgm:prSet phldrT="[Text]"/>
      <dgm:spPr>
        <a:solidFill>
          <a:schemeClr val="bg1"/>
        </a:solidFill>
        <a:ln w="19050">
          <a:solidFill>
            <a:schemeClr val="accent1"/>
          </a:solidFill>
        </a:ln>
      </dgm:spPr>
      <dgm:t>
        <a:bodyPr/>
        <a:lstStyle/>
        <a:p>
          <a:endParaRPr lang="en-US"/>
        </a:p>
      </dgm:t>
    </dgm:pt>
    <dgm:pt modelId="{FDB703BC-32DE-416B-A32D-5952CF51296A}" type="parTrans" cxnId="{BFF017FE-5A0D-4091-8A49-85608C1B89A8}">
      <dgm:prSet/>
      <dgm:spPr/>
      <dgm:t>
        <a:bodyPr/>
        <a:lstStyle/>
        <a:p>
          <a:endParaRPr lang="en-US"/>
        </a:p>
      </dgm:t>
    </dgm:pt>
    <dgm:pt modelId="{221E5575-B6B9-4D10-B73C-385F4852FBAB}" type="sibTrans" cxnId="{BFF017FE-5A0D-4091-8A49-85608C1B89A8}">
      <dgm:prSet/>
      <dgm:spPr/>
      <dgm:t>
        <a:bodyPr/>
        <a:lstStyle/>
        <a:p>
          <a:endParaRPr lang="en-US"/>
        </a:p>
      </dgm:t>
    </dgm:pt>
    <dgm:pt modelId="{60A80460-9E0C-450D-B660-889A12F1D409}">
      <dgm:prSet/>
      <dgm:spPr>
        <a:solidFill>
          <a:schemeClr val="accent6"/>
        </a:solidFill>
        <a:ln>
          <a:solidFill>
            <a:schemeClr val="accent6"/>
          </a:solidFill>
        </a:ln>
      </dgm:spPr>
      <dgm:t>
        <a:bodyPr/>
        <a:lstStyle/>
        <a:p>
          <a:endParaRPr lang="en-US"/>
        </a:p>
      </dgm:t>
    </dgm:pt>
    <dgm:pt modelId="{4D8E431A-E089-4A43-838C-82AEE5DC520D}" type="parTrans" cxnId="{2F812263-F0C9-438E-B2B3-A1761F9A0B4F}">
      <dgm:prSet/>
      <dgm:spPr/>
      <dgm:t>
        <a:bodyPr/>
        <a:lstStyle/>
        <a:p>
          <a:endParaRPr lang="en-US"/>
        </a:p>
      </dgm:t>
    </dgm:pt>
    <dgm:pt modelId="{170D7B17-486E-4258-94F3-93A29099CD9F}" type="sibTrans" cxnId="{2F812263-F0C9-438E-B2B3-A1761F9A0B4F}">
      <dgm:prSet/>
      <dgm:spPr/>
      <dgm:t>
        <a:bodyPr/>
        <a:lstStyle/>
        <a:p>
          <a:endParaRPr lang="en-US"/>
        </a:p>
      </dgm:t>
    </dgm:pt>
    <dgm:pt modelId="{99B061A8-C37C-4D85-893B-2EB8DC5897E3}">
      <dgm:prSet/>
      <dgm:spPr>
        <a:solidFill>
          <a:schemeClr val="bg1"/>
        </a:solidFill>
        <a:ln w="19050">
          <a:solidFill>
            <a:schemeClr val="accent6"/>
          </a:solidFill>
        </a:ln>
      </dgm:spPr>
      <dgm:t>
        <a:bodyPr/>
        <a:lstStyle/>
        <a:p>
          <a:endParaRPr lang="en-US"/>
        </a:p>
      </dgm:t>
    </dgm:pt>
    <dgm:pt modelId="{B15C68E7-CA47-4A5B-9F5C-7056F0A4AA9C}" type="parTrans" cxnId="{4C010CF5-4F51-4564-9D2A-8C5539B691D4}">
      <dgm:prSet/>
      <dgm:spPr/>
      <dgm:t>
        <a:bodyPr/>
        <a:lstStyle/>
        <a:p>
          <a:endParaRPr lang="en-US"/>
        </a:p>
      </dgm:t>
    </dgm:pt>
    <dgm:pt modelId="{DB066116-681D-4FA3-BA40-82E4DCB04D05}" type="sibTrans" cxnId="{4C010CF5-4F51-4564-9D2A-8C5539B691D4}">
      <dgm:prSet/>
      <dgm:spPr/>
      <dgm:t>
        <a:bodyPr/>
        <a:lstStyle/>
        <a:p>
          <a:endParaRPr lang="en-US"/>
        </a:p>
      </dgm:t>
    </dgm:pt>
    <dgm:pt modelId="{CFB8CD61-2649-4EE9-A400-6604D71EAB79}">
      <dgm:prSet phldrT="[Text]"/>
      <dgm:spPr>
        <a:solidFill>
          <a:schemeClr val="accent1"/>
        </a:solidFill>
        <a:ln>
          <a:solidFill>
            <a:schemeClr val="accent1"/>
          </a:solidFill>
        </a:ln>
      </dgm:spPr>
      <dgm:t>
        <a:bodyPr/>
        <a:lstStyle/>
        <a:p>
          <a:endParaRPr lang="en-US"/>
        </a:p>
      </dgm:t>
    </dgm:pt>
    <dgm:pt modelId="{ECAF3103-3470-45D2-8D47-0CDB844E0834}" type="parTrans" cxnId="{1E62EA96-066F-4E34-BA39-E8EC6B8FE91C}">
      <dgm:prSet/>
      <dgm:spPr/>
      <dgm:t>
        <a:bodyPr/>
        <a:lstStyle/>
        <a:p>
          <a:endParaRPr lang="en-US"/>
        </a:p>
      </dgm:t>
    </dgm:pt>
    <dgm:pt modelId="{258E4FA2-63CD-494C-B0B1-A59B3237E332}" type="sibTrans" cxnId="{1E62EA96-066F-4E34-BA39-E8EC6B8FE91C}">
      <dgm:prSet/>
      <dgm:spPr/>
      <dgm:t>
        <a:bodyPr/>
        <a:lstStyle/>
        <a:p>
          <a:endParaRPr lang="en-US"/>
        </a:p>
      </dgm:t>
    </dgm:pt>
    <dgm:pt modelId="{6CC082AD-1AE2-4137-BE99-FF1C998C5024}">
      <dgm:prSet phldrT="[Text]"/>
      <dgm:spPr>
        <a:solidFill>
          <a:schemeClr val="accent1"/>
        </a:solidFill>
        <a:ln>
          <a:solidFill>
            <a:schemeClr val="accent1"/>
          </a:solidFill>
        </a:ln>
      </dgm:spPr>
      <dgm:t>
        <a:bodyPr/>
        <a:lstStyle/>
        <a:p>
          <a:endParaRPr lang="en-US"/>
        </a:p>
      </dgm:t>
    </dgm:pt>
    <dgm:pt modelId="{2BD695BE-E7B9-4E9F-96F1-55C8081F935D}" type="parTrans" cxnId="{BDB34A86-87A5-4E12-BEDE-70EEFFB9F7F9}">
      <dgm:prSet/>
      <dgm:spPr/>
      <dgm:t>
        <a:bodyPr/>
        <a:lstStyle/>
        <a:p>
          <a:endParaRPr lang="en-US"/>
        </a:p>
      </dgm:t>
    </dgm:pt>
    <dgm:pt modelId="{411D6971-1FD8-4D27-B42B-D9E3C4293EC6}" type="sibTrans" cxnId="{BDB34A86-87A5-4E12-BEDE-70EEFFB9F7F9}">
      <dgm:prSet/>
      <dgm:spPr/>
      <dgm:t>
        <a:bodyPr/>
        <a:lstStyle/>
        <a:p>
          <a:endParaRPr lang="en-US"/>
        </a:p>
      </dgm:t>
    </dgm:pt>
    <dgm:pt modelId="{AB789452-2D77-4A8A-8323-2F0600CE8CA5}">
      <dgm:prSet custT="1"/>
      <dgm:spPr>
        <a:solidFill>
          <a:srgbClr val="4472C4"/>
        </a:solidFill>
        <a:ln w="12700" cap="flat" cmpd="sng" algn="ctr">
          <a:solidFill>
            <a:srgbClr val="4472C4"/>
          </a:solidFill>
          <a:prstDash val="solid"/>
          <a:miter lim="800000"/>
        </a:ln>
        <a:effectLst/>
      </dgm:spPr>
      <dgm:t>
        <a:bodyPr spcFirstLastPara="0" vert="horz" wrap="square" lIns="21590" tIns="21590" rIns="21590" bIns="21590" numCol="1" spcCol="1270" anchor="ctr" anchorCtr="0"/>
        <a:lstStyle/>
        <a:p>
          <a:pPr marL="0" lvl="0" indent="0" algn="ctr" defTabSz="755650">
            <a:lnSpc>
              <a:spcPct val="90000"/>
            </a:lnSpc>
            <a:spcBef>
              <a:spcPct val="0"/>
            </a:spcBef>
            <a:spcAft>
              <a:spcPct val="35000"/>
            </a:spcAft>
            <a:buNone/>
          </a:pPr>
          <a:endParaRPr lang="en-US" sz="1700" kern="1200">
            <a:solidFill>
              <a:prstClr val="white"/>
            </a:solidFill>
            <a:latin typeface="Calibri" panose="020F0502020204030204"/>
            <a:ea typeface="+mn-ea"/>
            <a:cs typeface="+mn-cs"/>
          </a:endParaRPr>
        </a:p>
      </dgm:t>
    </dgm:pt>
    <dgm:pt modelId="{1A2E2434-100B-43D0-A759-5504A22B87A9}" type="parTrans" cxnId="{25903F77-DA33-4A79-A584-67B04BFEC253}">
      <dgm:prSet/>
      <dgm:spPr/>
      <dgm:t>
        <a:bodyPr/>
        <a:lstStyle/>
        <a:p>
          <a:endParaRPr lang="en-US"/>
        </a:p>
      </dgm:t>
    </dgm:pt>
    <dgm:pt modelId="{BE4CCB8D-799F-4CAF-B503-437A26CD0F62}" type="sibTrans" cxnId="{25903F77-DA33-4A79-A584-67B04BFEC253}">
      <dgm:prSet/>
      <dgm:spPr/>
      <dgm:t>
        <a:bodyPr/>
        <a:lstStyle/>
        <a:p>
          <a:endParaRPr lang="en-US"/>
        </a:p>
      </dgm:t>
    </dgm:pt>
    <dgm:pt modelId="{7B05B77E-8808-4F64-938E-442438B07C5B}" type="pres">
      <dgm:prSet presAssocID="{FCD1BAED-CFAF-4B41-9677-E6EE63B36A38}" presName="Name0" presStyleCnt="0">
        <dgm:presLayoutVars>
          <dgm:chMax val="1"/>
          <dgm:dir/>
          <dgm:animLvl val="ctr"/>
          <dgm:resizeHandles val="exact"/>
        </dgm:presLayoutVars>
      </dgm:prSet>
      <dgm:spPr/>
    </dgm:pt>
    <dgm:pt modelId="{0AA68D2B-D8F0-4DC3-949D-4932CECC2B52}" type="pres">
      <dgm:prSet presAssocID="{0BB1EC68-87E5-4653-82CC-2A376EF20FFB}" presName="centerShape" presStyleLbl="node0" presStyleIdx="0" presStyleCnt="1" custScaleX="146526" custScaleY="146525" custLinFactNeighborX="1216" custLinFactNeighborY="304"/>
      <dgm:spPr>
        <a:xfrm>
          <a:off x="2761830" y="1869216"/>
          <a:ext cx="1545181" cy="1545181"/>
        </a:xfrm>
        <a:prstGeom prst="ellipse">
          <a:avLst/>
        </a:prstGeom>
      </dgm:spPr>
    </dgm:pt>
    <dgm:pt modelId="{4B6F77A9-0BFC-439E-9B23-BCD72E9D8A94}" type="pres">
      <dgm:prSet presAssocID="{60A80460-9E0C-450D-B660-889A12F1D409}" presName="node" presStyleLbl="node1" presStyleIdx="0" presStyleCnt="17">
        <dgm:presLayoutVars>
          <dgm:bulletEnabled val="1"/>
        </dgm:presLayoutVars>
      </dgm:prSet>
      <dgm:spPr/>
    </dgm:pt>
    <dgm:pt modelId="{321D8133-4734-4608-B40B-FC80DB15A7F7}" type="pres">
      <dgm:prSet presAssocID="{60A80460-9E0C-450D-B660-889A12F1D409}" presName="dummy" presStyleCnt="0"/>
      <dgm:spPr/>
    </dgm:pt>
    <dgm:pt modelId="{A49438E9-A901-4E48-B67D-094382C548A1}" type="pres">
      <dgm:prSet presAssocID="{170D7B17-486E-4258-94F3-93A29099CD9F}" presName="sibTrans" presStyleLbl="sibTrans2D1" presStyleIdx="0" presStyleCnt="17"/>
      <dgm:spPr/>
    </dgm:pt>
    <dgm:pt modelId="{EC16A8BE-734B-4757-9C89-43A77275E358}" type="pres">
      <dgm:prSet presAssocID="{99B061A8-C37C-4D85-893B-2EB8DC5897E3}" presName="node" presStyleLbl="node1" presStyleIdx="1" presStyleCnt="17">
        <dgm:presLayoutVars>
          <dgm:bulletEnabled val="1"/>
        </dgm:presLayoutVars>
      </dgm:prSet>
      <dgm:spPr/>
    </dgm:pt>
    <dgm:pt modelId="{3DD42035-1608-4250-9127-A24C2D026890}" type="pres">
      <dgm:prSet presAssocID="{99B061A8-C37C-4D85-893B-2EB8DC5897E3}" presName="dummy" presStyleCnt="0"/>
      <dgm:spPr/>
    </dgm:pt>
    <dgm:pt modelId="{729307B4-FEEA-4F7B-8B7E-3354E402E815}" type="pres">
      <dgm:prSet presAssocID="{DB066116-681D-4FA3-BA40-82E4DCB04D05}" presName="sibTrans" presStyleLbl="sibTrans2D1" presStyleIdx="1" presStyleCnt="17"/>
      <dgm:spPr/>
    </dgm:pt>
    <dgm:pt modelId="{8373E578-A8CE-46E0-B623-7337F5C6298C}" type="pres">
      <dgm:prSet presAssocID="{4520B4E9-2C8A-4239-AD80-FDA3A6736900}" presName="node" presStyleLbl="node1" presStyleIdx="2" presStyleCnt="17">
        <dgm:presLayoutVars>
          <dgm:bulletEnabled val="1"/>
        </dgm:presLayoutVars>
      </dgm:prSet>
      <dgm:spPr/>
    </dgm:pt>
    <dgm:pt modelId="{CABD9D82-0F55-4FBB-A46A-A874C2288170}" type="pres">
      <dgm:prSet presAssocID="{4520B4E9-2C8A-4239-AD80-FDA3A6736900}" presName="dummy" presStyleCnt="0"/>
      <dgm:spPr/>
    </dgm:pt>
    <dgm:pt modelId="{B2F0307C-334A-45CD-A823-8015C22D19AC}" type="pres">
      <dgm:prSet presAssocID="{29F7B8D0-4118-4794-8FF4-4B656ACD2E19}" presName="sibTrans" presStyleLbl="sibTrans2D1" presStyleIdx="2" presStyleCnt="17"/>
      <dgm:spPr/>
    </dgm:pt>
    <dgm:pt modelId="{86660FDD-B764-4344-83A5-DBD3EA15B800}" type="pres">
      <dgm:prSet presAssocID="{091F5D87-B478-401F-B7C2-DD9FBE2792B4}" presName="node" presStyleLbl="node1" presStyleIdx="3" presStyleCnt="17">
        <dgm:presLayoutVars>
          <dgm:bulletEnabled val="1"/>
        </dgm:presLayoutVars>
      </dgm:prSet>
      <dgm:spPr/>
    </dgm:pt>
    <dgm:pt modelId="{57F0BE34-43B2-46B1-8D4F-2ABE00263DC2}" type="pres">
      <dgm:prSet presAssocID="{091F5D87-B478-401F-B7C2-DD9FBE2792B4}" presName="dummy" presStyleCnt="0"/>
      <dgm:spPr/>
    </dgm:pt>
    <dgm:pt modelId="{19D287D7-AC95-4F84-83F6-BB4B74F7000E}" type="pres">
      <dgm:prSet presAssocID="{FC004920-E727-4419-9E62-726503E0043E}" presName="sibTrans" presStyleLbl="sibTrans2D1" presStyleIdx="3" presStyleCnt="17"/>
      <dgm:spPr/>
    </dgm:pt>
    <dgm:pt modelId="{AB6A2F12-EF0C-4534-9676-159CFBCC8BD0}" type="pres">
      <dgm:prSet presAssocID="{D16026CC-D519-4755-B7A6-7C9B38102758}" presName="node" presStyleLbl="node1" presStyleIdx="4" presStyleCnt="17">
        <dgm:presLayoutVars>
          <dgm:bulletEnabled val="1"/>
        </dgm:presLayoutVars>
      </dgm:prSet>
      <dgm:spPr/>
    </dgm:pt>
    <dgm:pt modelId="{D627E400-A249-402F-BEC3-CFADF6E760F1}" type="pres">
      <dgm:prSet presAssocID="{D16026CC-D519-4755-B7A6-7C9B38102758}" presName="dummy" presStyleCnt="0"/>
      <dgm:spPr/>
    </dgm:pt>
    <dgm:pt modelId="{5C99CA6B-7077-41DB-A8E2-9A25131BF1EC}" type="pres">
      <dgm:prSet presAssocID="{43EDBB60-CE19-46BE-8D84-B5DDE14BBD00}" presName="sibTrans" presStyleLbl="sibTrans2D1" presStyleIdx="4" presStyleCnt="17"/>
      <dgm:spPr/>
    </dgm:pt>
    <dgm:pt modelId="{132D4191-7F38-4005-A978-C5AC612A5F76}" type="pres">
      <dgm:prSet presAssocID="{9940570D-CC98-4D6D-81D1-727A975CE825}" presName="node" presStyleLbl="node1" presStyleIdx="5" presStyleCnt="17">
        <dgm:presLayoutVars>
          <dgm:bulletEnabled val="1"/>
        </dgm:presLayoutVars>
      </dgm:prSet>
      <dgm:spPr/>
    </dgm:pt>
    <dgm:pt modelId="{D9FFDBA7-FB99-4ED3-9C2E-7A926E2127B8}" type="pres">
      <dgm:prSet presAssocID="{9940570D-CC98-4D6D-81D1-727A975CE825}" presName="dummy" presStyleCnt="0"/>
      <dgm:spPr/>
    </dgm:pt>
    <dgm:pt modelId="{F186146D-227E-4AC1-9C67-149281BB54CD}" type="pres">
      <dgm:prSet presAssocID="{898F4CCA-F806-4B9B-823D-4EC922C5D0CD}" presName="sibTrans" presStyleLbl="sibTrans2D1" presStyleIdx="5" presStyleCnt="17"/>
      <dgm:spPr/>
    </dgm:pt>
    <dgm:pt modelId="{4A7ED005-7EE3-405A-833F-18BB84662D04}" type="pres">
      <dgm:prSet presAssocID="{85BCE05E-0772-4D78-9FDB-C1A6C7D745FC}" presName="node" presStyleLbl="node1" presStyleIdx="6" presStyleCnt="17">
        <dgm:presLayoutVars>
          <dgm:bulletEnabled val="1"/>
        </dgm:presLayoutVars>
      </dgm:prSet>
      <dgm:spPr/>
    </dgm:pt>
    <dgm:pt modelId="{0036A389-89D4-4A93-9331-1F01792D8304}" type="pres">
      <dgm:prSet presAssocID="{85BCE05E-0772-4D78-9FDB-C1A6C7D745FC}" presName="dummy" presStyleCnt="0"/>
      <dgm:spPr/>
    </dgm:pt>
    <dgm:pt modelId="{477C0634-B49E-4502-AD59-6EAFEFAE01A5}" type="pres">
      <dgm:prSet presAssocID="{BCF08A24-3F03-4EC6-8DEC-59412E60B455}" presName="sibTrans" presStyleLbl="sibTrans2D1" presStyleIdx="6" presStyleCnt="17"/>
      <dgm:spPr/>
    </dgm:pt>
    <dgm:pt modelId="{C66801A5-CACC-44F6-906C-1997B33B623C}" type="pres">
      <dgm:prSet presAssocID="{D56E8EBD-F8E3-4654-ABD9-6D5768366F56}" presName="node" presStyleLbl="node1" presStyleIdx="7" presStyleCnt="17">
        <dgm:presLayoutVars>
          <dgm:bulletEnabled val="1"/>
        </dgm:presLayoutVars>
      </dgm:prSet>
      <dgm:spPr/>
    </dgm:pt>
    <dgm:pt modelId="{71516B46-9317-4315-B37F-6EC33371631E}" type="pres">
      <dgm:prSet presAssocID="{D56E8EBD-F8E3-4654-ABD9-6D5768366F56}" presName="dummy" presStyleCnt="0"/>
      <dgm:spPr/>
    </dgm:pt>
    <dgm:pt modelId="{48D86834-2414-4A4F-BD23-7C94EF18C853}" type="pres">
      <dgm:prSet presAssocID="{A1B82D39-EB84-4295-BBE1-749D53AB9F12}" presName="sibTrans" presStyleLbl="sibTrans2D1" presStyleIdx="7" presStyleCnt="17"/>
      <dgm:spPr/>
    </dgm:pt>
    <dgm:pt modelId="{E03A137A-BC83-4B76-85BE-22D15DD3D09F}" type="pres">
      <dgm:prSet presAssocID="{4D5FE158-E543-4DC9-9A84-4A5BF6AC7EEA}" presName="node" presStyleLbl="node1" presStyleIdx="8" presStyleCnt="17">
        <dgm:presLayoutVars>
          <dgm:bulletEnabled val="1"/>
        </dgm:presLayoutVars>
      </dgm:prSet>
      <dgm:spPr>
        <a:prstGeom prst="ellipse">
          <a:avLst/>
        </a:prstGeom>
      </dgm:spPr>
    </dgm:pt>
    <dgm:pt modelId="{607A8801-D528-43C7-97CE-39B322A47F3F}" type="pres">
      <dgm:prSet presAssocID="{4D5FE158-E543-4DC9-9A84-4A5BF6AC7EEA}" presName="dummy" presStyleCnt="0"/>
      <dgm:spPr/>
    </dgm:pt>
    <dgm:pt modelId="{87AA4AD9-4701-42B1-84FB-65662C663EB2}" type="pres">
      <dgm:prSet presAssocID="{79EBE4BE-1158-4857-8B1F-3D73615B5849}" presName="sibTrans" presStyleLbl="sibTrans2D1" presStyleIdx="8" presStyleCnt="17"/>
      <dgm:spPr/>
    </dgm:pt>
    <dgm:pt modelId="{3163B96D-0CCE-4CCE-93E3-8D969E1CBB47}" type="pres">
      <dgm:prSet presAssocID="{CB4D0855-B954-418F-802F-B0B6B93015DA}" presName="node" presStyleLbl="node1" presStyleIdx="9" presStyleCnt="17">
        <dgm:presLayoutVars>
          <dgm:bulletEnabled val="1"/>
        </dgm:presLayoutVars>
      </dgm:prSet>
      <dgm:spPr/>
    </dgm:pt>
    <dgm:pt modelId="{1B66B2AA-AD4A-4541-95C7-D8CD4897E3FF}" type="pres">
      <dgm:prSet presAssocID="{CB4D0855-B954-418F-802F-B0B6B93015DA}" presName="dummy" presStyleCnt="0"/>
      <dgm:spPr/>
    </dgm:pt>
    <dgm:pt modelId="{32F5AF34-DE05-4CAA-B942-F64C79591A6D}" type="pres">
      <dgm:prSet presAssocID="{E83ABC52-00CB-446A-8BDC-2FB6C044D6F6}" presName="sibTrans" presStyleLbl="sibTrans2D1" presStyleIdx="9" presStyleCnt="17"/>
      <dgm:spPr/>
    </dgm:pt>
    <dgm:pt modelId="{0F50B5F5-7159-4E19-9286-0F65F042CE89}" type="pres">
      <dgm:prSet presAssocID="{EED48D63-20B4-4DBE-8926-7600D16DD5B0}" presName="node" presStyleLbl="node1" presStyleIdx="10" presStyleCnt="17">
        <dgm:presLayoutVars>
          <dgm:bulletEnabled val="1"/>
        </dgm:presLayoutVars>
      </dgm:prSet>
      <dgm:spPr/>
    </dgm:pt>
    <dgm:pt modelId="{2E20C04D-464F-4D64-B06F-D24B2FA456AA}" type="pres">
      <dgm:prSet presAssocID="{EED48D63-20B4-4DBE-8926-7600D16DD5B0}" presName="dummy" presStyleCnt="0"/>
      <dgm:spPr/>
    </dgm:pt>
    <dgm:pt modelId="{EE5D3CAB-4379-4BBC-BB86-4763B74554C0}" type="pres">
      <dgm:prSet presAssocID="{1FF0B3FE-17FA-4FF6-AFC8-E7BCFECB3A8F}" presName="sibTrans" presStyleLbl="sibTrans2D1" presStyleIdx="10" presStyleCnt="17"/>
      <dgm:spPr/>
    </dgm:pt>
    <dgm:pt modelId="{677DBBFE-D033-45F8-920A-42A224F4D925}" type="pres">
      <dgm:prSet presAssocID="{CFB8CD61-2649-4EE9-A400-6604D71EAB79}" presName="node" presStyleLbl="node1" presStyleIdx="11" presStyleCnt="17">
        <dgm:presLayoutVars>
          <dgm:bulletEnabled val="1"/>
        </dgm:presLayoutVars>
      </dgm:prSet>
      <dgm:spPr/>
    </dgm:pt>
    <dgm:pt modelId="{1403E1E8-2907-41DC-8D29-E558D9E11D51}" type="pres">
      <dgm:prSet presAssocID="{CFB8CD61-2649-4EE9-A400-6604D71EAB79}" presName="dummy" presStyleCnt="0"/>
      <dgm:spPr/>
    </dgm:pt>
    <dgm:pt modelId="{4489945D-BA79-4257-AC6F-CDE6B5B9154C}" type="pres">
      <dgm:prSet presAssocID="{258E4FA2-63CD-494C-B0B1-A59B3237E332}" presName="sibTrans" presStyleLbl="sibTrans2D1" presStyleIdx="11" presStyleCnt="17"/>
      <dgm:spPr/>
    </dgm:pt>
    <dgm:pt modelId="{01E360C7-62A7-4FA6-9879-B05A33D13860}" type="pres">
      <dgm:prSet presAssocID="{6CC082AD-1AE2-4137-BE99-FF1C998C5024}" presName="node" presStyleLbl="node1" presStyleIdx="12" presStyleCnt="17">
        <dgm:presLayoutVars>
          <dgm:bulletEnabled val="1"/>
        </dgm:presLayoutVars>
      </dgm:prSet>
      <dgm:spPr/>
    </dgm:pt>
    <dgm:pt modelId="{02765934-A531-40E4-A9E3-A4432B0BFB58}" type="pres">
      <dgm:prSet presAssocID="{6CC082AD-1AE2-4137-BE99-FF1C998C5024}" presName="dummy" presStyleCnt="0"/>
      <dgm:spPr/>
    </dgm:pt>
    <dgm:pt modelId="{2F321953-1617-4162-AEC4-0EE2369C76DD}" type="pres">
      <dgm:prSet presAssocID="{411D6971-1FD8-4D27-B42B-D9E3C4293EC6}" presName="sibTrans" presStyleLbl="sibTrans2D1" presStyleIdx="12" presStyleCnt="17"/>
      <dgm:spPr/>
    </dgm:pt>
    <dgm:pt modelId="{3B13A12E-1C83-492E-8FF7-9068A21F7054}" type="pres">
      <dgm:prSet presAssocID="{737B20F4-83C1-411D-B9AF-0CAE2C3D12E3}" presName="node" presStyleLbl="node1" presStyleIdx="13" presStyleCnt="17">
        <dgm:presLayoutVars>
          <dgm:bulletEnabled val="1"/>
        </dgm:presLayoutVars>
      </dgm:prSet>
      <dgm:spPr/>
    </dgm:pt>
    <dgm:pt modelId="{6B686DA7-CCED-4487-B8AF-5E31EA0C99CF}" type="pres">
      <dgm:prSet presAssocID="{737B20F4-83C1-411D-B9AF-0CAE2C3D12E3}" presName="dummy" presStyleCnt="0"/>
      <dgm:spPr/>
    </dgm:pt>
    <dgm:pt modelId="{EAE258BA-54CA-4771-851A-0F10E184D682}" type="pres">
      <dgm:prSet presAssocID="{1D4896E5-B42B-4273-9764-5277BBA4AC6C}" presName="sibTrans" presStyleLbl="sibTrans2D1" presStyleIdx="13" presStyleCnt="17"/>
      <dgm:spPr/>
    </dgm:pt>
    <dgm:pt modelId="{34B4D1BF-EC8B-480E-9775-6A021B830DDC}" type="pres">
      <dgm:prSet presAssocID="{AB789452-2D77-4A8A-8323-2F0600CE8CA5}" presName="node" presStyleLbl="node1" presStyleIdx="14" presStyleCnt="17">
        <dgm:presLayoutVars>
          <dgm:bulletEnabled val="1"/>
        </dgm:presLayoutVars>
      </dgm:prSet>
      <dgm:spPr>
        <a:xfrm>
          <a:off x="927125" y="986179"/>
          <a:ext cx="406248" cy="406248"/>
        </a:xfrm>
        <a:prstGeom prst="ellipse">
          <a:avLst/>
        </a:prstGeom>
      </dgm:spPr>
    </dgm:pt>
    <dgm:pt modelId="{461CE7A0-B604-4965-B18C-CD0BEFD6D7C2}" type="pres">
      <dgm:prSet presAssocID="{AB789452-2D77-4A8A-8323-2F0600CE8CA5}" presName="dummy" presStyleCnt="0"/>
      <dgm:spPr/>
    </dgm:pt>
    <dgm:pt modelId="{86B07509-2053-445B-BB9C-37AD83147EB6}" type="pres">
      <dgm:prSet presAssocID="{BE4CCB8D-799F-4CAF-B503-437A26CD0F62}" presName="sibTrans" presStyleLbl="sibTrans2D1" presStyleIdx="14" presStyleCnt="17"/>
      <dgm:spPr/>
    </dgm:pt>
    <dgm:pt modelId="{818FB86F-30B7-4FA4-AB1A-14CDDF85B1E3}" type="pres">
      <dgm:prSet presAssocID="{95434F00-8405-4835-A78B-171F907449B8}" presName="node" presStyleLbl="node1" presStyleIdx="15" presStyleCnt="17">
        <dgm:presLayoutVars>
          <dgm:bulletEnabled val="1"/>
        </dgm:presLayoutVars>
      </dgm:prSet>
      <dgm:spPr/>
    </dgm:pt>
    <dgm:pt modelId="{F0FD88A3-6EC8-403A-AB41-FCC5005A174D}" type="pres">
      <dgm:prSet presAssocID="{95434F00-8405-4835-A78B-171F907449B8}" presName="dummy" presStyleCnt="0"/>
      <dgm:spPr/>
    </dgm:pt>
    <dgm:pt modelId="{2AE795EE-3954-4E42-A67C-E3C5C1909578}" type="pres">
      <dgm:prSet presAssocID="{637E60BA-FEEA-4BB1-A4DA-B5CF25ADC80C}" presName="sibTrans" presStyleLbl="sibTrans2D1" presStyleIdx="15" presStyleCnt="17"/>
      <dgm:spPr/>
    </dgm:pt>
    <dgm:pt modelId="{1A8EFBA1-9387-4994-A8E6-FEDC6404ACE1}" type="pres">
      <dgm:prSet presAssocID="{44A145E4-F4E9-4F19-B960-C3C926C295B0}" presName="node" presStyleLbl="node1" presStyleIdx="16" presStyleCnt="17">
        <dgm:presLayoutVars>
          <dgm:bulletEnabled val="1"/>
        </dgm:presLayoutVars>
      </dgm:prSet>
      <dgm:spPr/>
    </dgm:pt>
    <dgm:pt modelId="{F7D2B424-6CC2-4FF9-9CA0-7273CC82A7C6}" type="pres">
      <dgm:prSet presAssocID="{44A145E4-F4E9-4F19-B960-C3C926C295B0}" presName="dummy" presStyleCnt="0"/>
      <dgm:spPr/>
    </dgm:pt>
    <dgm:pt modelId="{46371298-F36C-4189-95F3-8120D131F52C}" type="pres">
      <dgm:prSet presAssocID="{221E5575-B6B9-4D10-B73C-385F4852FBAB}" presName="sibTrans" presStyleLbl="sibTrans2D1" presStyleIdx="16" presStyleCnt="17"/>
      <dgm:spPr/>
    </dgm:pt>
  </dgm:ptLst>
  <dgm:cxnLst>
    <dgm:cxn modelId="{34A70C03-934F-475F-ABDD-4B45BDD2BE3F}" srcId="{0BB1EC68-87E5-4653-82CC-2A376EF20FFB}" destId="{D56E8EBD-F8E3-4654-ABD9-6D5768366F56}" srcOrd="7" destOrd="0" parTransId="{ED730142-398D-4BA5-A542-E3D28D49E71B}" sibTransId="{A1B82D39-EB84-4295-BBE1-749D53AB9F12}"/>
    <dgm:cxn modelId="{4D093A03-3E38-4D00-8CA3-5F213616E955}" type="presOf" srcId="{1D4896E5-B42B-4273-9764-5277BBA4AC6C}" destId="{EAE258BA-54CA-4771-851A-0F10E184D682}" srcOrd="0" destOrd="0" presId="urn:microsoft.com/office/officeart/2005/8/layout/radial6"/>
    <dgm:cxn modelId="{D356D004-702B-4E0B-8A93-DD61B74B6274}" type="presOf" srcId="{CFB8CD61-2649-4EE9-A400-6604D71EAB79}" destId="{677DBBFE-D033-45F8-920A-42A224F4D925}" srcOrd="0" destOrd="0" presId="urn:microsoft.com/office/officeart/2005/8/layout/radial6"/>
    <dgm:cxn modelId="{E9229806-ABB4-46D0-9A6D-384F74CFD0A5}" type="presOf" srcId="{AB789452-2D77-4A8A-8323-2F0600CE8CA5}" destId="{34B4D1BF-EC8B-480E-9775-6A021B830DDC}" srcOrd="0" destOrd="0" presId="urn:microsoft.com/office/officeart/2005/8/layout/radial6"/>
    <dgm:cxn modelId="{380F330B-AE5A-47FB-8ABF-B5ADAACA085E}" type="presOf" srcId="{EED48D63-20B4-4DBE-8926-7600D16DD5B0}" destId="{0F50B5F5-7159-4E19-9286-0F65F042CE89}" srcOrd="0" destOrd="0" presId="urn:microsoft.com/office/officeart/2005/8/layout/radial6"/>
    <dgm:cxn modelId="{A4E70710-AAAD-45A1-98C8-AE0E17D15ADE}" type="presOf" srcId="{637E60BA-FEEA-4BB1-A4DA-B5CF25ADC80C}" destId="{2AE795EE-3954-4E42-A67C-E3C5C1909578}" srcOrd="0" destOrd="0" presId="urn:microsoft.com/office/officeart/2005/8/layout/radial6"/>
    <dgm:cxn modelId="{FC75D912-63B4-42A3-A100-B28AADDD1E2F}" type="presOf" srcId="{44A145E4-F4E9-4F19-B960-C3C926C295B0}" destId="{1A8EFBA1-9387-4994-A8E6-FEDC6404ACE1}" srcOrd="0" destOrd="0" presId="urn:microsoft.com/office/officeart/2005/8/layout/radial6"/>
    <dgm:cxn modelId="{BDCF9B14-50A4-45D7-AD97-0C680A1D707D}" srcId="{0BB1EC68-87E5-4653-82CC-2A376EF20FFB}" destId="{091F5D87-B478-401F-B7C2-DD9FBE2792B4}" srcOrd="3" destOrd="0" parTransId="{58596937-C4C5-4C61-BCF9-09CA330E7561}" sibTransId="{FC004920-E727-4419-9E62-726503E0043E}"/>
    <dgm:cxn modelId="{2E5D1117-AFA6-49C8-BE4A-6BDF28C9D7EB}" type="presOf" srcId="{898F4CCA-F806-4B9B-823D-4EC922C5D0CD}" destId="{F186146D-227E-4AC1-9C67-149281BB54CD}" srcOrd="0" destOrd="0" presId="urn:microsoft.com/office/officeart/2005/8/layout/radial6"/>
    <dgm:cxn modelId="{14AD9C1C-9CFE-496D-98D9-80AA7DFB5B0E}" type="presOf" srcId="{E83ABC52-00CB-446A-8BDC-2FB6C044D6F6}" destId="{32F5AF34-DE05-4CAA-B942-F64C79591A6D}" srcOrd="0" destOrd="0" presId="urn:microsoft.com/office/officeart/2005/8/layout/radial6"/>
    <dgm:cxn modelId="{BB461C26-1E02-4930-95A4-2472CF22CFC5}" srcId="{0BB1EC68-87E5-4653-82CC-2A376EF20FFB}" destId="{CB4D0855-B954-418F-802F-B0B6B93015DA}" srcOrd="9" destOrd="0" parTransId="{A5FD64DB-30A2-4798-B034-D08A4829715D}" sibTransId="{E83ABC52-00CB-446A-8BDC-2FB6C044D6F6}"/>
    <dgm:cxn modelId="{9E0C202A-37FA-424E-8033-66E000F65626}" srcId="{0BB1EC68-87E5-4653-82CC-2A376EF20FFB}" destId="{D16026CC-D519-4755-B7A6-7C9B38102758}" srcOrd="4" destOrd="0" parTransId="{00CA4A67-2C23-47B5-82F5-9006BAC33928}" sibTransId="{43EDBB60-CE19-46BE-8D84-B5DDE14BBD00}"/>
    <dgm:cxn modelId="{843CB735-5779-420F-AAC1-031EF4B96FAC}" type="presOf" srcId="{DB066116-681D-4FA3-BA40-82E4DCB04D05}" destId="{729307B4-FEEA-4F7B-8B7E-3354E402E815}" srcOrd="0" destOrd="0" presId="urn:microsoft.com/office/officeart/2005/8/layout/radial6"/>
    <dgm:cxn modelId="{8C4DA13E-5DDE-4B97-B65B-B86DE1E8F72A}" type="presOf" srcId="{79EBE4BE-1158-4857-8B1F-3D73615B5849}" destId="{87AA4AD9-4701-42B1-84FB-65662C663EB2}" srcOrd="0" destOrd="0" presId="urn:microsoft.com/office/officeart/2005/8/layout/radial6"/>
    <dgm:cxn modelId="{02C57D3F-D708-4556-8C1F-5F9653197805}" type="presOf" srcId="{091F5D87-B478-401F-B7C2-DD9FBE2792B4}" destId="{86660FDD-B764-4344-83A5-DBD3EA15B800}" srcOrd="0" destOrd="0" presId="urn:microsoft.com/office/officeart/2005/8/layout/radial6"/>
    <dgm:cxn modelId="{76119341-501D-44AA-A951-EEC47A7C0845}" type="presOf" srcId="{0BB1EC68-87E5-4653-82CC-2A376EF20FFB}" destId="{0AA68D2B-D8F0-4DC3-949D-4932CECC2B52}" srcOrd="0" destOrd="0" presId="urn:microsoft.com/office/officeart/2005/8/layout/radial6"/>
    <dgm:cxn modelId="{2B7D4B43-5063-405C-A5C5-9811F74C6CA6}" type="presOf" srcId="{737B20F4-83C1-411D-B9AF-0CAE2C3D12E3}" destId="{3B13A12E-1C83-492E-8FF7-9068A21F7054}" srcOrd="0" destOrd="0" presId="urn:microsoft.com/office/officeart/2005/8/layout/radial6"/>
    <dgm:cxn modelId="{1DE3F645-F9A7-4985-B7E2-9C906BCE63C4}" type="presOf" srcId="{43EDBB60-CE19-46BE-8D84-B5DDE14BBD00}" destId="{5C99CA6B-7077-41DB-A8E2-9A25131BF1EC}" srcOrd="0" destOrd="0" presId="urn:microsoft.com/office/officeart/2005/8/layout/radial6"/>
    <dgm:cxn modelId="{BA8AFD47-B169-43F2-929B-88C001B8CD80}" type="presOf" srcId="{FC004920-E727-4419-9E62-726503E0043E}" destId="{19D287D7-AC95-4F84-83F6-BB4B74F7000E}" srcOrd="0" destOrd="0" presId="urn:microsoft.com/office/officeart/2005/8/layout/radial6"/>
    <dgm:cxn modelId="{CF68B64D-4BFE-4466-A764-8FF438510C0D}" type="presOf" srcId="{258E4FA2-63CD-494C-B0B1-A59B3237E332}" destId="{4489945D-BA79-4257-AC6F-CDE6B5B9154C}" srcOrd="0" destOrd="0" presId="urn:microsoft.com/office/officeart/2005/8/layout/radial6"/>
    <dgm:cxn modelId="{43AA3051-7855-4F69-8925-C067D81B684C}" type="presOf" srcId="{29F7B8D0-4118-4794-8FF4-4B656ACD2E19}" destId="{B2F0307C-334A-45CD-A823-8015C22D19AC}" srcOrd="0" destOrd="0" presId="urn:microsoft.com/office/officeart/2005/8/layout/radial6"/>
    <dgm:cxn modelId="{DE2FE35C-6E9A-4928-9083-2B24E7CFD1CC}" srcId="{0BB1EC68-87E5-4653-82CC-2A376EF20FFB}" destId="{4D5FE158-E543-4DC9-9A84-4A5BF6AC7EEA}" srcOrd="8" destOrd="0" parTransId="{14371444-3198-46B5-8B4F-10AB94C58F3E}" sibTransId="{79EBE4BE-1158-4857-8B1F-3D73615B5849}"/>
    <dgm:cxn modelId="{2F812263-F0C9-438E-B2B3-A1761F9A0B4F}" srcId="{0BB1EC68-87E5-4653-82CC-2A376EF20FFB}" destId="{60A80460-9E0C-450D-B660-889A12F1D409}" srcOrd="0" destOrd="0" parTransId="{4D8E431A-E089-4A43-838C-82AEE5DC520D}" sibTransId="{170D7B17-486E-4258-94F3-93A29099CD9F}"/>
    <dgm:cxn modelId="{35D01264-E551-44E7-B747-80FECD0EDB0F}" srcId="{0BB1EC68-87E5-4653-82CC-2A376EF20FFB}" destId="{EED48D63-20B4-4DBE-8926-7600D16DD5B0}" srcOrd="10" destOrd="0" parTransId="{AA368506-B123-4761-989B-63D45E2BEE31}" sibTransId="{1FF0B3FE-17FA-4FF6-AFC8-E7BCFECB3A8F}"/>
    <dgm:cxn modelId="{F59B8566-87A2-425D-A5FE-AF9DDFAA2DE9}" type="presOf" srcId="{99B061A8-C37C-4D85-893B-2EB8DC5897E3}" destId="{EC16A8BE-734B-4757-9C89-43A77275E358}" srcOrd="0" destOrd="0" presId="urn:microsoft.com/office/officeart/2005/8/layout/radial6"/>
    <dgm:cxn modelId="{1B4C236D-CC75-4460-8FA8-E02F07C5A418}" type="presOf" srcId="{4520B4E9-2C8A-4239-AD80-FDA3A6736900}" destId="{8373E578-A8CE-46E0-B623-7337F5C6298C}" srcOrd="0" destOrd="0" presId="urn:microsoft.com/office/officeart/2005/8/layout/radial6"/>
    <dgm:cxn modelId="{8E250A6F-E804-4824-8DBD-1CF0F1500159}" type="presOf" srcId="{CB4D0855-B954-418F-802F-B0B6B93015DA}" destId="{3163B96D-0CCE-4CCE-93E3-8D969E1CBB47}" srcOrd="0" destOrd="0" presId="urn:microsoft.com/office/officeart/2005/8/layout/radial6"/>
    <dgm:cxn modelId="{25903F77-DA33-4A79-A584-67B04BFEC253}" srcId="{0BB1EC68-87E5-4653-82CC-2A376EF20FFB}" destId="{AB789452-2D77-4A8A-8323-2F0600CE8CA5}" srcOrd="14" destOrd="0" parTransId="{1A2E2434-100B-43D0-A759-5504A22B87A9}" sibTransId="{BE4CCB8D-799F-4CAF-B503-437A26CD0F62}"/>
    <dgm:cxn modelId="{55A65C7C-E45D-452D-A2CB-C4AC15DD7709}" type="presOf" srcId="{FCD1BAED-CFAF-4B41-9677-E6EE63B36A38}" destId="{7B05B77E-8808-4F64-938E-442438B07C5B}" srcOrd="0" destOrd="0" presId="urn:microsoft.com/office/officeart/2005/8/layout/radial6"/>
    <dgm:cxn modelId="{2405DE7D-F6B1-46E5-BC6C-373AF6241AD3}" srcId="{FCD1BAED-CFAF-4B41-9677-E6EE63B36A38}" destId="{0BB1EC68-87E5-4653-82CC-2A376EF20FFB}" srcOrd="0" destOrd="0" parTransId="{47E0B8E2-3E58-4404-837D-99C28D4595E6}" sibTransId="{1579938D-3A4D-4F53-B8DA-560051FAD19F}"/>
    <dgm:cxn modelId="{BDB34A86-87A5-4E12-BEDE-70EEFFB9F7F9}" srcId="{0BB1EC68-87E5-4653-82CC-2A376EF20FFB}" destId="{6CC082AD-1AE2-4137-BE99-FF1C998C5024}" srcOrd="12" destOrd="0" parTransId="{2BD695BE-E7B9-4E9F-96F1-55C8081F935D}" sibTransId="{411D6971-1FD8-4D27-B42B-D9E3C4293EC6}"/>
    <dgm:cxn modelId="{35675091-0754-41D7-85DA-DBE41B691A4B}" type="presOf" srcId="{170D7B17-486E-4258-94F3-93A29099CD9F}" destId="{A49438E9-A901-4E48-B67D-094382C548A1}" srcOrd="0" destOrd="0" presId="urn:microsoft.com/office/officeart/2005/8/layout/radial6"/>
    <dgm:cxn modelId="{FC4AD091-73E7-49C2-9789-15941C9AB314}" type="presOf" srcId="{D56E8EBD-F8E3-4654-ABD9-6D5768366F56}" destId="{C66801A5-CACC-44F6-906C-1997B33B623C}" srcOrd="0" destOrd="0" presId="urn:microsoft.com/office/officeart/2005/8/layout/radial6"/>
    <dgm:cxn modelId="{1E62EA96-066F-4E34-BA39-E8EC6B8FE91C}" srcId="{0BB1EC68-87E5-4653-82CC-2A376EF20FFB}" destId="{CFB8CD61-2649-4EE9-A400-6604D71EAB79}" srcOrd="11" destOrd="0" parTransId="{ECAF3103-3470-45D2-8D47-0CDB844E0834}" sibTransId="{258E4FA2-63CD-494C-B0B1-A59B3237E332}"/>
    <dgm:cxn modelId="{32562E97-9A12-4124-B713-91D92E757135}" srcId="{0BB1EC68-87E5-4653-82CC-2A376EF20FFB}" destId="{737B20F4-83C1-411D-B9AF-0CAE2C3D12E3}" srcOrd="13" destOrd="0" parTransId="{C600DC54-40A1-47E8-B1A7-25E4323E0CAC}" sibTransId="{1D4896E5-B42B-4273-9764-5277BBA4AC6C}"/>
    <dgm:cxn modelId="{93B0F39C-7B0B-4A76-A70E-E75A9669C0EF}" type="presOf" srcId="{95434F00-8405-4835-A78B-171F907449B8}" destId="{818FB86F-30B7-4FA4-AB1A-14CDDF85B1E3}" srcOrd="0" destOrd="0" presId="urn:microsoft.com/office/officeart/2005/8/layout/radial6"/>
    <dgm:cxn modelId="{E290CCA0-10D0-4D1C-A21D-D8FF5CB5EC66}" type="presOf" srcId="{BCF08A24-3F03-4EC6-8DEC-59412E60B455}" destId="{477C0634-B49E-4502-AD59-6EAFEFAE01A5}" srcOrd="0" destOrd="0" presId="urn:microsoft.com/office/officeart/2005/8/layout/radial6"/>
    <dgm:cxn modelId="{D3F913A2-89BB-4000-B87C-AF30EA6F9BB9}" srcId="{0BB1EC68-87E5-4653-82CC-2A376EF20FFB}" destId="{4520B4E9-2C8A-4239-AD80-FDA3A6736900}" srcOrd="2" destOrd="0" parTransId="{18D869C7-0014-47DC-8480-E3703CA4733C}" sibTransId="{29F7B8D0-4118-4794-8FF4-4B656ACD2E19}"/>
    <dgm:cxn modelId="{380E7AA5-9E65-4C7D-8246-5CBF6B8053A5}" type="presOf" srcId="{85BCE05E-0772-4D78-9FDB-C1A6C7D745FC}" destId="{4A7ED005-7EE3-405A-833F-18BB84662D04}" srcOrd="0" destOrd="0" presId="urn:microsoft.com/office/officeart/2005/8/layout/radial6"/>
    <dgm:cxn modelId="{DA10CCA5-EC50-4BF3-AC7A-694DC048116A}" type="presOf" srcId="{9940570D-CC98-4D6D-81D1-727A975CE825}" destId="{132D4191-7F38-4005-A978-C5AC612A5F76}" srcOrd="0" destOrd="0" presId="urn:microsoft.com/office/officeart/2005/8/layout/radial6"/>
    <dgm:cxn modelId="{D33820BC-8219-4939-91B7-FB10336657FC}" srcId="{0BB1EC68-87E5-4653-82CC-2A376EF20FFB}" destId="{95434F00-8405-4835-A78B-171F907449B8}" srcOrd="15" destOrd="0" parTransId="{2A44E5FC-FAC2-4A36-B2B0-1FED9AFB6E91}" sibTransId="{637E60BA-FEEA-4BB1-A4DA-B5CF25ADC80C}"/>
    <dgm:cxn modelId="{D2309EBC-277E-412A-A907-6277E43F443D}" srcId="{0BB1EC68-87E5-4653-82CC-2A376EF20FFB}" destId="{85BCE05E-0772-4D78-9FDB-C1A6C7D745FC}" srcOrd="6" destOrd="0" parTransId="{EA5C1819-91BE-49B5-8381-38564FF5E55B}" sibTransId="{BCF08A24-3F03-4EC6-8DEC-59412E60B455}"/>
    <dgm:cxn modelId="{C5F788C8-2E4E-494C-9A30-8C92E1E1990F}" type="presOf" srcId="{D16026CC-D519-4755-B7A6-7C9B38102758}" destId="{AB6A2F12-EF0C-4534-9676-159CFBCC8BD0}" srcOrd="0" destOrd="0" presId="urn:microsoft.com/office/officeart/2005/8/layout/radial6"/>
    <dgm:cxn modelId="{B7B4E8CD-63F8-4A4E-B0A7-30E1DB433546}" type="presOf" srcId="{60A80460-9E0C-450D-B660-889A12F1D409}" destId="{4B6F77A9-0BFC-439E-9B23-BCD72E9D8A94}" srcOrd="0" destOrd="0" presId="urn:microsoft.com/office/officeart/2005/8/layout/radial6"/>
    <dgm:cxn modelId="{3F39C3D5-1540-49E3-9538-9B828705C5E2}" type="presOf" srcId="{BE4CCB8D-799F-4CAF-B503-437A26CD0F62}" destId="{86B07509-2053-445B-BB9C-37AD83147EB6}" srcOrd="0" destOrd="0" presId="urn:microsoft.com/office/officeart/2005/8/layout/radial6"/>
    <dgm:cxn modelId="{BD5D71E1-AB33-4D32-B78C-9BA5DE5E0883}" type="presOf" srcId="{1FF0B3FE-17FA-4FF6-AFC8-E7BCFECB3A8F}" destId="{EE5D3CAB-4379-4BBC-BB86-4763B74554C0}" srcOrd="0" destOrd="0" presId="urn:microsoft.com/office/officeart/2005/8/layout/radial6"/>
    <dgm:cxn modelId="{CB2217E8-F105-4ADB-A9F5-EB748B43D6B3}" type="presOf" srcId="{221E5575-B6B9-4D10-B73C-385F4852FBAB}" destId="{46371298-F36C-4189-95F3-8120D131F52C}" srcOrd="0" destOrd="0" presId="urn:microsoft.com/office/officeart/2005/8/layout/radial6"/>
    <dgm:cxn modelId="{FE2687E8-DD86-4240-B375-C368E96FD2C0}" type="presOf" srcId="{4D5FE158-E543-4DC9-9A84-4A5BF6AC7EEA}" destId="{E03A137A-BC83-4B76-85BE-22D15DD3D09F}" srcOrd="0" destOrd="0" presId="urn:microsoft.com/office/officeart/2005/8/layout/radial6"/>
    <dgm:cxn modelId="{59B2A2EA-DB78-4A09-95C0-285FF9D7B6D5}" type="presOf" srcId="{6CC082AD-1AE2-4137-BE99-FF1C998C5024}" destId="{01E360C7-62A7-4FA6-9879-B05A33D13860}" srcOrd="0" destOrd="0" presId="urn:microsoft.com/office/officeart/2005/8/layout/radial6"/>
    <dgm:cxn modelId="{F3904BF4-85E2-416C-A6BF-85D259D6F62C}" srcId="{0BB1EC68-87E5-4653-82CC-2A376EF20FFB}" destId="{9940570D-CC98-4D6D-81D1-727A975CE825}" srcOrd="5" destOrd="0" parTransId="{935B9FEE-5852-465F-8136-40322664FD3F}" sibTransId="{898F4CCA-F806-4B9B-823D-4EC922C5D0CD}"/>
    <dgm:cxn modelId="{4C010CF5-4F51-4564-9D2A-8C5539B691D4}" srcId="{0BB1EC68-87E5-4653-82CC-2A376EF20FFB}" destId="{99B061A8-C37C-4D85-893B-2EB8DC5897E3}" srcOrd="1" destOrd="0" parTransId="{B15C68E7-CA47-4A5B-9F5C-7056F0A4AA9C}" sibTransId="{DB066116-681D-4FA3-BA40-82E4DCB04D05}"/>
    <dgm:cxn modelId="{6EB405FD-B891-4D38-9688-753C4306A354}" type="presOf" srcId="{A1B82D39-EB84-4295-BBE1-749D53AB9F12}" destId="{48D86834-2414-4A4F-BD23-7C94EF18C853}" srcOrd="0" destOrd="0" presId="urn:microsoft.com/office/officeart/2005/8/layout/radial6"/>
    <dgm:cxn modelId="{BFF017FE-5A0D-4091-8A49-85608C1B89A8}" srcId="{0BB1EC68-87E5-4653-82CC-2A376EF20FFB}" destId="{44A145E4-F4E9-4F19-B960-C3C926C295B0}" srcOrd="16" destOrd="0" parTransId="{FDB703BC-32DE-416B-A32D-5952CF51296A}" sibTransId="{221E5575-B6B9-4D10-B73C-385F4852FBAB}"/>
    <dgm:cxn modelId="{297D51FE-C8DC-4602-B807-34820A925451}" type="presOf" srcId="{411D6971-1FD8-4D27-B42B-D9E3C4293EC6}" destId="{2F321953-1617-4162-AEC4-0EE2369C76DD}" srcOrd="0" destOrd="0" presId="urn:microsoft.com/office/officeart/2005/8/layout/radial6"/>
    <dgm:cxn modelId="{C467DF02-18F8-42C3-9FE9-0E18DC4C95BC}" type="presParOf" srcId="{7B05B77E-8808-4F64-938E-442438B07C5B}" destId="{0AA68D2B-D8F0-4DC3-949D-4932CECC2B52}" srcOrd="0" destOrd="0" presId="urn:microsoft.com/office/officeart/2005/8/layout/radial6"/>
    <dgm:cxn modelId="{D5C8C9A2-0541-4BD3-B349-FCF00874212F}" type="presParOf" srcId="{7B05B77E-8808-4F64-938E-442438B07C5B}" destId="{4B6F77A9-0BFC-439E-9B23-BCD72E9D8A94}" srcOrd="1" destOrd="0" presId="urn:microsoft.com/office/officeart/2005/8/layout/radial6"/>
    <dgm:cxn modelId="{486DB653-EDA3-48FC-A381-F8E95EA83772}" type="presParOf" srcId="{7B05B77E-8808-4F64-938E-442438B07C5B}" destId="{321D8133-4734-4608-B40B-FC80DB15A7F7}" srcOrd="2" destOrd="0" presId="urn:microsoft.com/office/officeart/2005/8/layout/radial6"/>
    <dgm:cxn modelId="{37AEC5A9-D2AD-4341-B0CD-73371822A871}" type="presParOf" srcId="{7B05B77E-8808-4F64-938E-442438B07C5B}" destId="{A49438E9-A901-4E48-B67D-094382C548A1}" srcOrd="3" destOrd="0" presId="urn:microsoft.com/office/officeart/2005/8/layout/radial6"/>
    <dgm:cxn modelId="{82D023EF-9622-4762-A59D-7C9297AF0D47}" type="presParOf" srcId="{7B05B77E-8808-4F64-938E-442438B07C5B}" destId="{EC16A8BE-734B-4757-9C89-43A77275E358}" srcOrd="4" destOrd="0" presId="urn:microsoft.com/office/officeart/2005/8/layout/radial6"/>
    <dgm:cxn modelId="{C1754202-8E44-4C9D-AB4A-71535FC1270B}" type="presParOf" srcId="{7B05B77E-8808-4F64-938E-442438B07C5B}" destId="{3DD42035-1608-4250-9127-A24C2D026890}" srcOrd="5" destOrd="0" presId="urn:microsoft.com/office/officeart/2005/8/layout/radial6"/>
    <dgm:cxn modelId="{79DCBBDF-2EE2-489C-801F-596D815B1AC2}" type="presParOf" srcId="{7B05B77E-8808-4F64-938E-442438B07C5B}" destId="{729307B4-FEEA-4F7B-8B7E-3354E402E815}" srcOrd="6" destOrd="0" presId="urn:microsoft.com/office/officeart/2005/8/layout/radial6"/>
    <dgm:cxn modelId="{90312798-9B50-4DED-97E3-88D424DD3CF3}" type="presParOf" srcId="{7B05B77E-8808-4F64-938E-442438B07C5B}" destId="{8373E578-A8CE-46E0-B623-7337F5C6298C}" srcOrd="7" destOrd="0" presId="urn:microsoft.com/office/officeart/2005/8/layout/radial6"/>
    <dgm:cxn modelId="{23A20F4F-7808-4095-8B7B-8736C542EC04}" type="presParOf" srcId="{7B05B77E-8808-4F64-938E-442438B07C5B}" destId="{CABD9D82-0F55-4FBB-A46A-A874C2288170}" srcOrd="8" destOrd="0" presId="urn:microsoft.com/office/officeart/2005/8/layout/radial6"/>
    <dgm:cxn modelId="{A1A5FDFB-4ACA-4284-8983-5E7088B4FDCA}" type="presParOf" srcId="{7B05B77E-8808-4F64-938E-442438B07C5B}" destId="{B2F0307C-334A-45CD-A823-8015C22D19AC}" srcOrd="9" destOrd="0" presId="urn:microsoft.com/office/officeart/2005/8/layout/radial6"/>
    <dgm:cxn modelId="{28317681-2476-48A1-A444-2A46E4B6E51B}" type="presParOf" srcId="{7B05B77E-8808-4F64-938E-442438B07C5B}" destId="{86660FDD-B764-4344-83A5-DBD3EA15B800}" srcOrd="10" destOrd="0" presId="urn:microsoft.com/office/officeart/2005/8/layout/radial6"/>
    <dgm:cxn modelId="{2AF7EECF-29D6-49EC-9657-92D131A9E60D}" type="presParOf" srcId="{7B05B77E-8808-4F64-938E-442438B07C5B}" destId="{57F0BE34-43B2-46B1-8D4F-2ABE00263DC2}" srcOrd="11" destOrd="0" presId="urn:microsoft.com/office/officeart/2005/8/layout/radial6"/>
    <dgm:cxn modelId="{F2655F01-1B50-400C-956F-4F0F6E73DBA5}" type="presParOf" srcId="{7B05B77E-8808-4F64-938E-442438B07C5B}" destId="{19D287D7-AC95-4F84-83F6-BB4B74F7000E}" srcOrd="12" destOrd="0" presId="urn:microsoft.com/office/officeart/2005/8/layout/radial6"/>
    <dgm:cxn modelId="{5A90597F-17EC-4E75-9A03-14711C4EB92A}" type="presParOf" srcId="{7B05B77E-8808-4F64-938E-442438B07C5B}" destId="{AB6A2F12-EF0C-4534-9676-159CFBCC8BD0}" srcOrd="13" destOrd="0" presId="urn:microsoft.com/office/officeart/2005/8/layout/radial6"/>
    <dgm:cxn modelId="{125B0801-3963-4337-8032-610F32AD5ACE}" type="presParOf" srcId="{7B05B77E-8808-4F64-938E-442438B07C5B}" destId="{D627E400-A249-402F-BEC3-CFADF6E760F1}" srcOrd="14" destOrd="0" presId="urn:microsoft.com/office/officeart/2005/8/layout/radial6"/>
    <dgm:cxn modelId="{20D09BCA-26C5-4EB5-8460-AC3770E8C36F}" type="presParOf" srcId="{7B05B77E-8808-4F64-938E-442438B07C5B}" destId="{5C99CA6B-7077-41DB-A8E2-9A25131BF1EC}" srcOrd="15" destOrd="0" presId="urn:microsoft.com/office/officeart/2005/8/layout/radial6"/>
    <dgm:cxn modelId="{ACD30444-16BD-4FD3-841A-F837605DFBEC}" type="presParOf" srcId="{7B05B77E-8808-4F64-938E-442438B07C5B}" destId="{132D4191-7F38-4005-A978-C5AC612A5F76}" srcOrd="16" destOrd="0" presId="urn:microsoft.com/office/officeart/2005/8/layout/radial6"/>
    <dgm:cxn modelId="{9AA7C95A-F55B-4FF9-9349-93C5AFE2457B}" type="presParOf" srcId="{7B05B77E-8808-4F64-938E-442438B07C5B}" destId="{D9FFDBA7-FB99-4ED3-9C2E-7A926E2127B8}" srcOrd="17" destOrd="0" presId="urn:microsoft.com/office/officeart/2005/8/layout/radial6"/>
    <dgm:cxn modelId="{C7C186B9-F7EC-48A8-BC04-99D3602A90C1}" type="presParOf" srcId="{7B05B77E-8808-4F64-938E-442438B07C5B}" destId="{F186146D-227E-4AC1-9C67-149281BB54CD}" srcOrd="18" destOrd="0" presId="urn:microsoft.com/office/officeart/2005/8/layout/radial6"/>
    <dgm:cxn modelId="{5A270D09-0E66-45C4-9A12-8ACFB23BD56A}" type="presParOf" srcId="{7B05B77E-8808-4F64-938E-442438B07C5B}" destId="{4A7ED005-7EE3-405A-833F-18BB84662D04}" srcOrd="19" destOrd="0" presId="urn:microsoft.com/office/officeart/2005/8/layout/radial6"/>
    <dgm:cxn modelId="{D14E1C12-5B2A-42FD-89D1-2E4665297AFC}" type="presParOf" srcId="{7B05B77E-8808-4F64-938E-442438B07C5B}" destId="{0036A389-89D4-4A93-9331-1F01792D8304}" srcOrd="20" destOrd="0" presId="urn:microsoft.com/office/officeart/2005/8/layout/radial6"/>
    <dgm:cxn modelId="{651D7D5C-1E21-4CAF-92A4-0EA2C13221A1}" type="presParOf" srcId="{7B05B77E-8808-4F64-938E-442438B07C5B}" destId="{477C0634-B49E-4502-AD59-6EAFEFAE01A5}" srcOrd="21" destOrd="0" presId="urn:microsoft.com/office/officeart/2005/8/layout/radial6"/>
    <dgm:cxn modelId="{196AB597-DA96-484E-A82C-9650A4FDA103}" type="presParOf" srcId="{7B05B77E-8808-4F64-938E-442438B07C5B}" destId="{C66801A5-CACC-44F6-906C-1997B33B623C}" srcOrd="22" destOrd="0" presId="urn:microsoft.com/office/officeart/2005/8/layout/radial6"/>
    <dgm:cxn modelId="{09CCECAE-3F5B-4822-861B-FD2B2E94F4A9}" type="presParOf" srcId="{7B05B77E-8808-4F64-938E-442438B07C5B}" destId="{71516B46-9317-4315-B37F-6EC33371631E}" srcOrd="23" destOrd="0" presId="urn:microsoft.com/office/officeart/2005/8/layout/radial6"/>
    <dgm:cxn modelId="{AB6CFCA4-85EB-47A2-BA34-7C18E3EBFB06}" type="presParOf" srcId="{7B05B77E-8808-4F64-938E-442438B07C5B}" destId="{48D86834-2414-4A4F-BD23-7C94EF18C853}" srcOrd="24" destOrd="0" presId="urn:microsoft.com/office/officeart/2005/8/layout/radial6"/>
    <dgm:cxn modelId="{60DDC250-F327-4714-B061-D77FB7851221}" type="presParOf" srcId="{7B05B77E-8808-4F64-938E-442438B07C5B}" destId="{E03A137A-BC83-4B76-85BE-22D15DD3D09F}" srcOrd="25" destOrd="0" presId="urn:microsoft.com/office/officeart/2005/8/layout/radial6"/>
    <dgm:cxn modelId="{9737E5AE-8CC8-4A7F-9909-2270F86FC6DF}" type="presParOf" srcId="{7B05B77E-8808-4F64-938E-442438B07C5B}" destId="{607A8801-D528-43C7-97CE-39B322A47F3F}" srcOrd="26" destOrd="0" presId="urn:microsoft.com/office/officeart/2005/8/layout/radial6"/>
    <dgm:cxn modelId="{715D773E-EA02-48D3-BE88-EBBD4FA00F1D}" type="presParOf" srcId="{7B05B77E-8808-4F64-938E-442438B07C5B}" destId="{87AA4AD9-4701-42B1-84FB-65662C663EB2}" srcOrd="27" destOrd="0" presId="urn:microsoft.com/office/officeart/2005/8/layout/radial6"/>
    <dgm:cxn modelId="{F0B349E8-D7D5-40A8-B9B0-BAC36EF19312}" type="presParOf" srcId="{7B05B77E-8808-4F64-938E-442438B07C5B}" destId="{3163B96D-0CCE-4CCE-93E3-8D969E1CBB47}" srcOrd="28" destOrd="0" presId="urn:microsoft.com/office/officeart/2005/8/layout/radial6"/>
    <dgm:cxn modelId="{C5BE31CA-27BC-4126-91E4-BACD593212D8}" type="presParOf" srcId="{7B05B77E-8808-4F64-938E-442438B07C5B}" destId="{1B66B2AA-AD4A-4541-95C7-D8CD4897E3FF}" srcOrd="29" destOrd="0" presId="urn:microsoft.com/office/officeart/2005/8/layout/radial6"/>
    <dgm:cxn modelId="{F69835C3-557A-44EF-8599-D080851C7998}" type="presParOf" srcId="{7B05B77E-8808-4F64-938E-442438B07C5B}" destId="{32F5AF34-DE05-4CAA-B942-F64C79591A6D}" srcOrd="30" destOrd="0" presId="urn:microsoft.com/office/officeart/2005/8/layout/radial6"/>
    <dgm:cxn modelId="{35C92483-DC36-4E8E-AF08-50D91D7BC40F}" type="presParOf" srcId="{7B05B77E-8808-4F64-938E-442438B07C5B}" destId="{0F50B5F5-7159-4E19-9286-0F65F042CE89}" srcOrd="31" destOrd="0" presId="urn:microsoft.com/office/officeart/2005/8/layout/radial6"/>
    <dgm:cxn modelId="{CC024E4D-ADC7-4387-AC76-777A75D0DC64}" type="presParOf" srcId="{7B05B77E-8808-4F64-938E-442438B07C5B}" destId="{2E20C04D-464F-4D64-B06F-D24B2FA456AA}" srcOrd="32" destOrd="0" presId="urn:microsoft.com/office/officeart/2005/8/layout/radial6"/>
    <dgm:cxn modelId="{12CB973F-8B0E-447B-B129-3F2E1A295A60}" type="presParOf" srcId="{7B05B77E-8808-4F64-938E-442438B07C5B}" destId="{EE5D3CAB-4379-4BBC-BB86-4763B74554C0}" srcOrd="33" destOrd="0" presId="urn:microsoft.com/office/officeart/2005/8/layout/radial6"/>
    <dgm:cxn modelId="{E39ADE77-3CFB-4E92-B1A1-1809DEF8012E}" type="presParOf" srcId="{7B05B77E-8808-4F64-938E-442438B07C5B}" destId="{677DBBFE-D033-45F8-920A-42A224F4D925}" srcOrd="34" destOrd="0" presId="urn:microsoft.com/office/officeart/2005/8/layout/radial6"/>
    <dgm:cxn modelId="{CE1DCD36-5FDB-49EC-9775-2B7C0CDB31F6}" type="presParOf" srcId="{7B05B77E-8808-4F64-938E-442438B07C5B}" destId="{1403E1E8-2907-41DC-8D29-E558D9E11D51}" srcOrd="35" destOrd="0" presId="urn:microsoft.com/office/officeart/2005/8/layout/radial6"/>
    <dgm:cxn modelId="{4307869F-499B-49D9-BABB-F9E66AA9327A}" type="presParOf" srcId="{7B05B77E-8808-4F64-938E-442438B07C5B}" destId="{4489945D-BA79-4257-AC6F-CDE6B5B9154C}" srcOrd="36" destOrd="0" presId="urn:microsoft.com/office/officeart/2005/8/layout/radial6"/>
    <dgm:cxn modelId="{10AAC34E-B8AD-48A5-8A24-E784491F0B8F}" type="presParOf" srcId="{7B05B77E-8808-4F64-938E-442438B07C5B}" destId="{01E360C7-62A7-4FA6-9879-B05A33D13860}" srcOrd="37" destOrd="0" presId="urn:microsoft.com/office/officeart/2005/8/layout/radial6"/>
    <dgm:cxn modelId="{4D011CA7-FC06-47F1-92F4-90DA1250E13F}" type="presParOf" srcId="{7B05B77E-8808-4F64-938E-442438B07C5B}" destId="{02765934-A531-40E4-A9E3-A4432B0BFB58}" srcOrd="38" destOrd="0" presId="urn:microsoft.com/office/officeart/2005/8/layout/radial6"/>
    <dgm:cxn modelId="{D01AB95F-F8E0-4772-91CB-C491720DB562}" type="presParOf" srcId="{7B05B77E-8808-4F64-938E-442438B07C5B}" destId="{2F321953-1617-4162-AEC4-0EE2369C76DD}" srcOrd="39" destOrd="0" presId="urn:microsoft.com/office/officeart/2005/8/layout/radial6"/>
    <dgm:cxn modelId="{E5DE19FC-2038-465B-B5EC-C24537933061}" type="presParOf" srcId="{7B05B77E-8808-4F64-938E-442438B07C5B}" destId="{3B13A12E-1C83-492E-8FF7-9068A21F7054}" srcOrd="40" destOrd="0" presId="urn:microsoft.com/office/officeart/2005/8/layout/radial6"/>
    <dgm:cxn modelId="{8A6E9F9B-AB3C-4D86-B8F4-A0ADAB636225}" type="presParOf" srcId="{7B05B77E-8808-4F64-938E-442438B07C5B}" destId="{6B686DA7-CCED-4487-B8AF-5E31EA0C99CF}" srcOrd="41" destOrd="0" presId="urn:microsoft.com/office/officeart/2005/8/layout/radial6"/>
    <dgm:cxn modelId="{F377117F-156B-49FD-A975-3FCAA72FC59B}" type="presParOf" srcId="{7B05B77E-8808-4F64-938E-442438B07C5B}" destId="{EAE258BA-54CA-4771-851A-0F10E184D682}" srcOrd="42" destOrd="0" presId="urn:microsoft.com/office/officeart/2005/8/layout/radial6"/>
    <dgm:cxn modelId="{0FC0C872-5EA1-4138-BD19-2D4BC1FB7D60}" type="presParOf" srcId="{7B05B77E-8808-4F64-938E-442438B07C5B}" destId="{34B4D1BF-EC8B-480E-9775-6A021B830DDC}" srcOrd="43" destOrd="0" presId="urn:microsoft.com/office/officeart/2005/8/layout/radial6"/>
    <dgm:cxn modelId="{8C1390E1-0410-461D-A758-93956DD6CE10}" type="presParOf" srcId="{7B05B77E-8808-4F64-938E-442438B07C5B}" destId="{461CE7A0-B604-4965-B18C-CD0BEFD6D7C2}" srcOrd="44" destOrd="0" presId="urn:microsoft.com/office/officeart/2005/8/layout/radial6"/>
    <dgm:cxn modelId="{C368FD9B-204D-4430-9F55-47FEA1BBB2B3}" type="presParOf" srcId="{7B05B77E-8808-4F64-938E-442438B07C5B}" destId="{86B07509-2053-445B-BB9C-37AD83147EB6}" srcOrd="45" destOrd="0" presId="urn:microsoft.com/office/officeart/2005/8/layout/radial6"/>
    <dgm:cxn modelId="{4318D8CD-880D-4A62-9318-DFA740D030C4}" type="presParOf" srcId="{7B05B77E-8808-4F64-938E-442438B07C5B}" destId="{818FB86F-30B7-4FA4-AB1A-14CDDF85B1E3}" srcOrd="46" destOrd="0" presId="urn:microsoft.com/office/officeart/2005/8/layout/radial6"/>
    <dgm:cxn modelId="{5A257AE1-5E26-4A67-9AE3-8B7EF887AD1B}" type="presParOf" srcId="{7B05B77E-8808-4F64-938E-442438B07C5B}" destId="{F0FD88A3-6EC8-403A-AB41-FCC5005A174D}" srcOrd="47" destOrd="0" presId="urn:microsoft.com/office/officeart/2005/8/layout/radial6"/>
    <dgm:cxn modelId="{5BE3A11A-5FF6-4B9C-AB00-CD7244918010}" type="presParOf" srcId="{7B05B77E-8808-4F64-938E-442438B07C5B}" destId="{2AE795EE-3954-4E42-A67C-E3C5C1909578}" srcOrd="48" destOrd="0" presId="urn:microsoft.com/office/officeart/2005/8/layout/radial6"/>
    <dgm:cxn modelId="{3B2C0E01-33FB-4252-971D-3DCFD90C3B22}" type="presParOf" srcId="{7B05B77E-8808-4F64-938E-442438B07C5B}" destId="{1A8EFBA1-9387-4994-A8E6-FEDC6404ACE1}" srcOrd="49" destOrd="0" presId="urn:microsoft.com/office/officeart/2005/8/layout/radial6"/>
    <dgm:cxn modelId="{AA053FA2-7772-4017-BBB8-E1AD5514628B}" type="presParOf" srcId="{7B05B77E-8808-4F64-938E-442438B07C5B}" destId="{F7D2B424-6CC2-4FF9-9CA0-7273CC82A7C6}" srcOrd="50" destOrd="0" presId="urn:microsoft.com/office/officeart/2005/8/layout/radial6"/>
    <dgm:cxn modelId="{4E565ECE-37DF-46DA-A51B-A32E2B5D3118}" type="presParOf" srcId="{7B05B77E-8808-4F64-938E-442438B07C5B}" destId="{46371298-F36C-4189-95F3-8120D131F52C}" srcOrd="51"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71298-F36C-4189-95F3-8120D131F52C}">
      <dsp:nvSpPr>
        <dsp:cNvPr id="0" name=""/>
        <dsp:cNvSpPr/>
      </dsp:nvSpPr>
      <dsp:spPr>
        <a:xfrm>
          <a:off x="929461" y="190449"/>
          <a:ext cx="3580749" cy="3580749"/>
        </a:xfrm>
        <a:prstGeom prst="blockArc">
          <a:avLst>
            <a:gd name="adj1" fmla="val 14929412"/>
            <a:gd name="adj2" fmla="val 16200000"/>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E795EE-3954-4E42-A67C-E3C5C1909578}">
      <dsp:nvSpPr>
        <dsp:cNvPr id="0" name=""/>
        <dsp:cNvSpPr/>
      </dsp:nvSpPr>
      <dsp:spPr>
        <a:xfrm>
          <a:off x="929461" y="190449"/>
          <a:ext cx="3580749" cy="3580749"/>
        </a:xfrm>
        <a:prstGeom prst="blockArc">
          <a:avLst>
            <a:gd name="adj1" fmla="val 13658824"/>
            <a:gd name="adj2" fmla="val 14929412"/>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B07509-2053-445B-BB9C-37AD83147EB6}">
      <dsp:nvSpPr>
        <dsp:cNvPr id="0" name=""/>
        <dsp:cNvSpPr/>
      </dsp:nvSpPr>
      <dsp:spPr>
        <a:xfrm>
          <a:off x="929461" y="190449"/>
          <a:ext cx="3580749" cy="3580749"/>
        </a:xfrm>
        <a:prstGeom prst="blockArc">
          <a:avLst>
            <a:gd name="adj1" fmla="val 12388235"/>
            <a:gd name="adj2" fmla="val 13658824"/>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E258BA-54CA-4771-851A-0F10E184D682}">
      <dsp:nvSpPr>
        <dsp:cNvPr id="0" name=""/>
        <dsp:cNvSpPr/>
      </dsp:nvSpPr>
      <dsp:spPr>
        <a:xfrm>
          <a:off x="929461" y="190449"/>
          <a:ext cx="3580749" cy="3580749"/>
        </a:xfrm>
        <a:prstGeom prst="blockArc">
          <a:avLst>
            <a:gd name="adj1" fmla="val 11117647"/>
            <a:gd name="adj2" fmla="val 12388235"/>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21953-1617-4162-AEC4-0EE2369C76DD}">
      <dsp:nvSpPr>
        <dsp:cNvPr id="0" name=""/>
        <dsp:cNvSpPr/>
      </dsp:nvSpPr>
      <dsp:spPr>
        <a:xfrm>
          <a:off x="929461" y="190449"/>
          <a:ext cx="3580749" cy="3580749"/>
        </a:xfrm>
        <a:prstGeom prst="blockArc">
          <a:avLst>
            <a:gd name="adj1" fmla="val 9847059"/>
            <a:gd name="adj2" fmla="val 11117647"/>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89945D-BA79-4257-AC6F-CDE6B5B9154C}">
      <dsp:nvSpPr>
        <dsp:cNvPr id="0" name=""/>
        <dsp:cNvSpPr/>
      </dsp:nvSpPr>
      <dsp:spPr>
        <a:xfrm>
          <a:off x="929461" y="190449"/>
          <a:ext cx="3580749" cy="3580749"/>
        </a:xfrm>
        <a:prstGeom prst="blockArc">
          <a:avLst>
            <a:gd name="adj1" fmla="val 8576471"/>
            <a:gd name="adj2" fmla="val 9847059"/>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D3CAB-4379-4BBC-BB86-4763B74554C0}">
      <dsp:nvSpPr>
        <dsp:cNvPr id="0" name=""/>
        <dsp:cNvSpPr/>
      </dsp:nvSpPr>
      <dsp:spPr>
        <a:xfrm>
          <a:off x="929461" y="190449"/>
          <a:ext cx="3580749" cy="3580749"/>
        </a:xfrm>
        <a:prstGeom prst="blockArc">
          <a:avLst>
            <a:gd name="adj1" fmla="val 7305882"/>
            <a:gd name="adj2" fmla="val 8576471"/>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F5AF34-DE05-4CAA-B942-F64C79591A6D}">
      <dsp:nvSpPr>
        <dsp:cNvPr id="0" name=""/>
        <dsp:cNvSpPr/>
      </dsp:nvSpPr>
      <dsp:spPr>
        <a:xfrm>
          <a:off x="929461" y="190449"/>
          <a:ext cx="3580749" cy="3580749"/>
        </a:xfrm>
        <a:prstGeom prst="blockArc">
          <a:avLst>
            <a:gd name="adj1" fmla="val 6035294"/>
            <a:gd name="adj2" fmla="val 7305882"/>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AA4AD9-4701-42B1-84FB-65662C663EB2}">
      <dsp:nvSpPr>
        <dsp:cNvPr id="0" name=""/>
        <dsp:cNvSpPr/>
      </dsp:nvSpPr>
      <dsp:spPr>
        <a:xfrm>
          <a:off x="929461" y="190449"/>
          <a:ext cx="3580749" cy="3580749"/>
        </a:xfrm>
        <a:prstGeom prst="blockArc">
          <a:avLst>
            <a:gd name="adj1" fmla="val 4764706"/>
            <a:gd name="adj2" fmla="val 6035294"/>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D86834-2414-4A4F-BD23-7C94EF18C853}">
      <dsp:nvSpPr>
        <dsp:cNvPr id="0" name=""/>
        <dsp:cNvSpPr/>
      </dsp:nvSpPr>
      <dsp:spPr>
        <a:xfrm>
          <a:off x="929461" y="190449"/>
          <a:ext cx="3580749" cy="3580749"/>
        </a:xfrm>
        <a:prstGeom prst="blockArc">
          <a:avLst>
            <a:gd name="adj1" fmla="val 3494118"/>
            <a:gd name="adj2" fmla="val 4764706"/>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C0634-B49E-4502-AD59-6EAFEFAE01A5}">
      <dsp:nvSpPr>
        <dsp:cNvPr id="0" name=""/>
        <dsp:cNvSpPr/>
      </dsp:nvSpPr>
      <dsp:spPr>
        <a:xfrm>
          <a:off x="929461" y="190449"/>
          <a:ext cx="3580749" cy="3580749"/>
        </a:xfrm>
        <a:prstGeom prst="blockArc">
          <a:avLst>
            <a:gd name="adj1" fmla="val 2223529"/>
            <a:gd name="adj2" fmla="val 3494118"/>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86146D-227E-4AC1-9C67-149281BB54CD}">
      <dsp:nvSpPr>
        <dsp:cNvPr id="0" name=""/>
        <dsp:cNvSpPr/>
      </dsp:nvSpPr>
      <dsp:spPr>
        <a:xfrm>
          <a:off x="929461" y="190449"/>
          <a:ext cx="3580749" cy="3580749"/>
        </a:xfrm>
        <a:prstGeom prst="blockArc">
          <a:avLst>
            <a:gd name="adj1" fmla="val 952941"/>
            <a:gd name="adj2" fmla="val 2223529"/>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99CA6B-7077-41DB-A8E2-9A25131BF1EC}">
      <dsp:nvSpPr>
        <dsp:cNvPr id="0" name=""/>
        <dsp:cNvSpPr/>
      </dsp:nvSpPr>
      <dsp:spPr>
        <a:xfrm>
          <a:off x="929461" y="190449"/>
          <a:ext cx="3580749" cy="3580749"/>
        </a:xfrm>
        <a:prstGeom prst="blockArc">
          <a:avLst>
            <a:gd name="adj1" fmla="val 21282353"/>
            <a:gd name="adj2" fmla="val 952941"/>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D287D7-AC95-4F84-83F6-BB4B74F7000E}">
      <dsp:nvSpPr>
        <dsp:cNvPr id="0" name=""/>
        <dsp:cNvSpPr/>
      </dsp:nvSpPr>
      <dsp:spPr>
        <a:xfrm>
          <a:off x="929461" y="190449"/>
          <a:ext cx="3580749" cy="3580749"/>
        </a:xfrm>
        <a:prstGeom prst="blockArc">
          <a:avLst>
            <a:gd name="adj1" fmla="val 20011765"/>
            <a:gd name="adj2" fmla="val 21282353"/>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F0307C-334A-45CD-A823-8015C22D19AC}">
      <dsp:nvSpPr>
        <dsp:cNvPr id="0" name=""/>
        <dsp:cNvSpPr/>
      </dsp:nvSpPr>
      <dsp:spPr>
        <a:xfrm>
          <a:off x="929461" y="190449"/>
          <a:ext cx="3580749" cy="3580749"/>
        </a:xfrm>
        <a:prstGeom prst="blockArc">
          <a:avLst>
            <a:gd name="adj1" fmla="val 18741176"/>
            <a:gd name="adj2" fmla="val 20011765"/>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9307B4-FEEA-4F7B-8B7E-3354E402E815}">
      <dsp:nvSpPr>
        <dsp:cNvPr id="0" name=""/>
        <dsp:cNvSpPr/>
      </dsp:nvSpPr>
      <dsp:spPr>
        <a:xfrm>
          <a:off x="929461" y="190449"/>
          <a:ext cx="3580749" cy="3580749"/>
        </a:xfrm>
        <a:prstGeom prst="blockArc">
          <a:avLst>
            <a:gd name="adj1" fmla="val 17470588"/>
            <a:gd name="adj2" fmla="val 18741176"/>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438E9-A901-4E48-B67D-094382C548A1}">
      <dsp:nvSpPr>
        <dsp:cNvPr id="0" name=""/>
        <dsp:cNvSpPr/>
      </dsp:nvSpPr>
      <dsp:spPr>
        <a:xfrm>
          <a:off x="929461" y="190449"/>
          <a:ext cx="3580749" cy="3580749"/>
        </a:xfrm>
        <a:prstGeom prst="blockArc">
          <a:avLst>
            <a:gd name="adj1" fmla="val 16200000"/>
            <a:gd name="adj2" fmla="val 17470588"/>
            <a:gd name="adj3" fmla="val 1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A68D2B-D8F0-4DC3-949D-4932CECC2B52}">
      <dsp:nvSpPr>
        <dsp:cNvPr id="0" name=""/>
        <dsp:cNvSpPr/>
      </dsp:nvSpPr>
      <dsp:spPr>
        <a:xfrm>
          <a:off x="2337836" y="1566437"/>
          <a:ext cx="850371" cy="850366"/>
        </a:xfrm>
        <a:prstGeom prst="ellipse">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dsp:style>
      <dsp:txBody>
        <a:bodyPr spcFirstLastPara="0" vert="horz" wrap="square" lIns="166887" tIns="166887" rIns="166887" bIns="166887" numCol="1" spcCol="1270" anchor="ctr" anchorCtr="0">
          <a:noAutofit/>
        </a:bodyPr>
        <a:lstStyle/>
        <a:p>
          <a:pPr marL="0" lvl="0" indent="0" algn="ctr" defTabSz="400050" rtl="0" eaLnBrk="1" latinLnBrk="0" hangingPunct="1">
            <a:lnSpc>
              <a:spcPct val="90000"/>
            </a:lnSpc>
            <a:spcBef>
              <a:spcPct val="0"/>
            </a:spcBef>
            <a:spcAft>
              <a:spcPct val="35000"/>
            </a:spcAft>
            <a:buNone/>
          </a:pPr>
          <a:endParaRPr lang="en-US" sz="700" b="0" kern="1200">
            <a:solidFill>
              <a:schemeClr val="lt1"/>
            </a:solidFill>
            <a:latin typeface="Segoe Pro SemiLight" panose="020B0402040204020203" pitchFamily="34" charset="0"/>
            <a:ea typeface="+mn-ea"/>
            <a:cs typeface="+mn-cs"/>
          </a:endParaRPr>
        </a:p>
      </dsp:txBody>
      <dsp:txXfrm>
        <a:off x="2462370" y="1690970"/>
        <a:ext cx="601303" cy="601300"/>
      </dsp:txXfrm>
    </dsp:sp>
    <dsp:sp modelId="{4B6F77A9-0BFC-439E-9B23-BCD72E9D8A94}">
      <dsp:nvSpPr>
        <dsp:cNvPr id="0" name=""/>
        <dsp:cNvSpPr/>
      </dsp:nvSpPr>
      <dsp:spPr>
        <a:xfrm>
          <a:off x="2516711" y="1949"/>
          <a:ext cx="406248" cy="406248"/>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576205" y="61443"/>
        <a:ext cx="287260" cy="287260"/>
      </dsp:txXfrm>
    </dsp:sp>
    <dsp:sp modelId="{EC16A8BE-734B-4757-9C89-43A77275E358}">
      <dsp:nvSpPr>
        <dsp:cNvPr id="0" name=""/>
        <dsp:cNvSpPr/>
      </dsp:nvSpPr>
      <dsp:spPr>
        <a:xfrm>
          <a:off x="3158186" y="121862"/>
          <a:ext cx="406248" cy="406248"/>
        </a:xfrm>
        <a:prstGeom prst="ellipse">
          <a:avLst/>
        </a:prstGeom>
        <a:solidFill>
          <a:schemeClr val="bg1"/>
        </a:solidFill>
        <a:ln w="1905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17680" y="181356"/>
        <a:ext cx="287260" cy="287260"/>
      </dsp:txXfrm>
    </dsp:sp>
    <dsp:sp modelId="{8373E578-A8CE-46E0-B623-7337F5C6298C}">
      <dsp:nvSpPr>
        <dsp:cNvPr id="0" name=""/>
        <dsp:cNvSpPr/>
      </dsp:nvSpPr>
      <dsp:spPr>
        <a:xfrm>
          <a:off x="3713026" y="465404"/>
          <a:ext cx="406248" cy="406248"/>
        </a:xfrm>
        <a:prstGeom prst="ellipse">
          <a:avLst/>
        </a:prstGeom>
        <a:solidFill>
          <a:schemeClr val="accent6"/>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772520" y="524898"/>
        <a:ext cx="287260" cy="287260"/>
      </dsp:txXfrm>
    </dsp:sp>
    <dsp:sp modelId="{86660FDD-B764-4344-83A5-DBD3EA15B800}">
      <dsp:nvSpPr>
        <dsp:cNvPr id="0" name=""/>
        <dsp:cNvSpPr/>
      </dsp:nvSpPr>
      <dsp:spPr>
        <a:xfrm>
          <a:off x="4106297" y="986179"/>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65791" y="1045673"/>
        <a:ext cx="287260" cy="287260"/>
      </dsp:txXfrm>
    </dsp:sp>
    <dsp:sp modelId="{AB6A2F12-EF0C-4534-9676-159CFBCC8BD0}">
      <dsp:nvSpPr>
        <dsp:cNvPr id="0" name=""/>
        <dsp:cNvSpPr/>
      </dsp:nvSpPr>
      <dsp:spPr>
        <a:xfrm>
          <a:off x="4284886" y="1613854"/>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344380" y="1673348"/>
        <a:ext cx="287260" cy="287260"/>
      </dsp:txXfrm>
    </dsp:sp>
    <dsp:sp modelId="{132D4191-7F38-4005-A978-C5AC612A5F76}">
      <dsp:nvSpPr>
        <dsp:cNvPr id="0" name=""/>
        <dsp:cNvSpPr/>
      </dsp:nvSpPr>
      <dsp:spPr>
        <a:xfrm>
          <a:off x="4224673" y="2263656"/>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84167" y="2323150"/>
        <a:ext cx="287260" cy="287260"/>
      </dsp:txXfrm>
    </dsp:sp>
    <dsp:sp modelId="{4A7ED005-7EE3-405A-833F-18BB84662D04}">
      <dsp:nvSpPr>
        <dsp:cNvPr id="0" name=""/>
        <dsp:cNvSpPr/>
      </dsp:nvSpPr>
      <dsp:spPr>
        <a:xfrm>
          <a:off x="3933790" y="2847828"/>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93284" y="2907322"/>
        <a:ext cx="287260" cy="287260"/>
      </dsp:txXfrm>
    </dsp:sp>
    <dsp:sp modelId="{C66801A5-CACC-44F6-906C-1997B33B623C}">
      <dsp:nvSpPr>
        <dsp:cNvPr id="0" name=""/>
        <dsp:cNvSpPr/>
      </dsp:nvSpPr>
      <dsp:spPr>
        <a:xfrm>
          <a:off x="3451523" y="3287472"/>
          <a:ext cx="406248" cy="406248"/>
        </a:xfrm>
        <a:prstGeom prst="ellipse">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11017" y="3346966"/>
        <a:ext cx="287260" cy="287260"/>
      </dsp:txXfrm>
    </dsp:sp>
    <dsp:sp modelId="{E03A137A-BC83-4B76-85BE-22D15DD3D09F}">
      <dsp:nvSpPr>
        <dsp:cNvPr id="0" name=""/>
        <dsp:cNvSpPr/>
      </dsp:nvSpPr>
      <dsp:spPr>
        <a:xfrm>
          <a:off x="2843004" y="3523214"/>
          <a:ext cx="406248" cy="406248"/>
        </a:xfrm>
        <a:prstGeom prst="ellipse">
          <a:avLst/>
        </a:prstGeom>
        <a:solidFill>
          <a:schemeClr val="bg1"/>
        </a:solidFill>
        <a:ln w="1905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02498" y="3582708"/>
        <a:ext cx="287260" cy="287260"/>
      </dsp:txXfrm>
    </dsp:sp>
    <dsp:sp modelId="{3163B96D-0CCE-4CCE-93E3-8D969E1CBB47}">
      <dsp:nvSpPr>
        <dsp:cNvPr id="0" name=""/>
        <dsp:cNvSpPr/>
      </dsp:nvSpPr>
      <dsp:spPr>
        <a:xfrm>
          <a:off x="2190418" y="352321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49912" y="3582708"/>
        <a:ext cx="287260" cy="287260"/>
      </dsp:txXfrm>
    </dsp:sp>
    <dsp:sp modelId="{0F50B5F5-7159-4E19-9286-0F65F042CE89}">
      <dsp:nvSpPr>
        <dsp:cNvPr id="0" name=""/>
        <dsp:cNvSpPr/>
      </dsp:nvSpPr>
      <dsp:spPr>
        <a:xfrm>
          <a:off x="1581899" y="3287472"/>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641393" y="3346966"/>
        <a:ext cx="287260" cy="287260"/>
      </dsp:txXfrm>
    </dsp:sp>
    <dsp:sp modelId="{677DBBFE-D033-45F8-920A-42A224F4D925}">
      <dsp:nvSpPr>
        <dsp:cNvPr id="0" name=""/>
        <dsp:cNvSpPr/>
      </dsp:nvSpPr>
      <dsp:spPr>
        <a:xfrm>
          <a:off x="1099632" y="2847828"/>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159126" y="2907322"/>
        <a:ext cx="287260" cy="287260"/>
      </dsp:txXfrm>
    </dsp:sp>
    <dsp:sp modelId="{01E360C7-62A7-4FA6-9879-B05A33D13860}">
      <dsp:nvSpPr>
        <dsp:cNvPr id="0" name=""/>
        <dsp:cNvSpPr/>
      </dsp:nvSpPr>
      <dsp:spPr>
        <a:xfrm>
          <a:off x="808749" y="2263656"/>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68243" y="2323150"/>
        <a:ext cx="287260" cy="287260"/>
      </dsp:txXfrm>
    </dsp:sp>
    <dsp:sp modelId="{3B13A12E-1C83-492E-8FF7-9068A21F7054}">
      <dsp:nvSpPr>
        <dsp:cNvPr id="0" name=""/>
        <dsp:cNvSpPr/>
      </dsp:nvSpPr>
      <dsp:spPr>
        <a:xfrm>
          <a:off x="748536" y="161385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08030" y="1673348"/>
        <a:ext cx="287260" cy="287260"/>
      </dsp:txXfrm>
    </dsp:sp>
    <dsp:sp modelId="{34B4D1BF-EC8B-480E-9775-6A021B830DDC}">
      <dsp:nvSpPr>
        <dsp:cNvPr id="0" name=""/>
        <dsp:cNvSpPr/>
      </dsp:nvSpPr>
      <dsp:spPr>
        <a:xfrm>
          <a:off x="927125" y="986179"/>
          <a:ext cx="406248" cy="406248"/>
        </a:xfrm>
        <a:prstGeom prst="ellipse">
          <a:avLst/>
        </a:prstGeom>
        <a:solidFill>
          <a:srgbClr val="4472C4"/>
        </a:solidFill>
        <a:ln w="12700" cap="flat" cmpd="sng" algn="ctr">
          <a:solidFill>
            <a:srgbClr val="4472C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solidFill>
              <a:prstClr val="white"/>
            </a:solidFill>
            <a:latin typeface="Calibri" panose="020F0502020204030204"/>
            <a:ea typeface="+mn-ea"/>
            <a:cs typeface="+mn-cs"/>
          </a:endParaRPr>
        </a:p>
      </dsp:txBody>
      <dsp:txXfrm>
        <a:off x="986619" y="1045673"/>
        <a:ext cx="287260" cy="287260"/>
      </dsp:txXfrm>
    </dsp:sp>
    <dsp:sp modelId="{818FB86F-30B7-4FA4-AB1A-14CDDF85B1E3}">
      <dsp:nvSpPr>
        <dsp:cNvPr id="0" name=""/>
        <dsp:cNvSpPr/>
      </dsp:nvSpPr>
      <dsp:spPr>
        <a:xfrm>
          <a:off x="1320396" y="465404"/>
          <a:ext cx="406248" cy="406248"/>
        </a:xfrm>
        <a:prstGeom prst="ellipse">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379890" y="524898"/>
        <a:ext cx="287260" cy="287260"/>
      </dsp:txXfrm>
    </dsp:sp>
    <dsp:sp modelId="{1A8EFBA1-9387-4994-A8E6-FEDC6404ACE1}">
      <dsp:nvSpPr>
        <dsp:cNvPr id="0" name=""/>
        <dsp:cNvSpPr/>
      </dsp:nvSpPr>
      <dsp:spPr>
        <a:xfrm>
          <a:off x="1875236" y="121862"/>
          <a:ext cx="406248" cy="406248"/>
        </a:xfrm>
        <a:prstGeom prst="ellipse">
          <a:avLst/>
        </a:prstGeom>
        <a:solidFill>
          <a:schemeClr val="bg1"/>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934730" y="181356"/>
        <a:ext cx="287260" cy="28726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A6381-ACC8-462A-8A9B-22568B10F0D4}" type="datetimeFigureOut">
              <a:rPr lang="es-ES" smtClean="0"/>
              <a:t>13/10/19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4B092-694D-459D-B5C7-B6FA1D9542B3}" type="slidenum">
              <a:rPr lang="es-ES" smtClean="0"/>
              <a:t>‹#›</a:t>
            </a:fld>
            <a:endParaRPr lang="es-ES"/>
          </a:p>
        </p:txBody>
      </p:sp>
    </p:spTree>
    <p:extLst>
      <p:ext uri="{BB962C8B-B14F-4D97-AF65-F5344CB8AC3E}">
        <p14:creationId xmlns:p14="http://schemas.microsoft.com/office/powerpoint/2010/main" val="214292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El sexto patrón se trata de agregar datos de eventos durante un período de tiempo en una </a:t>
            </a:r>
            <a:r>
              <a:rPr lang="es-ES" sz="1200" b="0" i="0" kern="1200" dirty="0" err="1">
                <a:solidFill>
                  <a:schemeClr val="tx1"/>
                </a:solidFill>
                <a:effectLst/>
                <a:latin typeface="+mn-lt"/>
                <a:ea typeface="+mn-ea"/>
                <a:cs typeface="+mn-cs"/>
              </a:rPr>
              <a:t>sola</a:t>
            </a:r>
            <a:r>
              <a:rPr lang="es-ES" sz="1200" b="0" i="1" kern="1200" dirty="0" err="1">
                <a:solidFill>
                  <a:schemeClr val="tx1"/>
                </a:solidFill>
                <a:effectLst/>
                <a:latin typeface="+mn-lt"/>
                <a:ea typeface="+mn-ea"/>
                <a:cs typeface="+mn-cs"/>
              </a:rPr>
              <a:t>entidad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direccionable</a:t>
            </a:r>
            <a:r>
              <a:rPr lang="es-ES" sz="1200" b="0" i="0" kern="1200" dirty="0">
                <a:solidFill>
                  <a:schemeClr val="tx1"/>
                </a:solidFill>
                <a:effectLst/>
                <a:latin typeface="+mn-lt"/>
                <a:ea typeface="+mn-ea"/>
                <a:cs typeface="+mn-cs"/>
              </a:rPr>
              <a:t>. En este patrón, los datos que se agreguen pueden proceder de varios orígenes, pueden entregarse en lotes o pueden estar dispersos en largos períodos de tiempo. Es posible que el </a:t>
            </a:r>
            <a:r>
              <a:rPr lang="es-ES" sz="1200" b="0" i="0" kern="1200" dirty="0" err="1">
                <a:solidFill>
                  <a:schemeClr val="tx1"/>
                </a:solidFill>
                <a:effectLst/>
                <a:latin typeface="+mn-lt"/>
                <a:ea typeface="+mn-ea"/>
                <a:cs typeface="+mn-cs"/>
              </a:rPr>
              <a:t>agregador</a:t>
            </a:r>
            <a:r>
              <a:rPr lang="es-ES" sz="1200" b="0" i="0" kern="1200" dirty="0">
                <a:solidFill>
                  <a:schemeClr val="tx1"/>
                </a:solidFill>
                <a:effectLst/>
                <a:latin typeface="+mn-lt"/>
                <a:ea typeface="+mn-ea"/>
                <a:cs typeface="+mn-cs"/>
              </a:rPr>
              <a:t> tome medidas según datos de eventos a medida que llegan, y puede que los clientes externos necesiten consultar los datos agregados.</a:t>
            </a:r>
          </a:p>
          <a:p>
            <a:br>
              <a:rPr lang="es-ES" dirty="0"/>
            </a:br>
            <a:endParaRPr lang="es-ES_tradnl" dirty="0"/>
          </a:p>
        </p:txBody>
      </p:sp>
      <p:sp>
        <p:nvSpPr>
          <p:cNvPr id="4" name="Slide Number Placeholder 3"/>
          <p:cNvSpPr>
            <a:spLocks noGrp="1"/>
          </p:cNvSpPr>
          <p:nvPr>
            <p:ph type="sldNum" sz="quarter" idx="5"/>
          </p:nvPr>
        </p:nvSpPr>
        <p:spPr/>
        <p:txBody>
          <a:bodyPr/>
          <a:lstStyle/>
          <a:p>
            <a:fld id="{6544B092-694D-459D-B5C7-B6FA1D9542B3}" type="slidenum">
              <a:rPr lang="es-ES" smtClean="0"/>
              <a:t>18</a:t>
            </a:fld>
            <a:endParaRPr lang="es-ES"/>
          </a:p>
        </p:txBody>
      </p:sp>
    </p:spTree>
    <p:extLst>
      <p:ext uri="{BB962C8B-B14F-4D97-AF65-F5344CB8AC3E}">
        <p14:creationId xmlns:p14="http://schemas.microsoft.com/office/powerpoint/2010/main" val="1593929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46</a:t>
            </a:fld>
            <a:endParaRPr lang="en-US"/>
          </a:p>
        </p:txBody>
      </p:sp>
    </p:spTree>
    <p:extLst>
      <p:ext uri="{BB962C8B-B14F-4D97-AF65-F5344CB8AC3E}">
        <p14:creationId xmlns:p14="http://schemas.microsoft.com/office/powerpoint/2010/main" val="332538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544B092-694D-459D-B5C7-B6FA1D9542B3}" type="slidenum">
              <a:rPr lang="es-ES" smtClean="0"/>
              <a:t>19</a:t>
            </a:fld>
            <a:endParaRPr lang="es-ES"/>
          </a:p>
        </p:txBody>
      </p:sp>
    </p:spTree>
    <p:extLst>
      <p:ext uri="{BB962C8B-B14F-4D97-AF65-F5344CB8AC3E}">
        <p14:creationId xmlns:p14="http://schemas.microsoft.com/office/powerpoint/2010/main" val="234096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544B092-694D-459D-B5C7-B6FA1D9542B3}" type="slidenum">
              <a:rPr lang="es-ES" smtClean="0"/>
              <a:t>20</a:t>
            </a:fld>
            <a:endParaRPr lang="es-ES"/>
          </a:p>
        </p:txBody>
      </p:sp>
    </p:spTree>
    <p:extLst>
      <p:ext uri="{BB962C8B-B14F-4D97-AF65-F5344CB8AC3E}">
        <p14:creationId xmlns:p14="http://schemas.microsoft.com/office/powerpoint/2010/main" val="368130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51" rtl="0" eaLnBrk="1" fontAlgn="auto" latinLnBrk="0" hangingPunct="1">
              <a:lnSpc>
                <a:spcPct val="90000"/>
              </a:lnSpc>
              <a:spcBef>
                <a:spcPts val="0"/>
              </a:spcBef>
              <a:spcAft>
                <a:spcPts val="340"/>
              </a:spcAft>
              <a:buClrTx/>
              <a:buSzTx/>
              <a:buFontTx/>
              <a:buNone/>
              <a:tabLst/>
              <a:defRPr/>
            </a:pPr>
            <a:r>
              <a:rPr lang="en-US" dirty="0"/>
              <a:t>Colors</a:t>
            </a:r>
            <a:r>
              <a:rPr lang="en-US" baseline="0" dirty="0"/>
              <a:t> can be inverted by formatting background</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78970AC1-46B1-4A3E-A4EA-8E9A667D3E3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10/13/19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2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51" rtl="0" eaLnBrk="1" fontAlgn="auto" latinLnBrk="0" hangingPunct="1">
              <a:lnSpc>
                <a:spcPct val="90000"/>
              </a:lnSpc>
              <a:spcBef>
                <a:spcPts val="0"/>
              </a:spcBef>
              <a:spcAft>
                <a:spcPts val="340"/>
              </a:spcAft>
              <a:buClrTx/>
              <a:buSzTx/>
              <a:buFontTx/>
              <a:buNone/>
              <a:tabLst/>
              <a:defRPr/>
            </a:pPr>
            <a:r>
              <a:rPr lang="en-US" dirty="0"/>
              <a:t>Colors</a:t>
            </a:r>
            <a:r>
              <a:rPr lang="en-US" baseline="0" dirty="0"/>
              <a:t> can be inverted by formatting background</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84A83390-217B-401B-BBBF-43FB9C70C27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10/13/19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98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a:t>
            </a:r>
            <a:r>
              <a:rPr lang="en-US" baseline="0" dirty="0"/>
              <a:t> can be inverted by formatting background</a:t>
            </a:r>
            <a:endParaRPr lang="en-US" dirty="0"/>
          </a:p>
        </p:txBody>
      </p:sp>
      <p:sp>
        <p:nvSpPr>
          <p:cNvPr id="4" name="Header Placeholder 3"/>
          <p:cNvSpPr>
            <a:spLocks noGrp="1"/>
          </p:cNvSpPr>
          <p:nvPr>
            <p:ph type="hdr" sz="quarter" idx="10"/>
          </p:nvPr>
        </p:nvSpPr>
        <p:spPr/>
        <p:txBody>
          <a:bodyPr/>
          <a:lstStyle/>
          <a:p>
            <a:pPr marL="0" marR="0" lvl="0" indent="0" algn="l" defTabSz="932651"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Microsoft Dynamics</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17E2F451-976E-4DB8-99C3-7679F5D8FB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10/13/19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5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51"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89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43</a:t>
            </a:fld>
            <a:endParaRPr lang="en-US"/>
          </a:p>
        </p:txBody>
      </p:sp>
    </p:spTree>
    <p:extLst>
      <p:ext uri="{BB962C8B-B14F-4D97-AF65-F5344CB8AC3E}">
        <p14:creationId xmlns:p14="http://schemas.microsoft.com/office/powerpoint/2010/main" val="290198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44</a:t>
            </a:fld>
            <a:endParaRPr lang="en-US"/>
          </a:p>
        </p:txBody>
      </p:sp>
    </p:spTree>
    <p:extLst>
      <p:ext uri="{BB962C8B-B14F-4D97-AF65-F5344CB8AC3E}">
        <p14:creationId xmlns:p14="http://schemas.microsoft.com/office/powerpoint/2010/main" val="42673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380E-B6E6-4400-A57F-835CA92E9EA4}" type="slidenum">
              <a:rPr lang="en-US" smtClean="0"/>
              <a:t>45</a:t>
            </a:fld>
            <a:endParaRPr lang="en-US"/>
          </a:p>
        </p:txBody>
      </p:sp>
    </p:spTree>
    <p:extLst>
      <p:ext uri="{BB962C8B-B14F-4D97-AF65-F5344CB8AC3E}">
        <p14:creationId xmlns:p14="http://schemas.microsoft.com/office/powerpoint/2010/main" val="341846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jpe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1" name="Rectángulo 130">
            <a:extLst>
              <a:ext uri="{FF2B5EF4-FFF2-40B4-BE49-F238E27FC236}">
                <a16:creationId xmlns:a16="http://schemas.microsoft.com/office/drawing/2014/main" id="{1C5EF3AB-D313-468A-A608-A84D9D260EB4}"/>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Rectángulo 129">
            <a:extLst>
              <a:ext uri="{FF2B5EF4-FFF2-40B4-BE49-F238E27FC236}">
                <a16:creationId xmlns:a16="http://schemas.microsoft.com/office/drawing/2014/main" id="{45FD6898-22E5-4A57-B67E-21F4B651C847}"/>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1" name="Rectángulo 170">
            <a:extLst>
              <a:ext uri="{FF2B5EF4-FFF2-40B4-BE49-F238E27FC236}">
                <a16:creationId xmlns:a16="http://schemas.microsoft.com/office/drawing/2014/main" id="{7E4286E7-D4A8-49F4-8E3D-B976B94EAD5B}"/>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D07111A8-C93C-4060-9979-C1822FE7C68A}"/>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3" name="Subtítulo 2">
            <a:extLst>
              <a:ext uri="{FF2B5EF4-FFF2-40B4-BE49-F238E27FC236}">
                <a16:creationId xmlns:a16="http://schemas.microsoft.com/office/drawing/2014/main" id="{968AC28F-D08A-410E-BB11-3DE95FA574FB}"/>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26" name="Imagen 25">
            <a:extLst>
              <a:ext uri="{FF2B5EF4-FFF2-40B4-BE49-F238E27FC236}">
                <a16:creationId xmlns:a16="http://schemas.microsoft.com/office/drawing/2014/main" id="{8A2AD20B-3A01-407C-823F-0D616178F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9043618" y="1822450"/>
            <a:ext cx="2880000" cy="2880000"/>
          </a:xfrm>
          <a:prstGeom prst="ellipse">
            <a:avLst/>
          </a:prstGeom>
          <a:solidFill>
            <a:schemeClr val="bg1"/>
          </a:solidFill>
          <a:ln w="57150">
            <a:solidFill>
              <a:srgbClr val="008272"/>
            </a:solidFill>
          </a:ln>
        </p:spPr>
        <p:txBody>
          <a:bodyPr/>
          <a:lstStyle/>
          <a:p>
            <a:endParaRPr lang="es-ES"/>
          </a:p>
        </p:txBody>
      </p:sp>
      <p:sp>
        <p:nvSpPr>
          <p:cNvPr id="170" name="CuadroTexto 169">
            <a:extLst>
              <a:ext uri="{FF2B5EF4-FFF2-40B4-BE49-F238E27FC236}">
                <a16:creationId xmlns:a16="http://schemas.microsoft.com/office/drawing/2014/main" id="{A86374DD-B117-47DC-AC33-3011EFC287A8}"/>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pic>
        <p:nvPicPr>
          <p:cNvPr id="176" name="Picture 2" descr="Resultado de imagen de microsoft logo png white">
            <a:extLst>
              <a:ext uri="{FF2B5EF4-FFF2-40B4-BE49-F238E27FC236}">
                <a16:creationId xmlns:a16="http://schemas.microsoft.com/office/drawing/2014/main" id="{74D3E171-B71F-4178-AAD5-6D1F6C7DC24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179" name="Imagen 178">
            <a:extLst>
              <a:ext uri="{FF2B5EF4-FFF2-40B4-BE49-F238E27FC236}">
                <a16:creationId xmlns:a16="http://schemas.microsoft.com/office/drawing/2014/main" id="{59814160-0EDD-48B2-BB28-EBD483D1C9A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5994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7176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51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2593975" y="1873250"/>
            <a:ext cx="8759825" cy="4527550"/>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01964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2593976" y="1873250"/>
            <a:ext cx="5185920" cy="4527550"/>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Marcador de posición de imagen 2"/>
          <p:cNvSpPr>
            <a:spLocks noGrp="1"/>
          </p:cNvSpPr>
          <p:nvPr>
            <p:ph type="pic" sz="quarter" idx="11"/>
          </p:nvPr>
        </p:nvSpPr>
        <p:spPr>
          <a:xfrm>
            <a:off x="7915275" y="1873250"/>
            <a:ext cx="3438525"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757291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3" name="Marcador de posición de imagen 2"/>
          <p:cNvSpPr>
            <a:spLocks noGrp="1"/>
          </p:cNvSpPr>
          <p:nvPr>
            <p:ph type="pic" sz="quarter" idx="11"/>
          </p:nvPr>
        </p:nvSpPr>
        <p:spPr>
          <a:xfrm>
            <a:off x="2593299" y="1873250"/>
            <a:ext cx="8760502"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939013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2593298" y="365125"/>
            <a:ext cx="8760502"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3" name="Marcador de posición de imagen 2"/>
          <p:cNvSpPr>
            <a:spLocks noGrp="1"/>
          </p:cNvSpPr>
          <p:nvPr>
            <p:ph type="pic" sz="quarter" idx="11"/>
          </p:nvPr>
        </p:nvSpPr>
        <p:spPr>
          <a:xfrm>
            <a:off x="2593299" y="1873250"/>
            <a:ext cx="4204740" cy="4527550"/>
          </a:xfrm>
          <a:prstGeom prst="rect">
            <a:avLst/>
          </a:prstGeom>
        </p:spPr>
        <p:txBody>
          <a:bodyPr/>
          <a:lstStyle>
            <a:lvl1pPr>
              <a:defRPr>
                <a:solidFill>
                  <a:schemeClr val="bg1"/>
                </a:solidFill>
              </a:defRPr>
            </a:lvl1pPr>
          </a:lstStyle>
          <a:p>
            <a:endParaRPr lang="es-ES" dirty="0"/>
          </a:p>
        </p:txBody>
      </p:sp>
      <p:sp>
        <p:nvSpPr>
          <p:cNvPr id="4" name="Marcador de posición de imagen 2"/>
          <p:cNvSpPr>
            <a:spLocks noGrp="1"/>
          </p:cNvSpPr>
          <p:nvPr>
            <p:ph type="pic" sz="quarter" idx="12"/>
          </p:nvPr>
        </p:nvSpPr>
        <p:spPr>
          <a:xfrm>
            <a:off x="7149060" y="1873250"/>
            <a:ext cx="4204740" cy="4527550"/>
          </a:xfrm>
          <a:prstGeom prst="rect">
            <a:avLst/>
          </a:prstGeom>
        </p:spPr>
        <p:txBody>
          <a:bodyPr/>
          <a:lstStyle>
            <a:lvl1pPr>
              <a:defRPr>
                <a:solidFill>
                  <a:schemeClr val="bg1"/>
                </a:solidFill>
              </a:defRPr>
            </a:lvl1pPr>
          </a:lstStyle>
          <a:p>
            <a:endParaRPr lang="es-ES" dirty="0"/>
          </a:p>
        </p:txBody>
      </p:sp>
    </p:spTree>
    <p:extLst>
      <p:ext uri="{BB962C8B-B14F-4D97-AF65-F5344CB8AC3E}">
        <p14:creationId xmlns:p14="http://schemas.microsoft.com/office/powerpoint/2010/main" val="2683978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
        <p:nvSpPr>
          <p:cNvPr id="9" name="Marcador de texto 8"/>
          <p:cNvSpPr>
            <a:spLocks noGrp="1"/>
          </p:cNvSpPr>
          <p:nvPr>
            <p:ph type="body" sz="quarter" idx="10"/>
          </p:nvPr>
        </p:nvSpPr>
        <p:spPr>
          <a:xfrm>
            <a:off x="494675" y="1873250"/>
            <a:ext cx="10859125" cy="3815517"/>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997905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9" name="Marcador de texto 8"/>
          <p:cNvSpPr>
            <a:spLocks noGrp="1"/>
          </p:cNvSpPr>
          <p:nvPr>
            <p:ph type="body" sz="quarter" idx="10"/>
          </p:nvPr>
        </p:nvSpPr>
        <p:spPr>
          <a:xfrm>
            <a:off x="494675" y="1873250"/>
            <a:ext cx="6708099" cy="3875478"/>
          </a:xfrm>
          <a:prstGeom prst="rect">
            <a:avLst/>
          </a:prstGeom>
        </p:spPr>
        <p:txBody>
          <a:bodyPr/>
          <a:lstStyle>
            <a:lvl1pPr>
              <a:defRPr>
                <a:solidFill>
                  <a:srgbClr val="00064F"/>
                </a:solidFill>
                <a:latin typeface="Segoe UI" panose="020B0502040204020203" pitchFamily="34" charset="0"/>
                <a:cs typeface="Segoe UI" panose="020B0502040204020203" pitchFamily="34" charset="0"/>
              </a:defRPr>
            </a:lvl1pPr>
            <a:lvl2pPr>
              <a:defRPr>
                <a:solidFill>
                  <a:srgbClr val="00064F"/>
                </a:solidFill>
                <a:latin typeface="Segoe UI" panose="020B0502040204020203" pitchFamily="34" charset="0"/>
                <a:cs typeface="Segoe UI" panose="020B0502040204020203" pitchFamily="34" charset="0"/>
              </a:defRPr>
            </a:lvl2pPr>
            <a:lvl3pPr>
              <a:defRPr>
                <a:solidFill>
                  <a:srgbClr val="00064F"/>
                </a:solidFill>
                <a:latin typeface="Segoe UI" panose="020B0502040204020203" pitchFamily="34" charset="0"/>
                <a:cs typeface="Segoe UI" panose="020B0502040204020203" pitchFamily="34" charset="0"/>
              </a:defRPr>
            </a:lvl3pPr>
            <a:lvl4pPr>
              <a:defRPr>
                <a:solidFill>
                  <a:srgbClr val="00064F"/>
                </a:solidFill>
                <a:latin typeface="Segoe UI" panose="020B0502040204020203" pitchFamily="34" charset="0"/>
                <a:cs typeface="Segoe UI" panose="020B0502040204020203" pitchFamily="34" charset="0"/>
              </a:defRPr>
            </a:lvl4pPr>
            <a:lvl5pPr>
              <a:defRPr>
                <a:solidFill>
                  <a:srgbClr val="00064F"/>
                </a:solidFill>
                <a:latin typeface="Segoe UI" panose="020B0502040204020203" pitchFamily="34" charset="0"/>
                <a:cs typeface="Segoe UI" panose="020B0502040204020203" pitchFamily="34" charset="0"/>
              </a:defRPr>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Marcador de posición de imagen 2"/>
          <p:cNvSpPr>
            <a:spLocks noGrp="1"/>
          </p:cNvSpPr>
          <p:nvPr>
            <p:ph type="pic" sz="quarter" idx="11"/>
          </p:nvPr>
        </p:nvSpPr>
        <p:spPr>
          <a:xfrm>
            <a:off x="7390151" y="1873250"/>
            <a:ext cx="3963649" cy="3875478"/>
          </a:xfrm>
          <a:prstGeom prst="rect">
            <a:avLst/>
          </a:prstGeom>
        </p:spPr>
        <p:txBody>
          <a:bodyPr/>
          <a:lstStyle>
            <a:lvl1pPr>
              <a:defRPr>
                <a:solidFill>
                  <a:schemeClr val="bg1"/>
                </a:solidFill>
              </a:defRPr>
            </a:lvl1pPr>
          </a:lstStyle>
          <a:p>
            <a:endParaRPr lang="es-ES" dirty="0"/>
          </a:p>
        </p:txBody>
      </p:sp>
      <p:sp>
        <p:nvSpPr>
          <p:cNvPr id="8"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382059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3" name="Marcador de posición de imagen 2"/>
          <p:cNvSpPr>
            <a:spLocks noGrp="1"/>
          </p:cNvSpPr>
          <p:nvPr>
            <p:ph type="pic" sz="quarter" idx="11"/>
          </p:nvPr>
        </p:nvSpPr>
        <p:spPr>
          <a:xfrm>
            <a:off x="494675" y="1873250"/>
            <a:ext cx="10859126" cy="3688101"/>
          </a:xfrm>
          <a:prstGeom prst="rect">
            <a:avLst/>
          </a:prstGeom>
        </p:spPr>
        <p:txBody>
          <a:bodyPr/>
          <a:lstStyle>
            <a:lvl1pPr>
              <a:defRPr>
                <a:solidFill>
                  <a:schemeClr val="bg1"/>
                </a:solidFill>
              </a:defRPr>
            </a:lvl1pPr>
          </a:lstStyle>
          <a:p>
            <a:endParaRPr lang="es-ES" dirty="0"/>
          </a:p>
        </p:txBody>
      </p:sp>
      <p:sp>
        <p:nvSpPr>
          <p:cNvPr id="4"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1689751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3" name="Marcador de posición de imagen 2"/>
          <p:cNvSpPr>
            <a:spLocks noGrp="1"/>
          </p:cNvSpPr>
          <p:nvPr>
            <p:ph type="pic" sz="quarter" idx="11"/>
          </p:nvPr>
        </p:nvSpPr>
        <p:spPr>
          <a:xfrm>
            <a:off x="494675" y="1873250"/>
            <a:ext cx="5336499" cy="3875478"/>
          </a:xfrm>
          <a:prstGeom prst="rect">
            <a:avLst/>
          </a:prstGeom>
        </p:spPr>
        <p:txBody>
          <a:bodyPr/>
          <a:lstStyle>
            <a:lvl1pPr>
              <a:defRPr>
                <a:solidFill>
                  <a:schemeClr val="bg1"/>
                </a:solidFill>
              </a:defRPr>
            </a:lvl1pPr>
          </a:lstStyle>
          <a:p>
            <a:endParaRPr lang="es-ES" dirty="0"/>
          </a:p>
        </p:txBody>
      </p:sp>
      <p:sp>
        <p:nvSpPr>
          <p:cNvPr id="4" name="Marcador de posición de imagen 2"/>
          <p:cNvSpPr>
            <a:spLocks noGrp="1"/>
          </p:cNvSpPr>
          <p:nvPr>
            <p:ph type="pic" sz="quarter" idx="12"/>
          </p:nvPr>
        </p:nvSpPr>
        <p:spPr>
          <a:xfrm>
            <a:off x="6017351" y="1873250"/>
            <a:ext cx="5335200" cy="3875478"/>
          </a:xfrm>
          <a:prstGeom prst="rect">
            <a:avLst/>
          </a:prstGeom>
        </p:spPr>
        <p:txBody>
          <a:bodyPr/>
          <a:lstStyle>
            <a:lvl1pPr>
              <a:defRPr>
                <a:solidFill>
                  <a:schemeClr val="bg1"/>
                </a:solidFill>
              </a:defRPr>
            </a:lvl1pPr>
          </a:lstStyle>
          <a:p>
            <a:endParaRPr lang="es-ES" dirty="0"/>
          </a:p>
        </p:txBody>
      </p:sp>
      <p:sp>
        <p:nvSpPr>
          <p:cNvPr id="5" name="Título 6"/>
          <p:cNvSpPr>
            <a:spLocks noGrp="1"/>
          </p:cNvSpPr>
          <p:nvPr>
            <p:ph type="title" hasCustomPrompt="1"/>
          </p:nvPr>
        </p:nvSpPr>
        <p:spPr>
          <a:xfrm>
            <a:off x="494675" y="365125"/>
            <a:ext cx="10859125" cy="1325563"/>
          </a:xfrm>
          <a:prstGeom prst="rect">
            <a:avLst/>
          </a:prstGeom>
        </p:spPr>
        <p:txBody>
          <a:bodyPr/>
          <a:lstStyle>
            <a:lvl1pPr>
              <a:defRPr>
                <a:solidFill>
                  <a:srgbClr val="00064F"/>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defRPr>
            </a:lvl1pPr>
          </a:lstStyle>
          <a:p>
            <a:r>
              <a:rPr lang="es-ES" dirty="0"/>
              <a:t>Título</a:t>
            </a:r>
          </a:p>
        </p:txBody>
      </p:sp>
    </p:spTree>
    <p:extLst>
      <p:ext uri="{BB962C8B-B14F-4D97-AF65-F5344CB8AC3E}">
        <p14:creationId xmlns:p14="http://schemas.microsoft.com/office/powerpoint/2010/main" val="3371678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3AE63442-2B1B-4CF7-BF0F-0A2609524924}"/>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9043618" y="1822450"/>
            <a:ext cx="2880000" cy="2880000"/>
          </a:xfrm>
          <a:prstGeom prst="ellipse">
            <a:avLst/>
          </a:prstGeom>
          <a:solidFill>
            <a:schemeClr val="bg1"/>
          </a:solidFill>
          <a:ln w="57150">
            <a:solidFill>
              <a:srgbClr val="008272"/>
            </a:solidFill>
          </a:ln>
        </p:spPr>
        <p:txBody>
          <a:bodyPr/>
          <a:lstStyle/>
          <a:p>
            <a:endParaRPr lang="es-ES"/>
          </a:p>
        </p:txBody>
      </p:sp>
      <p:sp>
        <p:nvSpPr>
          <p:cNvPr id="41" name="Marcador de posición de imagen 1024">
            <a:extLst>
              <a:ext uri="{FF2B5EF4-FFF2-40B4-BE49-F238E27FC236}">
                <a16:creationId xmlns:a16="http://schemas.microsoft.com/office/drawing/2014/main" id="{6D0353E6-C4B3-4405-865F-D8DEF5159DDF}"/>
              </a:ext>
            </a:extLst>
          </p:cNvPr>
          <p:cNvSpPr>
            <a:spLocks noGrp="1"/>
          </p:cNvSpPr>
          <p:nvPr>
            <p:ph type="pic" sz="quarter" idx="11"/>
          </p:nvPr>
        </p:nvSpPr>
        <p:spPr>
          <a:xfrm>
            <a:off x="6371116" y="3642780"/>
            <a:ext cx="2880000" cy="2880000"/>
          </a:xfrm>
          <a:prstGeom prst="ellipse">
            <a:avLst/>
          </a:prstGeom>
          <a:solidFill>
            <a:schemeClr val="bg1"/>
          </a:solidFill>
          <a:ln w="57150">
            <a:solidFill>
              <a:srgbClr val="008272"/>
            </a:solidFill>
          </a:ln>
        </p:spPr>
        <p:txBody>
          <a:bodyPr/>
          <a:lstStyle/>
          <a:p>
            <a:endParaRPr lang="es-ES"/>
          </a:p>
        </p:txBody>
      </p:sp>
      <p:sp>
        <p:nvSpPr>
          <p:cNvPr id="44" name="Rectángulo 43">
            <a:extLst>
              <a:ext uri="{FF2B5EF4-FFF2-40B4-BE49-F238E27FC236}">
                <a16:creationId xmlns:a16="http://schemas.microsoft.com/office/drawing/2014/main" id="{9E914C38-2065-4D01-91F7-3C995B854375}"/>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94BDC7DB-E6B0-4813-9422-654D774D968B}"/>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Título 1">
            <a:extLst>
              <a:ext uri="{FF2B5EF4-FFF2-40B4-BE49-F238E27FC236}">
                <a16:creationId xmlns:a16="http://schemas.microsoft.com/office/drawing/2014/main" id="{0A87E9D7-18FB-48BA-902A-559A593ADF06}"/>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47" name="Subtítulo 2">
            <a:extLst>
              <a:ext uri="{FF2B5EF4-FFF2-40B4-BE49-F238E27FC236}">
                <a16:creationId xmlns:a16="http://schemas.microsoft.com/office/drawing/2014/main" id="{94A2B68D-B885-405D-9708-112BD3A65537}"/>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50" name="Picture 2" descr="Resultado de imagen de microsoft logo png white">
            <a:extLst>
              <a:ext uri="{FF2B5EF4-FFF2-40B4-BE49-F238E27FC236}">
                <a16:creationId xmlns:a16="http://schemas.microsoft.com/office/drawing/2014/main" id="{8FEBE66B-4876-4F07-AC35-9EAC064B6FC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6E2CF4D-8A7E-4B10-82E8-7B3F25C1D4B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pic>
        <p:nvPicPr>
          <p:cNvPr id="13" name="Imagen 12">
            <a:extLst>
              <a:ext uri="{FF2B5EF4-FFF2-40B4-BE49-F238E27FC236}">
                <a16:creationId xmlns:a16="http://schemas.microsoft.com/office/drawing/2014/main" id="{434B7E44-34EE-4712-A245-45304D7EC97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4" name="CuadroTexto 13">
            <a:extLst>
              <a:ext uri="{FF2B5EF4-FFF2-40B4-BE49-F238E27FC236}">
                <a16:creationId xmlns:a16="http://schemas.microsoft.com/office/drawing/2014/main" id="{2BF80D4F-F034-447C-B1BD-7E0A3C0FBA67}"/>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spTree>
    <p:extLst>
      <p:ext uri="{BB962C8B-B14F-4D97-AF65-F5344CB8AC3E}">
        <p14:creationId xmlns:p14="http://schemas.microsoft.com/office/powerpoint/2010/main" val="2545858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43" name="Rectángulo 42">
            <a:extLst>
              <a:ext uri="{FF2B5EF4-FFF2-40B4-BE49-F238E27FC236}">
                <a16:creationId xmlns:a16="http://schemas.microsoft.com/office/drawing/2014/main" id="{06CD0B29-CEA3-47A0-80A9-AD3C9E90354A}"/>
              </a:ext>
            </a:extLst>
          </p:cNvPr>
          <p:cNvSpPr/>
          <p:nvPr userDrawn="1"/>
        </p:nvSpPr>
        <p:spPr>
          <a:xfrm>
            <a:off x="6096000" y="0"/>
            <a:ext cx="6100545" cy="6858000"/>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0D6DDED9-DA25-4225-9763-BF996049CF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00" y="-356145"/>
            <a:ext cx="6400813" cy="4572009"/>
          </a:xfrm>
          <a:prstGeom prst="rect">
            <a:avLst/>
          </a:prstGeom>
        </p:spPr>
      </p:pic>
      <p:sp>
        <p:nvSpPr>
          <p:cNvPr id="1025" name="Marcador de posición de imagen 1024">
            <a:extLst>
              <a:ext uri="{FF2B5EF4-FFF2-40B4-BE49-F238E27FC236}">
                <a16:creationId xmlns:a16="http://schemas.microsoft.com/office/drawing/2014/main" id="{C2E3A3EA-6952-42CE-A2DB-16E8BDB116A7}"/>
              </a:ext>
            </a:extLst>
          </p:cNvPr>
          <p:cNvSpPr>
            <a:spLocks noGrp="1"/>
          </p:cNvSpPr>
          <p:nvPr>
            <p:ph type="pic" sz="quarter" idx="10"/>
          </p:nvPr>
        </p:nvSpPr>
        <p:spPr>
          <a:xfrm>
            <a:off x="6349465" y="340353"/>
            <a:ext cx="2880000" cy="2880000"/>
          </a:xfrm>
          <a:prstGeom prst="ellipse">
            <a:avLst/>
          </a:prstGeom>
          <a:solidFill>
            <a:schemeClr val="bg1"/>
          </a:solidFill>
          <a:ln w="57150">
            <a:solidFill>
              <a:srgbClr val="008272"/>
            </a:solidFill>
          </a:ln>
        </p:spPr>
        <p:txBody>
          <a:bodyPr/>
          <a:lstStyle/>
          <a:p>
            <a:endParaRPr lang="es-ES"/>
          </a:p>
        </p:txBody>
      </p:sp>
      <p:sp>
        <p:nvSpPr>
          <p:cNvPr id="41" name="Marcador de posición de imagen 1024">
            <a:extLst>
              <a:ext uri="{FF2B5EF4-FFF2-40B4-BE49-F238E27FC236}">
                <a16:creationId xmlns:a16="http://schemas.microsoft.com/office/drawing/2014/main" id="{7289F7E9-F234-4F0A-9D3E-D3BDC67F4429}"/>
              </a:ext>
            </a:extLst>
          </p:cNvPr>
          <p:cNvSpPr>
            <a:spLocks noGrp="1"/>
          </p:cNvSpPr>
          <p:nvPr>
            <p:ph type="pic" sz="quarter" idx="11"/>
          </p:nvPr>
        </p:nvSpPr>
        <p:spPr>
          <a:xfrm>
            <a:off x="9229465" y="2104628"/>
            <a:ext cx="2880000" cy="2880000"/>
          </a:xfrm>
          <a:prstGeom prst="ellipse">
            <a:avLst/>
          </a:prstGeom>
          <a:solidFill>
            <a:schemeClr val="bg1"/>
          </a:solidFill>
          <a:ln w="57150">
            <a:solidFill>
              <a:srgbClr val="008272"/>
            </a:solidFill>
          </a:ln>
        </p:spPr>
        <p:txBody>
          <a:bodyPr/>
          <a:lstStyle/>
          <a:p>
            <a:endParaRPr lang="es-ES"/>
          </a:p>
        </p:txBody>
      </p:sp>
      <p:sp>
        <p:nvSpPr>
          <p:cNvPr id="42" name="Marcador de posición de imagen 1024">
            <a:extLst>
              <a:ext uri="{FF2B5EF4-FFF2-40B4-BE49-F238E27FC236}">
                <a16:creationId xmlns:a16="http://schemas.microsoft.com/office/drawing/2014/main" id="{2C0BE961-7BAB-4BA4-A405-C4C078340329}"/>
              </a:ext>
            </a:extLst>
          </p:cNvPr>
          <p:cNvSpPr>
            <a:spLocks noGrp="1"/>
          </p:cNvSpPr>
          <p:nvPr>
            <p:ph type="pic" sz="quarter" idx="12"/>
          </p:nvPr>
        </p:nvSpPr>
        <p:spPr>
          <a:xfrm>
            <a:off x="6258797" y="3736128"/>
            <a:ext cx="2880000" cy="2880000"/>
          </a:xfrm>
          <a:prstGeom prst="ellipse">
            <a:avLst/>
          </a:prstGeom>
          <a:solidFill>
            <a:schemeClr val="bg1"/>
          </a:solidFill>
          <a:ln w="57150">
            <a:solidFill>
              <a:srgbClr val="008272"/>
            </a:solidFill>
          </a:ln>
        </p:spPr>
        <p:txBody>
          <a:bodyPr/>
          <a:lstStyle/>
          <a:p>
            <a:endParaRPr lang="es-ES"/>
          </a:p>
        </p:txBody>
      </p:sp>
      <p:sp>
        <p:nvSpPr>
          <p:cNvPr id="44" name="Rectángulo 43">
            <a:extLst>
              <a:ext uri="{FF2B5EF4-FFF2-40B4-BE49-F238E27FC236}">
                <a16:creationId xmlns:a16="http://schemas.microsoft.com/office/drawing/2014/main" id="{155F8CCD-D903-49EB-B2CC-E10C5774B0D4}"/>
              </a:ext>
            </a:extLst>
          </p:cNvPr>
          <p:cNvSpPr/>
          <p:nvPr userDrawn="1"/>
        </p:nvSpPr>
        <p:spPr>
          <a:xfrm>
            <a:off x="0" y="0"/>
            <a:ext cx="6096000" cy="6858000"/>
          </a:xfrm>
          <a:prstGeom prst="rect">
            <a:avLst/>
          </a:prstGeom>
          <a:solidFill>
            <a:schemeClr val="bg1"/>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9D3A8E6-15C5-494B-A481-E6616129D75D}"/>
              </a:ext>
            </a:extLst>
          </p:cNvPr>
          <p:cNvSpPr/>
          <p:nvPr userDrawn="1"/>
        </p:nvSpPr>
        <p:spPr>
          <a:xfrm>
            <a:off x="0" y="6064248"/>
            <a:ext cx="6096000" cy="786475"/>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Título 1">
            <a:extLst>
              <a:ext uri="{FF2B5EF4-FFF2-40B4-BE49-F238E27FC236}">
                <a16:creationId xmlns:a16="http://schemas.microsoft.com/office/drawing/2014/main" id="{F6FDFA7C-CCFC-4C5E-B804-1C0F93540578}"/>
              </a:ext>
            </a:extLst>
          </p:cNvPr>
          <p:cNvSpPr>
            <a:spLocks noGrp="1"/>
          </p:cNvSpPr>
          <p:nvPr>
            <p:ph type="ctrTitle" hasCustomPrompt="1"/>
          </p:nvPr>
        </p:nvSpPr>
        <p:spPr>
          <a:xfrm>
            <a:off x="494097" y="2983832"/>
            <a:ext cx="5281061" cy="1232032"/>
          </a:xfrm>
          <a:prstGeom prst="rect">
            <a:avLst/>
          </a:prstGeom>
        </p:spPr>
        <p:txBody>
          <a:bodyPr anchor="ctr"/>
          <a:lstStyle>
            <a:lvl1pPr algn="l">
              <a:defRPr sz="4000" b="1">
                <a:solidFill>
                  <a:srgbClr val="008272"/>
                </a:solidFill>
                <a:latin typeface="Segoe UI" panose="020B0502040204020203" pitchFamily="34" charset="0"/>
                <a:ea typeface="Segoe UI Black" panose="020B0A02040204020203" pitchFamily="34" charset="0"/>
                <a:cs typeface="Segoe UI" panose="020B0502040204020203" pitchFamily="34" charset="0"/>
              </a:defRPr>
            </a:lvl1pPr>
          </a:lstStyle>
          <a:p>
            <a:r>
              <a:rPr lang="es-ES" dirty="0"/>
              <a:t>Título de la sesión</a:t>
            </a:r>
          </a:p>
        </p:txBody>
      </p:sp>
      <p:sp>
        <p:nvSpPr>
          <p:cNvPr id="47" name="Subtítulo 2">
            <a:extLst>
              <a:ext uri="{FF2B5EF4-FFF2-40B4-BE49-F238E27FC236}">
                <a16:creationId xmlns:a16="http://schemas.microsoft.com/office/drawing/2014/main" id="{830CAA3B-E31E-4823-A269-45D7D79AA14C}"/>
              </a:ext>
            </a:extLst>
          </p:cNvPr>
          <p:cNvSpPr>
            <a:spLocks noGrp="1"/>
          </p:cNvSpPr>
          <p:nvPr>
            <p:ph type="subTitle" idx="1" hasCustomPrompt="1"/>
          </p:nvPr>
        </p:nvSpPr>
        <p:spPr>
          <a:xfrm>
            <a:off x="494097" y="4360244"/>
            <a:ext cx="5348438" cy="1309036"/>
          </a:xfrm>
          <a:prstGeom prst="rect">
            <a:avLst/>
          </a:prstGeom>
        </p:spPr>
        <p:txBody>
          <a:bodyPr/>
          <a:lstStyle>
            <a:lvl1pPr marL="342900" indent="-342900" algn="l">
              <a:buFont typeface="Arial" panose="020B0604020202020204" pitchFamily="34" charset="0"/>
              <a:buChar char="•"/>
              <a:defRPr sz="2400" b="0">
                <a:solidFill>
                  <a:schemeClr val="tx1">
                    <a:lumMod val="65000"/>
                    <a:lumOff val="35000"/>
                  </a:schemeClr>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a:t>
            </a:r>
          </a:p>
        </p:txBody>
      </p:sp>
      <p:pic>
        <p:nvPicPr>
          <p:cNvPr id="50" name="Picture 2" descr="Resultado de imagen de microsoft logo png white">
            <a:extLst>
              <a:ext uri="{FF2B5EF4-FFF2-40B4-BE49-F238E27FC236}">
                <a16:creationId xmlns:a16="http://schemas.microsoft.com/office/drawing/2014/main" id="{E583D450-1BF5-4C3E-8437-7BD9C0EA2B9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7800" y="6134143"/>
            <a:ext cx="1756510" cy="646684"/>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8D4668BE-78BD-488C-8F06-5D62A249DEC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881" t="25012" r="20635" b="25012"/>
          <a:stretch/>
        </p:blipFill>
        <p:spPr>
          <a:xfrm>
            <a:off x="1104572" y="471984"/>
            <a:ext cx="4127487" cy="2284918"/>
          </a:xfrm>
          <a:prstGeom prst="rect">
            <a:avLst/>
          </a:prstGeom>
          <a:effectLst>
            <a:outerShdw blurRad="63500" sx="102000" sy="102000" algn="ctr" rotWithShape="0">
              <a:prstClr val="black">
                <a:alpha val="40000"/>
              </a:prstClr>
            </a:outerShdw>
          </a:effectLst>
        </p:spPr>
      </p:pic>
      <p:pic>
        <p:nvPicPr>
          <p:cNvPr id="15" name="Imagen 14">
            <a:extLst>
              <a:ext uri="{FF2B5EF4-FFF2-40B4-BE49-F238E27FC236}">
                <a16:creationId xmlns:a16="http://schemas.microsoft.com/office/drawing/2014/main" id="{31D94149-B7F4-471E-A94D-7056662C19D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512832" y="6149328"/>
            <a:ext cx="757670" cy="616314"/>
          </a:xfrm>
          <a:prstGeom prst="rect">
            <a:avLst/>
          </a:prstGeom>
        </p:spPr>
      </p:pic>
      <p:sp>
        <p:nvSpPr>
          <p:cNvPr id="16" name="CuadroTexto 15">
            <a:extLst>
              <a:ext uri="{FF2B5EF4-FFF2-40B4-BE49-F238E27FC236}">
                <a16:creationId xmlns:a16="http://schemas.microsoft.com/office/drawing/2014/main" id="{E72C4899-7B32-46E3-BA0E-D489FC8FC3B8}"/>
              </a:ext>
            </a:extLst>
          </p:cNvPr>
          <p:cNvSpPr txBox="1"/>
          <p:nvPr userDrawn="1"/>
        </p:nvSpPr>
        <p:spPr>
          <a:xfrm>
            <a:off x="4270502" y="6272818"/>
            <a:ext cx="1682304" cy="369332"/>
          </a:xfrm>
          <a:prstGeom prst="rect">
            <a:avLst/>
          </a:prstGeom>
          <a:noFill/>
        </p:spPr>
        <p:txBody>
          <a:bodyPr wrap="square" rtlCol="0">
            <a:spAutoFit/>
          </a:bodyPr>
          <a:lstStyle/>
          <a:p>
            <a:r>
              <a:rPr lang="es-ES" dirty="0">
                <a:solidFill>
                  <a:schemeClr val="bg1"/>
                </a:solidFill>
                <a:latin typeface="Segoe UI Light" panose="020B0502040204020203" pitchFamily="34" charset="0"/>
                <a:cs typeface="Segoe UI Light" panose="020B0502040204020203" pitchFamily="34" charset="0"/>
              </a:rPr>
              <a:t>- Octubre 2019</a:t>
            </a:r>
          </a:p>
        </p:txBody>
      </p:sp>
    </p:spTree>
    <p:extLst>
      <p:ext uri="{BB962C8B-B14F-4D97-AF65-F5344CB8AC3E}">
        <p14:creationId xmlns:p14="http://schemas.microsoft.com/office/powerpoint/2010/main" val="140943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81" name="Rectángulo 80">
            <a:extLst>
              <a:ext uri="{FF2B5EF4-FFF2-40B4-BE49-F238E27FC236}">
                <a16:creationId xmlns:a16="http://schemas.microsoft.com/office/drawing/2014/main" id="{DF420612-3199-4D60-B143-7F40F3772CAF}"/>
              </a:ext>
            </a:extLst>
          </p:cNvPr>
          <p:cNvSpPr/>
          <p:nvPr userDrawn="1"/>
        </p:nvSpPr>
        <p:spPr>
          <a:xfrm>
            <a:off x="0" y="0"/>
            <a:ext cx="12196545" cy="6874078"/>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D58A095-6CAF-45A3-A1D6-1578F347FE5F}"/>
              </a:ext>
            </a:extLst>
          </p:cNvPr>
          <p:cNvSpPr/>
          <p:nvPr userDrawn="1"/>
        </p:nvSpPr>
        <p:spPr>
          <a:xfrm>
            <a:off x="473413" y="1708030"/>
            <a:ext cx="11245174" cy="4634403"/>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8E48FE99-1931-4542-AFE9-0DF17A7DC2B3}"/>
              </a:ext>
            </a:extLst>
          </p:cNvPr>
          <p:cNvGrpSpPr/>
          <p:nvPr userDrawn="1"/>
        </p:nvGrpSpPr>
        <p:grpSpPr>
          <a:xfrm>
            <a:off x="7952325" y="2698785"/>
            <a:ext cx="3572752" cy="2960744"/>
            <a:chOff x="7918451" y="3164011"/>
            <a:chExt cx="3572752" cy="2960744"/>
          </a:xfrm>
        </p:grpSpPr>
        <p:sp>
          <p:nvSpPr>
            <p:cNvPr id="110" name="Rectángulo 109">
              <a:extLst>
                <a:ext uri="{FF2B5EF4-FFF2-40B4-BE49-F238E27FC236}">
                  <a16:creationId xmlns:a16="http://schemas.microsoft.com/office/drawing/2014/main" id="{93BE8098-6521-43EB-9E3E-91D7093EED14}"/>
                </a:ext>
              </a:extLst>
            </p:cNvPr>
            <p:cNvSpPr/>
            <p:nvPr userDrawn="1"/>
          </p:nvSpPr>
          <p:spPr>
            <a:xfrm>
              <a:off x="7918451" y="3164011"/>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111" name="Imagen 110">
              <a:extLst>
                <a:ext uri="{FF2B5EF4-FFF2-40B4-BE49-F238E27FC236}">
                  <a16:creationId xmlns:a16="http://schemas.microsoft.com/office/drawing/2014/main" id="{9B0EFAB4-51B2-4BCB-9131-579D9C3F4A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636" y="3240502"/>
              <a:ext cx="2244382" cy="631061"/>
            </a:xfrm>
            <a:prstGeom prst="rect">
              <a:avLst/>
            </a:prstGeom>
          </p:spPr>
        </p:pic>
        <p:pic>
          <p:nvPicPr>
            <p:cNvPr id="112" name="Picture 8" descr="Resultado de imagen de sothis logo">
              <a:extLst>
                <a:ext uri="{FF2B5EF4-FFF2-40B4-BE49-F238E27FC236}">
                  <a16:creationId xmlns:a16="http://schemas.microsoft.com/office/drawing/2014/main" id="{5676C56F-078C-4C4C-BF20-680B9DDECD9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4591" b="34591"/>
            <a:stretch/>
          </p:blipFill>
          <p:spPr bwMode="auto">
            <a:xfrm>
              <a:off x="8567797" y="3773845"/>
              <a:ext cx="2274054" cy="70081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0" descr="Resultado de imagen de inogic logo">
              <a:extLst>
                <a:ext uri="{FF2B5EF4-FFF2-40B4-BE49-F238E27FC236}">
                  <a16:creationId xmlns:a16="http://schemas.microsoft.com/office/drawing/2014/main" id="{6BB6BAB6-054F-4EA4-B8CA-732C58929760}"/>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5832" b="25832"/>
            <a:stretch/>
          </p:blipFill>
          <p:spPr bwMode="auto">
            <a:xfrm>
              <a:off x="9076135" y="5465414"/>
              <a:ext cx="1444647" cy="464677"/>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Rectángulo 117">
            <a:extLst>
              <a:ext uri="{FF2B5EF4-FFF2-40B4-BE49-F238E27FC236}">
                <a16:creationId xmlns:a16="http://schemas.microsoft.com/office/drawing/2014/main" id="{E9052F68-0CC7-447E-A229-2F3BA256E434}"/>
              </a:ext>
            </a:extLst>
          </p:cNvPr>
          <p:cNvSpPr/>
          <p:nvPr userDrawn="1"/>
        </p:nvSpPr>
        <p:spPr>
          <a:xfrm>
            <a:off x="666924" y="2698785"/>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19" name="Rectángulo 118">
            <a:extLst>
              <a:ext uri="{FF2B5EF4-FFF2-40B4-BE49-F238E27FC236}">
                <a16:creationId xmlns:a16="http://schemas.microsoft.com/office/drawing/2014/main" id="{BF07E895-7A95-49FC-8614-CE742F454957}"/>
              </a:ext>
            </a:extLst>
          </p:cNvPr>
          <p:cNvSpPr/>
          <p:nvPr userDrawn="1"/>
        </p:nvSpPr>
        <p:spPr>
          <a:xfrm>
            <a:off x="4309625" y="2698785"/>
            <a:ext cx="3572752" cy="2960744"/>
          </a:xfrm>
          <a:prstGeom prst="rect">
            <a:avLst/>
          </a:prstGeom>
          <a:ln>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grpSp>
        <p:nvGrpSpPr>
          <p:cNvPr id="105" name="Grupo 104">
            <a:extLst>
              <a:ext uri="{FF2B5EF4-FFF2-40B4-BE49-F238E27FC236}">
                <a16:creationId xmlns:a16="http://schemas.microsoft.com/office/drawing/2014/main" id="{476D4EFE-FB2E-40EA-B0E0-CB9179C03409}"/>
              </a:ext>
            </a:extLst>
          </p:cNvPr>
          <p:cNvGrpSpPr/>
          <p:nvPr userDrawn="1"/>
        </p:nvGrpSpPr>
        <p:grpSpPr>
          <a:xfrm>
            <a:off x="966677" y="2977768"/>
            <a:ext cx="2771648" cy="1362918"/>
            <a:chOff x="7860165" y="190156"/>
            <a:chExt cx="1646238" cy="809514"/>
          </a:xfrm>
        </p:grpSpPr>
        <p:sp>
          <p:nvSpPr>
            <p:cNvPr id="106" name="Forma libre: forma 105">
              <a:extLst>
                <a:ext uri="{FF2B5EF4-FFF2-40B4-BE49-F238E27FC236}">
                  <a16:creationId xmlns:a16="http://schemas.microsoft.com/office/drawing/2014/main" id="{B0C3E635-F533-4627-8F92-3F668C0D5301}"/>
                </a:ext>
              </a:extLst>
            </p:cNvPr>
            <p:cNvSpPr/>
            <p:nvPr/>
          </p:nvSpPr>
          <p:spPr>
            <a:xfrm>
              <a:off x="8645525" y="269875"/>
              <a:ext cx="762000" cy="269875"/>
            </a:xfrm>
            <a:custGeom>
              <a:avLst/>
              <a:gdLst>
                <a:gd name="connsiteX0" fmla="*/ 692150 w 762000"/>
                <a:gd name="connsiteY0" fmla="*/ 0 h 269875"/>
                <a:gd name="connsiteX1" fmla="*/ 454025 w 762000"/>
                <a:gd name="connsiteY1" fmla="*/ 34925 h 269875"/>
                <a:gd name="connsiteX2" fmla="*/ 136525 w 762000"/>
                <a:gd name="connsiteY2" fmla="*/ 85725 h 269875"/>
                <a:gd name="connsiteX3" fmla="*/ 22225 w 762000"/>
                <a:gd name="connsiteY3" fmla="*/ 120650 h 269875"/>
                <a:gd name="connsiteX4" fmla="*/ 0 w 762000"/>
                <a:gd name="connsiteY4" fmla="*/ 266700 h 269875"/>
                <a:gd name="connsiteX5" fmla="*/ 717550 w 762000"/>
                <a:gd name="connsiteY5" fmla="*/ 269875 h 269875"/>
                <a:gd name="connsiteX6" fmla="*/ 762000 w 762000"/>
                <a:gd name="connsiteY6" fmla="*/ 222250 h 269875"/>
                <a:gd name="connsiteX7" fmla="*/ 755650 w 762000"/>
                <a:gd name="connsiteY7" fmla="*/ 635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 h="269875">
                  <a:moveTo>
                    <a:pt x="692150" y="0"/>
                  </a:moveTo>
                  <a:lnTo>
                    <a:pt x="454025" y="34925"/>
                  </a:lnTo>
                  <a:lnTo>
                    <a:pt x="136525" y="85725"/>
                  </a:lnTo>
                  <a:lnTo>
                    <a:pt x="22225" y="120650"/>
                  </a:lnTo>
                  <a:lnTo>
                    <a:pt x="0" y="266700"/>
                  </a:lnTo>
                  <a:lnTo>
                    <a:pt x="717550" y="269875"/>
                  </a:lnTo>
                  <a:lnTo>
                    <a:pt x="762000" y="222250"/>
                  </a:lnTo>
                  <a:lnTo>
                    <a:pt x="755650" y="635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pic>
          <p:nvPicPr>
            <p:cNvPr id="107" name="Picture 2">
              <a:extLst>
                <a:ext uri="{FF2B5EF4-FFF2-40B4-BE49-F238E27FC236}">
                  <a16:creationId xmlns:a16="http://schemas.microsoft.com/office/drawing/2014/main" id="{E63E1A84-CD8F-497F-AD67-B2BA8525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0165" y="190156"/>
              <a:ext cx="1646238" cy="809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09" name="Imagen 108">
            <a:extLst>
              <a:ext uri="{FF2B5EF4-FFF2-40B4-BE49-F238E27FC236}">
                <a16:creationId xmlns:a16="http://schemas.microsoft.com/office/drawing/2014/main" id="{179D3E8B-EA29-4CCA-ADAE-0F1BB47E0523}"/>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4614016" y="3111985"/>
            <a:ext cx="2860350" cy="1094083"/>
          </a:xfrm>
          <a:prstGeom prst="rect">
            <a:avLst/>
          </a:prstGeom>
        </p:spPr>
      </p:pic>
      <p:sp>
        <p:nvSpPr>
          <p:cNvPr id="4" name="CuadroTexto 3">
            <a:extLst>
              <a:ext uri="{FF2B5EF4-FFF2-40B4-BE49-F238E27FC236}">
                <a16:creationId xmlns:a16="http://schemas.microsoft.com/office/drawing/2014/main" id="{0EB50AE0-F1A0-444E-9C3A-BA1009A6E587}"/>
              </a:ext>
            </a:extLst>
          </p:cNvPr>
          <p:cNvSpPr txBox="1"/>
          <p:nvPr userDrawn="1"/>
        </p:nvSpPr>
        <p:spPr>
          <a:xfrm>
            <a:off x="3516702" y="799595"/>
            <a:ext cx="5158596" cy="1200329"/>
          </a:xfrm>
          <a:prstGeom prst="rect">
            <a:avLst/>
          </a:prstGeom>
          <a:noFill/>
        </p:spPr>
        <p:txBody>
          <a:bodyPr wrap="square" rtlCol="0">
            <a:spAutoFit/>
          </a:bodyPr>
          <a:lstStyle/>
          <a:p>
            <a:pPr algn="ctr"/>
            <a:r>
              <a:rPr lang="es-ES" sz="36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NUESTROS PATROCINADORES</a:t>
            </a:r>
          </a:p>
        </p:txBody>
      </p:sp>
      <p:sp>
        <p:nvSpPr>
          <p:cNvPr id="122" name="CuadroTexto 121">
            <a:extLst>
              <a:ext uri="{FF2B5EF4-FFF2-40B4-BE49-F238E27FC236}">
                <a16:creationId xmlns:a16="http://schemas.microsoft.com/office/drawing/2014/main" id="{6A6B71FC-34DE-40CD-8506-850A13223F45}"/>
              </a:ext>
            </a:extLst>
          </p:cNvPr>
          <p:cNvSpPr txBox="1"/>
          <p:nvPr userDrawn="1"/>
        </p:nvSpPr>
        <p:spPr>
          <a:xfrm>
            <a:off x="4309624"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ORO</a:t>
            </a:r>
          </a:p>
        </p:txBody>
      </p:sp>
      <p:sp>
        <p:nvSpPr>
          <p:cNvPr id="123" name="CuadroTexto 122">
            <a:extLst>
              <a:ext uri="{FF2B5EF4-FFF2-40B4-BE49-F238E27FC236}">
                <a16:creationId xmlns:a16="http://schemas.microsoft.com/office/drawing/2014/main" id="{A38A85F1-C36C-4164-B886-44C6C7A5F8BB}"/>
              </a:ext>
            </a:extLst>
          </p:cNvPr>
          <p:cNvSpPr txBox="1"/>
          <p:nvPr userDrawn="1"/>
        </p:nvSpPr>
        <p:spPr>
          <a:xfrm>
            <a:off x="666923"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PLATINO</a:t>
            </a:r>
          </a:p>
        </p:txBody>
      </p:sp>
      <p:sp>
        <p:nvSpPr>
          <p:cNvPr id="124" name="CuadroTexto 123">
            <a:extLst>
              <a:ext uri="{FF2B5EF4-FFF2-40B4-BE49-F238E27FC236}">
                <a16:creationId xmlns:a16="http://schemas.microsoft.com/office/drawing/2014/main" id="{E4A5EB58-EAB0-4D10-B0C8-61A03D7457A0}"/>
              </a:ext>
            </a:extLst>
          </p:cNvPr>
          <p:cNvSpPr txBox="1"/>
          <p:nvPr userDrawn="1"/>
        </p:nvSpPr>
        <p:spPr>
          <a:xfrm>
            <a:off x="7952324" y="2230077"/>
            <a:ext cx="3572752" cy="461665"/>
          </a:xfrm>
          <a:prstGeom prst="rect">
            <a:avLst/>
          </a:prstGeom>
          <a:noFill/>
        </p:spPr>
        <p:txBody>
          <a:bodyPr wrap="square" rtlCol="0">
            <a:spAutoFit/>
          </a:bodyPr>
          <a:lstStyle/>
          <a:p>
            <a:pPr algn="ctr"/>
            <a:r>
              <a:rPr lang="es-ES" sz="2400" b="1" u="none"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PLATA</a:t>
            </a:r>
          </a:p>
        </p:txBody>
      </p:sp>
      <p:pic>
        <p:nvPicPr>
          <p:cNvPr id="125" name="Picture 2" descr="Resultado de imagen de LOGO MICROSOFT BLACK">
            <a:extLst>
              <a:ext uri="{FF2B5EF4-FFF2-40B4-BE49-F238E27FC236}">
                <a16:creationId xmlns:a16="http://schemas.microsoft.com/office/drawing/2014/main" id="{E2457568-7748-4E3A-9758-5A61E724506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288631" y="4915436"/>
            <a:ext cx="2196254" cy="4690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20A52209-BA0E-4F07-969C-15FCE28A46A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p:blipFill>
        <p:spPr bwMode="auto">
          <a:xfrm>
            <a:off x="5476875" y="4269815"/>
            <a:ext cx="1134632" cy="1134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E2FBF44-1E90-4B2A-A265-04B71C19FC8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75992" y="4407745"/>
            <a:ext cx="1046452" cy="5715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6F2D97-7FE7-49EE-B195-4DD653F233B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45251" y="3894069"/>
            <a:ext cx="1974164" cy="473800"/>
          </a:xfrm>
          <a:prstGeom prst="rect">
            <a:avLst/>
          </a:prstGeom>
        </p:spPr>
      </p:pic>
    </p:spTree>
    <p:extLst>
      <p:ext uri="{BB962C8B-B14F-4D97-AF65-F5344CB8AC3E}">
        <p14:creationId xmlns:p14="http://schemas.microsoft.com/office/powerpoint/2010/main" val="413650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2B7D690-DC54-427A-8FE2-9DC900A8BD9D}"/>
              </a:ext>
            </a:extLst>
          </p:cNvPr>
          <p:cNvSpPr/>
          <p:nvPr userDrawn="1"/>
        </p:nvSpPr>
        <p:spPr>
          <a:xfrm>
            <a:off x="2160000" y="0"/>
            <a:ext cx="10032000" cy="6858000"/>
          </a:xfrm>
          <a:prstGeom prst="rect">
            <a:avLst/>
          </a:prstGeom>
          <a:gradFill flip="none" rotWithShape="1">
            <a:gsLst>
              <a:gs pos="56000">
                <a:srgbClr val="5E6290">
                  <a:alpha val="30000"/>
                </a:srgbClr>
              </a:gs>
              <a:gs pos="18000">
                <a:srgbClr val="C4C6D7">
                  <a:alpha val="40000"/>
                </a:srgbClr>
              </a:gs>
              <a:gs pos="0">
                <a:schemeClr val="bg1"/>
              </a:gs>
              <a:gs pos="100000">
                <a:srgbClr val="00064F">
                  <a:alpha val="20000"/>
                </a:srgbClr>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ítulo 1">
            <a:extLst>
              <a:ext uri="{FF2B5EF4-FFF2-40B4-BE49-F238E27FC236}">
                <a16:creationId xmlns:a16="http://schemas.microsoft.com/office/drawing/2014/main" id="{BDE15EAC-98AB-4397-8595-69BCF66937A0}"/>
              </a:ext>
            </a:extLst>
          </p:cNvPr>
          <p:cNvSpPr>
            <a:spLocks noGrp="1"/>
          </p:cNvSpPr>
          <p:nvPr>
            <p:ph type="title"/>
          </p:nvPr>
        </p:nvSpPr>
        <p:spPr>
          <a:xfrm>
            <a:off x="3129027" y="467171"/>
            <a:ext cx="8683541" cy="1325563"/>
          </a:xfrm>
          <a:prstGeom prst="rect">
            <a:avLst/>
          </a:prstGeom>
        </p:spPr>
        <p:txBody>
          <a:bodyPr vert="horz" lIns="91440" tIns="45720" rIns="91440" bIns="45720" rtlCol="0" anchor="ctr">
            <a:normAutofit/>
          </a:bodyPr>
          <a:lstStyle>
            <a:lvl1pPr>
              <a:defRPr>
                <a:solidFill>
                  <a:schemeClr val="bg1"/>
                </a:solidFill>
                <a:latin typeface="Segoe UI Black" panose="020B0A02040204020203" pitchFamily="34" charset="0"/>
                <a:ea typeface="Segoe UI Black" panose="020B0A02040204020203" pitchFamily="34" charset="0"/>
              </a:defRPr>
            </a:lvl1pPr>
          </a:lstStyle>
          <a:p>
            <a:r>
              <a:rPr lang="es-ES" dirty="0" err="1"/>
              <a:t>About</a:t>
            </a:r>
            <a:r>
              <a:rPr lang="es-ES" dirty="0"/>
              <a:t> </a:t>
            </a:r>
            <a:r>
              <a:rPr lang="es-ES" dirty="0" err="1"/>
              <a:t>The</a:t>
            </a:r>
            <a:r>
              <a:rPr lang="es-ES" dirty="0"/>
              <a:t> Speaker</a:t>
            </a:r>
          </a:p>
        </p:txBody>
      </p:sp>
      <p:sp>
        <p:nvSpPr>
          <p:cNvPr id="9" name="Marcador de texto 2">
            <a:extLst>
              <a:ext uri="{FF2B5EF4-FFF2-40B4-BE49-F238E27FC236}">
                <a16:creationId xmlns:a16="http://schemas.microsoft.com/office/drawing/2014/main" id="{712827B2-1B8D-4C46-9486-04334AD2278A}"/>
              </a:ext>
            </a:extLst>
          </p:cNvPr>
          <p:cNvSpPr>
            <a:spLocks noGrp="1"/>
          </p:cNvSpPr>
          <p:nvPr>
            <p:ph idx="1" hasCustomPrompt="1"/>
          </p:nvPr>
        </p:nvSpPr>
        <p:spPr>
          <a:xfrm>
            <a:off x="4357991" y="1927671"/>
            <a:ext cx="7454577" cy="4351338"/>
          </a:xfrm>
          <a:prstGeom prst="rect">
            <a:avLst/>
          </a:prstGeom>
          <a:noFill/>
        </p:spPr>
        <p:txBody>
          <a:bodyPr vert="horz" lIns="91440" tIns="45720" rIns="91440" bIns="45720" numCol="1" rtlCol="0">
            <a:normAutofit/>
          </a:bodyPr>
          <a:lstStyle>
            <a:lvl1pPr>
              <a:defRPr lang="es-ES" sz="2800" b="1" baseline="0" dirty="0" smtClean="0">
                <a:solidFill>
                  <a:schemeClr val="bg1"/>
                </a:solidFill>
                <a:latin typeface="Segoe UI" panose="020B0502040204020203" pitchFamily="34" charset="0"/>
                <a:cs typeface="Segoe UI" panose="020B0502040204020203" pitchFamily="34" charset="0"/>
              </a:defRPr>
            </a:lvl1pPr>
          </a:lstStyle>
          <a:p>
            <a:pPr marL="228600" lvl="0" indent="-228600">
              <a:lnSpc>
                <a:spcPct val="90000"/>
              </a:lnSpc>
              <a:spcBef>
                <a:spcPts val="1000"/>
              </a:spcBef>
              <a:buFont typeface="Arial" panose="020B0604020202020204" pitchFamily="34" charset="0"/>
              <a:buChar char="•"/>
            </a:pPr>
            <a:r>
              <a:rPr lang="es-ES" dirty="0"/>
              <a:t>Nombre</a:t>
            </a:r>
          </a:p>
          <a:p>
            <a:pPr marL="228600" lvl="0" indent="-228600">
              <a:lnSpc>
                <a:spcPct val="90000"/>
              </a:lnSpc>
              <a:spcBef>
                <a:spcPts val="1000"/>
              </a:spcBef>
              <a:buFont typeface="Arial" panose="020B0604020202020204" pitchFamily="34" charset="0"/>
              <a:buChar char="•"/>
            </a:pPr>
            <a:r>
              <a:rPr lang="es-ES" dirty="0"/>
              <a:t>Título/Experiencia </a:t>
            </a:r>
            <a:r>
              <a:rPr lang="es-ES" dirty="0" err="1"/>
              <a:t>Etc</a:t>
            </a:r>
            <a:endParaRPr lang="es-ES" dirty="0"/>
          </a:p>
          <a:p>
            <a:pPr marL="228600" lvl="0" indent="-228600">
              <a:lnSpc>
                <a:spcPct val="90000"/>
              </a:lnSpc>
              <a:spcBef>
                <a:spcPts val="1000"/>
              </a:spcBef>
              <a:buFont typeface="Arial" panose="020B0604020202020204" pitchFamily="34" charset="0"/>
              <a:buChar char="•"/>
            </a:pPr>
            <a:r>
              <a:rPr lang="es-ES" dirty="0"/>
              <a:t>Blog</a:t>
            </a:r>
          </a:p>
          <a:p>
            <a:pPr marL="228600" lvl="0" indent="-228600">
              <a:lnSpc>
                <a:spcPct val="90000"/>
              </a:lnSpc>
              <a:spcBef>
                <a:spcPts val="1000"/>
              </a:spcBef>
              <a:buFont typeface="Arial" panose="020B0604020202020204" pitchFamily="34" charset="0"/>
              <a:buChar char="•"/>
            </a:pPr>
            <a:r>
              <a:rPr lang="es-ES" dirty="0"/>
              <a:t>Twitter</a:t>
            </a:r>
          </a:p>
          <a:p>
            <a:pPr marL="228600" lvl="0" indent="-228600">
              <a:lnSpc>
                <a:spcPct val="90000"/>
              </a:lnSpc>
              <a:spcBef>
                <a:spcPts val="1000"/>
              </a:spcBef>
              <a:buFont typeface="Arial" panose="020B0604020202020204" pitchFamily="34" charset="0"/>
              <a:buChar char="•"/>
            </a:pPr>
            <a:r>
              <a:rPr lang="es-ES" dirty="0"/>
              <a:t>LinkedIn</a:t>
            </a:r>
          </a:p>
          <a:p>
            <a:pPr marL="228600" lvl="0" indent="-228600">
              <a:lnSpc>
                <a:spcPct val="90000"/>
              </a:lnSpc>
              <a:spcBef>
                <a:spcPts val="1000"/>
              </a:spcBef>
              <a:buFont typeface="Arial" panose="020B0604020202020204" pitchFamily="34" charset="0"/>
              <a:buChar char="•"/>
            </a:pPr>
            <a:r>
              <a:rPr lang="es-ES" dirty="0"/>
              <a:t>Contacto</a:t>
            </a:r>
          </a:p>
        </p:txBody>
      </p:sp>
      <p:sp>
        <p:nvSpPr>
          <p:cNvPr id="11" name="Rectángulo 10">
            <a:extLst>
              <a:ext uri="{FF2B5EF4-FFF2-40B4-BE49-F238E27FC236}">
                <a16:creationId xmlns:a16="http://schemas.microsoft.com/office/drawing/2014/main" id="{BE54EB91-0CC4-4EDC-87A4-82F8553C9336}"/>
              </a:ext>
            </a:extLst>
          </p:cNvPr>
          <p:cNvSpPr/>
          <p:nvPr userDrawn="1"/>
        </p:nvSpPr>
        <p:spPr>
          <a:xfrm>
            <a:off x="0" y="0"/>
            <a:ext cx="2160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AEBA3FFC-3D2B-4A20-8B18-B79AF51732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381012" y="5046671"/>
            <a:ext cx="1871317" cy="1393317"/>
          </a:xfrm>
          <a:prstGeom prst="rect">
            <a:avLst/>
          </a:prstGeom>
          <a:effectLst>
            <a:outerShdw blurRad="63500" sx="102000" sy="102000" algn="ctr" rotWithShape="0">
              <a:prstClr val="black">
                <a:alpha val="40000"/>
              </a:prstClr>
            </a:outerShdw>
          </a:effectLst>
        </p:spPr>
      </p:pic>
      <p:sp>
        <p:nvSpPr>
          <p:cNvPr id="15" name="Marcador de posición de imagen 1024">
            <a:extLst>
              <a:ext uri="{FF2B5EF4-FFF2-40B4-BE49-F238E27FC236}">
                <a16:creationId xmlns:a16="http://schemas.microsoft.com/office/drawing/2014/main" id="{60877BF6-DC1E-4854-BE5B-50133747565D}"/>
              </a:ext>
            </a:extLst>
          </p:cNvPr>
          <p:cNvSpPr>
            <a:spLocks noGrp="1"/>
          </p:cNvSpPr>
          <p:nvPr>
            <p:ph type="pic" sz="quarter" idx="10"/>
          </p:nvPr>
        </p:nvSpPr>
        <p:spPr>
          <a:xfrm>
            <a:off x="944154" y="1927671"/>
            <a:ext cx="2880000" cy="2880000"/>
          </a:xfrm>
          <a:prstGeom prst="ellipse">
            <a:avLst/>
          </a:prstGeom>
          <a:solidFill>
            <a:schemeClr val="bg1"/>
          </a:solidFill>
          <a:ln w="57150">
            <a:solidFill>
              <a:srgbClr val="008272"/>
            </a:solidFill>
          </a:ln>
        </p:spPr>
        <p:txBody>
          <a:bodyPr/>
          <a:lstStyle/>
          <a:p>
            <a:endParaRPr lang="es-ES"/>
          </a:p>
        </p:txBody>
      </p:sp>
      <p:pic>
        <p:nvPicPr>
          <p:cNvPr id="17" name="Picture 2" descr="Resultado de imagen de microsoft logo png white">
            <a:extLst>
              <a:ext uri="{FF2B5EF4-FFF2-40B4-BE49-F238E27FC236}">
                <a16:creationId xmlns:a16="http://schemas.microsoft.com/office/drawing/2014/main" id="{222AACDC-2806-4EDF-B530-2852656EEC6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64568" y="169229"/>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55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64" name="Rectángulo 63">
            <a:extLst>
              <a:ext uri="{FF2B5EF4-FFF2-40B4-BE49-F238E27FC236}">
                <a16:creationId xmlns:a16="http://schemas.microsoft.com/office/drawing/2014/main" id="{2E5809C0-DEC3-4F7A-9B8A-F5A4D1FA2F7C}"/>
              </a:ext>
            </a:extLst>
          </p:cNvPr>
          <p:cNvSpPr/>
          <p:nvPr userDrawn="1"/>
        </p:nvSpPr>
        <p:spPr>
          <a:xfrm>
            <a:off x="0" y="0"/>
            <a:ext cx="12196545" cy="6874078"/>
          </a:xfrm>
          <a:prstGeom prst="rect">
            <a:avLst/>
          </a:prstGeom>
          <a:solidFill>
            <a:srgbClr val="00064F">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730AC559-A835-46C3-98B0-DD3DF1DD20DA}"/>
              </a:ext>
            </a:extLst>
          </p:cNvPr>
          <p:cNvSpPr/>
          <p:nvPr userDrawn="1"/>
        </p:nvSpPr>
        <p:spPr>
          <a:xfrm>
            <a:off x="473413" y="1897812"/>
            <a:ext cx="11245174" cy="3482664"/>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6" name="Imagen 125">
            <a:extLst>
              <a:ext uri="{FF2B5EF4-FFF2-40B4-BE49-F238E27FC236}">
                <a16:creationId xmlns:a16="http://schemas.microsoft.com/office/drawing/2014/main" id="{97A02ECB-3005-4775-82F4-B74AF0F499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5137" y="1077515"/>
            <a:ext cx="3359136" cy="2394821"/>
          </a:xfrm>
          <a:prstGeom prst="rect">
            <a:avLst/>
          </a:prstGeom>
        </p:spPr>
      </p:pic>
      <p:sp>
        <p:nvSpPr>
          <p:cNvPr id="130" name="Rectángulo 129">
            <a:extLst>
              <a:ext uri="{FF2B5EF4-FFF2-40B4-BE49-F238E27FC236}">
                <a16:creationId xmlns:a16="http://schemas.microsoft.com/office/drawing/2014/main" id="{0EEFEC95-8FEE-4A88-BD23-F0C625808E07}"/>
              </a:ext>
            </a:extLst>
          </p:cNvPr>
          <p:cNvSpPr/>
          <p:nvPr userDrawn="1"/>
        </p:nvSpPr>
        <p:spPr>
          <a:xfrm>
            <a:off x="473413" y="2924355"/>
            <a:ext cx="11245174" cy="3285060"/>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131" name="Imagen 130">
            <a:extLst>
              <a:ext uri="{FF2B5EF4-FFF2-40B4-BE49-F238E27FC236}">
                <a16:creationId xmlns:a16="http://schemas.microsoft.com/office/drawing/2014/main" id="{56F5D90A-5239-449B-94D7-75DD23E28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2570" y="5577495"/>
            <a:ext cx="2244382" cy="631061"/>
          </a:xfrm>
          <a:prstGeom prst="rect">
            <a:avLst/>
          </a:prstGeom>
        </p:spPr>
      </p:pic>
      <p:pic>
        <p:nvPicPr>
          <p:cNvPr id="132" name="Picture 8" descr="Resultado de imagen de sothis logo">
            <a:extLst>
              <a:ext uri="{FF2B5EF4-FFF2-40B4-BE49-F238E27FC236}">
                <a16:creationId xmlns:a16="http://schemas.microsoft.com/office/drawing/2014/main" id="{AB71400F-8E68-4595-B728-E7214099655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34591" b="34591"/>
          <a:stretch/>
        </p:blipFill>
        <p:spPr bwMode="auto">
          <a:xfrm>
            <a:off x="3104748" y="5612372"/>
            <a:ext cx="1821367" cy="5613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0" descr="Resultado de imagen de inogic logo">
            <a:extLst>
              <a:ext uri="{FF2B5EF4-FFF2-40B4-BE49-F238E27FC236}">
                <a16:creationId xmlns:a16="http://schemas.microsoft.com/office/drawing/2014/main" id="{3C04555E-3EAC-4D0F-B9E2-92A44A9C3214}"/>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25832" b="25832"/>
          <a:stretch/>
        </p:blipFill>
        <p:spPr bwMode="auto">
          <a:xfrm>
            <a:off x="7626112" y="5660687"/>
            <a:ext cx="1444647" cy="46467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4" descr="DQSconsulting">
            <a:extLst>
              <a:ext uri="{FF2B5EF4-FFF2-40B4-BE49-F238E27FC236}">
                <a16:creationId xmlns:a16="http://schemas.microsoft.com/office/drawing/2014/main" id="{01D4DB40-3795-4E69-A06D-F0107D86D9D4}"/>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388782" y="5602827"/>
            <a:ext cx="580396" cy="580396"/>
          </a:xfrm>
          <a:prstGeom prst="rect">
            <a:avLst/>
          </a:prstGeom>
          <a:noFill/>
          <a:extLst>
            <a:ext uri="{909E8E84-426E-40DD-AFC4-6F175D3DCCD1}">
              <a14:hiddenFill xmlns:a14="http://schemas.microsoft.com/office/drawing/2010/main">
                <a:solidFill>
                  <a:srgbClr val="FFFFFF"/>
                </a:solidFill>
              </a14:hiddenFill>
            </a:ext>
          </a:extLst>
        </p:spPr>
      </p:pic>
      <p:pic>
        <p:nvPicPr>
          <p:cNvPr id="136" name="Imagen 135">
            <a:extLst>
              <a:ext uri="{FF2B5EF4-FFF2-40B4-BE49-F238E27FC236}">
                <a16:creationId xmlns:a16="http://schemas.microsoft.com/office/drawing/2014/main" id="{90F08B5F-AAFE-4F23-800A-32E3337FF128}"/>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4621390" y="3580217"/>
            <a:ext cx="2946630" cy="1127086"/>
          </a:xfrm>
          <a:prstGeom prst="rect">
            <a:avLst/>
          </a:prstGeom>
        </p:spPr>
      </p:pic>
      <p:grpSp>
        <p:nvGrpSpPr>
          <p:cNvPr id="137" name="Grupo 136">
            <a:extLst>
              <a:ext uri="{FF2B5EF4-FFF2-40B4-BE49-F238E27FC236}">
                <a16:creationId xmlns:a16="http://schemas.microsoft.com/office/drawing/2014/main" id="{2382EAC0-D02D-4A4E-B52D-E746C792356A}"/>
              </a:ext>
            </a:extLst>
          </p:cNvPr>
          <p:cNvGrpSpPr/>
          <p:nvPr userDrawn="1"/>
        </p:nvGrpSpPr>
        <p:grpSpPr>
          <a:xfrm>
            <a:off x="8167637" y="3135961"/>
            <a:ext cx="2771648" cy="1362918"/>
            <a:chOff x="7860165" y="190156"/>
            <a:chExt cx="1646238" cy="809514"/>
          </a:xfrm>
        </p:grpSpPr>
        <p:sp>
          <p:nvSpPr>
            <p:cNvPr id="138" name="Forma libre: forma 137">
              <a:extLst>
                <a:ext uri="{FF2B5EF4-FFF2-40B4-BE49-F238E27FC236}">
                  <a16:creationId xmlns:a16="http://schemas.microsoft.com/office/drawing/2014/main" id="{8DDF5C46-A691-4E7B-ADAF-3359B00B6B8C}"/>
                </a:ext>
              </a:extLst>
            </p:cNvPr>
            <p:cNvSpPr/>
            <p:nvPr/>
          </p:nvSpPr>
          <p:spPr>
            <a:xfrm>
              <a:off x="8645525" y="269875"/>
              <a:ext cx="762000" cy="269875"/>
            </a:xfrm>
            <a:custGeom>
              <a:avLst/>
              <a:gdLst>
                <a:gd name="connsiteX0" fmla="*/ 692150 w 762000"/>
                <a:gd name="connsiteY0" fmla="*/ 0 h 269875"/>
                <a:gd name="connsiteX1" fmla="*/ 454025 w 762000"/>
                <a:gd name="connsiteY1" fmla="*/ 34925 h 269875"/>
                <a:gd name="connsiteX2" fmla="*/ 136525 w 762000"/>
                <a:gd name="connsiteY2" fmla="*/ 85725 h 269875"/>
                <a:gd name="connsiteX3" fmla="*/ 22225 w 762000"/>
                <a:gd name="connsiteY3" fmla="*/ 120650 h 269875"/>
                <a:gd name="connsiteX4" fmla="*/ 0 w 762000"/>
                <a:gd name="connsiteY4" fmla="*/ 266700 h 269875"/>
                <a:gd name="connsiteX5" fmla="*/ 717550 w 762000"/>
                <a:gd name="connsiteY5" fmla="*/ 269875 h 269875"/>
                <a:gd name="connsiteX6" fmla="*/ 762000 w 762000"/>
                <a:gd name="connsiteY6" fmla="*/ 222250 h 269875"/>
                <a:gd name="connsiteX7" fmla="*/ 755650 w 762000"/>
                <a:gd name="connsiteY7" fmla="*/ 635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 h="269875">
                  <a:moveTo>
                    <a:pt x="692150" y="0"/>
                  </a:moveTo>
                  <a:lnTo>
                    <a:pt x="454025" y="34925"/>
                  </a:lnTo>
                  <a:lnTo>
                    <a:pt x="136525" y="85725"/>
                  </a:lnTo>
                  <a:lnTo>
                    <a:pt x="22225" y="120650"/>
                  </a:lnTo>
                  <a:lnTo>
                    <a:pt x="0" y="266700"/>
                  </a:lnTo>
                  <a:lnTo>
                    <a:pt x="717550" y="269875"/>
                  </a:lnTo>
                  <a:lnTo>
                    <a:pt x="762000" y="222250"/>
                  </a:lnTo>
                  <a:lnTo>
                    <a:pt x="755650" y="635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pic>
          <p:nvPicPr>
            <p:cNvPr id="139" name="Picture 2">
              <a:extLst>
                <a:ext uri="{FF2B5EF4-FFF2-40B4-BE49-F238E27FC236}">
                  <a16:creationId xmlns:a16="http://schemas.microsoft.com/office/drawing/2014/main" id="{5E56BB47-BC66-4DB1-B2A5-BB3043110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0165" y="190156"/>
              <a:ext cx="1646238" cy="809514"/>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2">
            <a:extLst>
              <a:ext uri="{FF2B5EF4-FFF2-40B4-BE49-F238E27FC236}">
                <a16:creationId xmlns:a16="http://schemas.microsoft.com/office/drawing/2014/main" id="{709DDF85-3A89-4742-86C6-C667DE22B6C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p:blipFill>
        <p:spPr bwMode="auto">
          <a:xfrm>
            <a:off x="972232" y="3429000"/>
            <a:ext cx="3049541" cy="650456"/>
          </a:xfrm>
          <a:prstGeom prst="rect">
            <a:avLst/>
          </a:prstGeom>
          <a:noFill/>
          <a:extLst>
            <a:ext uri="{909E8E84-426E-40DD-AFC4-6F175D3DCCD1}">
              <a14:hiddenFill xmlns:a14="http://schemas.microsoft.com/office/drawing/2010/main">
                <a:solidFill>
                  <a:srgbClr val="FFFFFF"/>
                </a:solidFill>
              </a14:hiddenFill>
            </a:ext>
          </a:extLst>
        </p:spPr>
      </p:pic>
      <p:pic>
        <p:nvPicPr>
          <p:cNvPr id="141" name="Imagen 140">
            <a:extLst>
              <a:ext uri="{FF2B5EF4-FFF2-40B4-BE49-F238E27FC236}">
                <a16:creationId xmlns:a16="http://schemas.microsoft.com/office/drawing/2014/main" id="{013D6084-8E07-483F-BA25-B9ADC4E4CA32}"/>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5439197" y="2510457"/>
            <a:ext cx="1311016" cy="1066424"/>
          </a:xfrm>
          <a:prstGeom prst="rect">
            <a:avLst/>
          </a:prstGeom>
        </p:spPr>
      </p:pic>
      <p:pic>
        <p:nvPicPr>
          <p:cNvPr id="18" name="Picture 12">
            <a:extLst>
              <a:ext uri="{FF2B5EF4-FFF2-40B4-BE49-F238E27FC236}">
                <a16:creationId xmlns:a16="http://schemas.microsoft.com/office/drawing/2014/main" id="{6AB61AC7-7BCB-4D94-8E80-51E4E5AC5E2F}"/>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p:blipFill>
        <p:spPr bwMode="auto">
          <a:xfrm>
            <a:off x="5477297" y="4498879"/>
            <a:ext cx="1134632" cy="11346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9830A37-3FBE-412B-A4BE-7EA8B93BD4E5}"/>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5477297" y="5607262"/>
            <a:ext cx="1046452" cy="5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128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ítulo vertical y tex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83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52821EC-DE1A-4D3B-B306-04243299C631}" type="datetimeFigureOut">
              <a:rPr lang="es-ES" smtClean="0"/>
              <a:t>13/10/19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31772B4-0001-4397-83A2-9D7A282A4B61}" type="slidenum">
              <a:rPr lang="es-ES" smtClean="0"/>
              <a:t>‹#›</a:t>
            </a:fld>
            <a:endParaRPr lang="es-ES"/>
          </a:p>
        </p:txBody>
      </p:sp>
    </p:spTree>
    <p:extLst>
      <p:ext uri="{BB962C8B-B14F-4D97-AF65-F5344CB8AC3E}">
        <p14:creationId xmlns:p14="http://schemas.microsoft.com/office/powerpoint/2010/main" val="79655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45AC3CD-100A-4578-8D83-A55308D2DA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470890" y="0"/>
            <a:ext cx="13551412" cy="6858000"/>
          </a:xfrm>
          <a:prstGeom prst="rect">
            <a:avLst/>
          </a:prstGeom>
        </p:spPr>
      </p:pic>
    </p:spTree>
    <p:extLst>
      <p:ext uri="{BB962C8B-B14F-4D97-AF65-F5344CB8AC3E}">
        <p14:creationId xmlns:p14="http://schemas.microsoft.com/office/powerpoint/2010/main" val="2467735087"/>
      </p:ext>
    </p:extLst>
  </p:cSld>
  <p:clrMap bg1="lt1" tx1="dk1" bg2="lt2" tx2="dk2" accent1="accent1" accent2="accent2" accent3="accent3" accent4="accent4" accent5="accent5" accent6="accent6" hlink="hlink" folHlink="folHlink"/>
  <p:sldLayoutIdLst>
    <p:sldLayoutId id="2147483700" r:id="rId1"/>
    <p:sldLayoutId id="2147483711" r:id="rId2"/>
    <p:sldLayoutId id="2147483712" r:id="rId3"/>
    <p:sldLayoutId id="2147483701" r:id="rId4"/>
    <p:sldLayoutId id="2147483703" r:id="rId5"/>
    <p:sldLayoutId id="2147483726" r:id="rId6"/>
    <p:sldLayoutId id="214748373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92ED02C-F0F5-4464-8946-B6EADAB27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83C106-B466-4068-BC58-E36C2C5B0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043C8F-7344-4C4B-BC94-7163E654D1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C796A-F1F2-4D8A-8BD0-DBB09B2D522F}" type="datetimeFigureOut">
              <a:rPr lang="es-ES" smtClean="0"/>
              <a:t>13/10/19</a:t>
            </a:fld>
            <a:endParaRPr lang="es-ES"/>
          </a:p>
        </p:txBody>
      </p:sp>
      <p:sp>
        <p:nvSpPr>
          <p:cNvPr id="5" name="Marcador de pie de página 4">
            <a:extLst>
              <a:ext uri="{FF2B5EF4-FFF2-40B4-BE49-F238E27FC236}">
                <a16:creationId xmlns:a16="http://schemas.microsoft.com/office/drawing/2014/main" id="{8CFD7BD9-3C0C-47C8-B2C4-2BF6710FC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AC415AF-9980-4388-AC88-8F0BF47DBE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54B01-471B-4BC6-885A-AA193F556DC0}" type="slidenum">
              <a:rPr lang="es-ES" smtClean="0"/>
              <a:t>‹#›</a:t>
            </a:fld>
            <a:endParaRPr lang="es-ES"/>
          </a:p>
        </p:txBody>
      </p:sp>
    </p:spTree>
    <p:extLst>
      <p:ext uri="{BB962C8B-B14F-4D97-AF65-F5344CB8AC3E}">
        <p14:creationId xmlns:p14="http://schemas.microsoft.com/office/powerpoint/2010/main" val="381471454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623954B-EA0B-4A9E-A0CC-6D069AAC358B}"/>
              </a:ext>
            </a:extLst>
          </p:cNvPr>
          <p:cNvSpPr/>
          <p:nvPr userDrawn="1"/>
        </p:nvSpPr>
        <p:spPr>
          <a:xfrm>
            <a:off x="0" y="0"/>
            <a:ext cx="2160000" cy="6858000"/>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id="{BA470D0F-0E77-43B4-A495-2F5BC1C36E13}"/>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40290" y="5081854"/>
            <a:ext cx="1871317" cy="1393317"/>
          </a:xfrm>
          <a:prstGeom prst="rect">
            <a:avLst/>
          </a:prstGeom>
        </p:spPr>
      </p:pic>
      <p:pic>
        <p:nvPicPr>
          <p:cNvPr id="13" name="Picture 2" descr="Resultado de imagen de microsoft logo png white">
            <a:extLst>
              <a:ext uri="{FF2B5EF4-FFF2-40B4-BE49-F238E27FC236}">
                <a16:creationId xmlns:a16="http://schemas.microsoft.com/office/drawing/2014/main" id="{919B351A-6227-41D4-ADAF-8E5B42E3EE72}"/>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671" y="143829"/>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7311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0FB5959-105A-46FC-8821-DF403198411B}"/>
              </a:ext>
            </a:extLst>
          </p:cNvPr>
          <p:cNvSpPr/>
          <p:nvPr userDrawn="1"/>
        </p:nvSpPr>
        <p:spPr>
          <a:xfrm>
            <a:off x="0" y="5856050"/>
            <a:ext cx="12192000" cy="1001949"/>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625AFE3C-02F2-4278-A69B-9825D57FACDF}"/>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0964229" y="5899946"/>
            <a:ext cx="1227771" cy="914155"/>
          </a:xfrm>
          <a:prstGeom prst="rect">
            <a:avLst/>
          </a:prstGeom>
        </p:spPr>
      </p:pic>
      <p:pic>
        <p:nvPicPr>
          <p:cNvPr id="4" name="Picture 2" descr="Resultado de imagen de microsoft logo png white">
            <a:extLst>
              <a:ext uri="{FF2B5EF4-FFF2-40B4-BE49-F238E27FC236}">
                <a16:creationId xmlns:a16="http://schemas.microsoft.com/office/drawing/2014/main" id="{01317233-94A0-49CD-8B34-A2B79F378ACF}"/>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671" y="6033682"/>
            <a:ext cx="1756510" cy="64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1701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microsoft.com/office/2007/relationships/hdphoto" Target="../media/hdphoto1.wdp"/><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10.xml"/><Relationship Id="rId6" Type="http://schemas.openxmlformats.org/officeDocument/2006/relationships/image" Target="../media/image70.png"/><Relationship Id="rId11" Type="http://schemas.openxmlformats.org/officeDocument/2006/relationships/image" Target="../media/image75.emf"/><Relationship Id="rId5" Type="http://schemas.openxmlformats.org/officeDocument/2006/relationships/image" Target="../media/image69.gif"/><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1.jp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6.png"/><Relationship Id="rId21"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5.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6.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5.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7.png"/><Relationship Id="rId9" Type="http://schemas.openxmlformats.org/officeDocument/2006/relationships/image" Target="../media/image82.emf"/><Relationship Id="rId14" Type="http://schemas.openxmlformats.org/officeDocument/2006/relationships/image" Target="../media/image87.png"/><Relationship Id="rId22"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55.png"/><Relationship Id="rId9" Type="http://schemas.openxmlformats.org/officeDocument/2006/relationships/image" Target="../media/image102.emf"/></Relationships>
</file>

<file path=ppt/slides/_rels/slide4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6.emf"/><Relationship Id="rId5" Type="http://schemas.openxmlformats.org/officeDocument/2006/relationships/image" Target="../media/image105.emf"/><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s>
</file>

<file path=ppt/slides/_rels/slide44.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1.emf"/><Relationship Id="rId7" Type="http://schemas.openxmlformats.org/officeDocument/2006/relationships/image" Target="../media/image62.em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14.emf"/><Relationship Id="rId5" Type="http://schemas.openxmlformats.org/officeDocument/2006/relationships/image" Target="../media/image113.emf"/><Relationship Id="rId10" Type="http://schemas.openxmlformats.org/officeDocument/2006/relationships/image" Target="../media/image117.emf"/><Relationship Id="rId4" Type="http://schemas.openxmlformats.org/officeDocument/2006/relationships/image" Target="../media/image112.emf"/><Relationship Id="rId9" Type="http://schemas.openxmlformats.org/officeDocument/2006/relationships/image" Target="../media/image116.emf"/></Relationships>
</file>

<file path=ppt/slides/_rels/slide45.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1.emf"/><Relationship Id="rId5" Type="http://schemas.openxmlformats.org/officeDocument/2006/relationships/image" Target="../media/image120.emf"/><Relationship Id="rId10" Type="http://schemas.openxmlformats.org/officeDocument/2006/relationships/image" Target="../media/image125.emf"/><Relationship Id="rId4" Type="http://schemas.openxmlformats.org/officeDocument/2006/relationships/image" Target="../media/image119.emf"/><Relationship Id="rId9" Type="http://schemas.openxmlformats.org/officeDocument/2006/relationships/image" Target="../media/image124.emf"/></Relationships>
</file>

<file path=ppt/slides/_rels/slide46.xml.rels><?xml version="1.0" encoding="UTF-8" standalone="yes"?>
<Relationships xmlns="http://schemas.openxmlformats.org/package/2006/relationships"><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47.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19.emf"/><Relationship Id="rId1" Type="http://schemas.openxmlformats.org/officeDocument/2006/relationships/slideLayout" Target="../slideLayouts/slideLayout10.xml"/><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BAB4881C-C202-4377-AB47-097F9FCB021F}"/>
              </a:ext>
            </a:extLst>
          </p:cNvPr>
          <p:cNvSpPr>
            <a:spLocks noGrp="1"/>
          </p:cNvSpPr>
          <p:nvPr>
            <p:ph type="ctrTitle"/>
          </p:nvPr>
        </p:nvSpPr>
        <p:spPr>
          <a:xfrm>
            <a:off x="494097" y="3262450"/>
            <a:ext cx="5281061" cy="1232032"/>
          </a:xfrm>
        </p:spPr>
        <p:txBody>
          <a:bodyPr/>
          <a:lstStyle/>
          <a:p>
            <a:r>
              <a:rPr lang="es-ES" sz="3600" b="0" dirty="0"/>
              <a:t>Llevando Dynamics 365 al límite...¿Conseguirá sobrevivir?</a:t>
            </a:r>
            <a:br>
              <a:rPr lang="es-ES" b="0" dirty="0"/>
            </a:br>
            <a:endParaRPr lang="es-ES" dirty="0"/>
          </a:p>
        </p:txBody>
      </p:sp>
      <p:sp>
        <p:nvSpPr>
          <p:cNvPr id="42" name="Subtítulo 41">
            <a:extLst>
              <a:ext uri="{FF2B5EF4-FFF2-40B4-BE49-F238E27FC236}">
                <a16:creationId xmlns:a16="http://schemas.microsoft.com/office/drawing/2014/main" id="{88A867FA-5707-4E1A-9628-F98957F01CEB}"/>
              </a:ext>
            </a:extLst>
          </p:cNvPr>
          <p:cNvSpPr>
            <a:spLocks noGrp="1"/>
          </p:cNvSpPr>
          <p:nvPr>
            <p:ph type="subTitle" idx="1"/>
          </p:nvPr>
        </p:nvSpPr>
        <p:spPr>
          <a:xfrm>
            <a:off x="494097" y="4588844"/>
            <a:ext cx="5348438" cy="1309036"/>
          </a:xfrm>
        </p:spPr>
        <p:txBody>
          <a:bodyPr/>
          <a:lstStyle/>
          <a:p>
            <a:r>
              <a:rPr lang="es-ES" dirty="0"/>
              <a:t>Robert Bermejo</a:t>
            </a:r>
          </a:p>
          <a:p>
            <a:r>
              <a:rPr lang="es-ES" dirty="0"/>
              <a:t>Manuel Sánchez</a:t>
            </a:r>
          </a:p>
        </p:txBody>
      </p:sp>
      <p:pic>
        <p:nvPicPr>
          <p:cNvPr id="4" name="Marcador de posición de imagen 3">
            <a:extLst>
              <a:ext uri="{FF2B5EF4-FFF2-40B4-BE49-F238E27FC236}">
                <a16:creationId xmlns:a16="http://schemas.microsoft.com/office/drawing/2014/main" id="{725CCCA7-FCC1-4BC8-803A-0DFE84D877C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8577019" y="3624152"/>
            <a:ext cx="2879725" cy="2879725"/>
          </a:xfrm>
        </p:spPr>
      </p:pic>
      <p:pic>
        <p:nvPicPr>
          <p:cNvPr id="10" name="Marcador de posición de imagen 5">
            <a:extLst>
              <a:ext uri="{FF2B5EF4-FFF2-40B4-BE49-F238E27FC236}">
                <a16:creationId xmlns:a16="http://schemas.microsoft.com/office/drawing/2014/main" id="{F397C694-D5D8-47EB-8D18-23E5ADFA29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488821" y="265925"/>
            <a:ext cx="2880000" cy="2880000"/>
          </a:xfrm>
          <a:prstGeom prst="ellipse">
            <a:avLst/>
          </a:prstGeom>
          <a:solidFill>
            <a:schemeClr val="bg1"/>
          </a:solidFill>
          <a:ln w="57150">
            <a:solidFill>
              <a:srgbClr val="008272"/>
            </a:solidFill>
          </a:ln>
        </p:spPr>
      </p:pic>
    </p:spTree>
    <p:extLst>
      <p:ext uri="{BB962C8B-B14F-4D97-AF65-F5344CB8AC3E}">
        <p14:creationId xmlns:p14="http://schemas.microsoft.com/office/powerpoint/2010/main" val="593708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Solución</a:t>
            </a:r>
          </a:p>
        </p:txBody>
      </p:sp>
      <p:pic>
        <p:nvPicPr>
          <p:cNvPr id="5" name="Picture 4">
            <a:extLst>
              <a:ext uri="{FF2B5EF4-FFF2-40B4-BE49-F238E27FC236}">
                <a16:creationId xmlns:a16="http://schemas.microsoft.com/office/drawing/2014/main" id="{FE346B29-21F0-456E-9245-5CC803062FBB}"/>
              </a:ext>
            </a:extLst>
          </p:cNvPr>
          <p:cNvPicPr>
            <a:picLocks noChangeAspect="1"/>
          </p:cNvPicPr>
          <p:nvPr/>
        </p:nvPicPr>
        <p:blipFill>
          <a:blip r:embed="rId2"/>
          <a:stretch>
            <a:fillRect/>
          </a:stretch>
        </p:blipFill>
        <p:spPr>
          <a:xfrm>
            <a:off x="3236660" y="1813645"/>
            <a:ext cx="7493072" cy="4679230"/>
          </a:xfrm>
          <a:prstGeom prst="rect">
            <a:avLst/>
          </a:prstGeom>
        </p:spPr>
      </p:pic>
    </p:spTree>
    <p:extLst>
      <p:ext uri="{BB962C8B-B14F-4D97-AF65-F5344CB8AC3E}">
        <p14:creationId xmlns:p14="http://schemas.microsoft.com/office/powerpoint/2010/main" val="54594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Azure Durable </a:t>
            </a:r>
            <a:r>
              <a:rPr lang="es-ES" dirty="0" err="1"/>
              <a:t>Functions</a:t>
            </a:r>
            <a:endParaRPr lang="en-US" dirty="0"/>
          </a:p>
        </p:txBody>
      </p:sp>
      <p:sp>
        <p:nvSpPr>
          <p:cNvPr id="6" name="Text Placeholder 5">
            <a:extLst>
              <a:ext uri="{FF2B5EF4-FFF2-40B4-BE49-F238E27FC236}">
                <a16:creationId xmlns:a16="http://schemas.microsoft.com/office/drawing/2014/main" id="{6726211B-9BF7-4E7E-B698-7A370A21B370}"/>
              </a:ext>
            </a:extLst>
          </p:cNvPr>
          <p:cNvSpPr>
            <a:spLocks noGrp="1"/>
          </p:cNvSpPr>
          <p:nvPr>
            <p:ph type="body" sz="quarter" idx="10"/>
          </p:nvPr>
        </p:nvSpPr>
        <p:spPr>
          <a:xfrm>
            <a:off x="2593298" y="1881402"/>
            <a:ext cx="10859125" cy="3289059"/>
          </a:xfrm>
        </p:spPr>
        <p:txBody>
          <a:bodyPr/>
          <a:lstStyle/>
          <a:p>
            <a:r>
              <a:rPr lang="es-ES" dirty="0" err="1"/>
              <a:t>Serverless</a:t>
            </a:r>
            <a:endParaRPr lang="es-ES" dirty="0"/>
          </a:p>
          <a:p>
            <a:r>
              <a:rPr lang="es-ES" dirty="0" err="1"/>
              <a:t>Workflows</a:t>
            </a:r>
            <a:r>
              <a:rPr lang="es-ES" dirty="0"/>
              <a:t> en código</a:t>
            </a:r>
          </a:p>
          <a:p>
            <a:r>
              <a:rPr lang="es-ES" dirty="0"/>
              <a:t>Orquestación de funciones</a:t>
            </a:r>
          </a:p>
          <a:p>
            <a:r>
              <a:rPr lang="es-ES" dirty="0"/>
              <a:t>Elimina los problemas de las </a:t>
            </a:r>
            <a:r>
              <a:rPr lang="es-ES" dirty="0" err="1"/>
              <a:t>Functions</a:t>
            </a:r>
            <a:endParaRPr lang="es-ES" dirty="0"/>
          </a:p>
          <a:p>
            <a:pPr lvl="1"/>
            <a:r>
              <a:rPr lang="es-ES" dirty="0"/>
              <a:t>Time </a:t>
            </a:r>
            <a:r>
              <a:rPr lang="es-ES" dirty="0" err="1"/>
              <a:t>out</a:t>
            </a:r>
            <a:r>
              <a:rPr lang="es-ES" dirty="0"/>
              <a:t> de 10 minutos</a:t>
            </a:r>
          </a:p>
          <a:p>
            <a:pPr lvl="1"/>
            <a:r>
              <a:rPr lang="es-ES" dirty="0"/>
              <a:t>Orquestación de funciones</a:t>
            </a:r>
          </a:p>
          <a:p>
            <a:r>
              <a:rPr lang="es-ES" dirty="0"/>
              <a:t>Pago por uso</a:t>
            </a:r>
          </a:p>
        </p:txBody>
      </p:sp>
    </p:spTree>
    <p:extLst>
      <p:ext uri="{BB962C8B-B14F-4D97-AF65-F5344CB8AC3E}">
        <p14:creationId xmlns:p14="http://schemas.microsoft.com/office/powerpoint/2010/main" val="159042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a:xfrm>
            <a:off x="2328705" y="88570"/>
            <a:ext cx="8760502" cy="1325563"/>
          </a:xfrm>
        </p:spPr>
        <p:txBody>
          <a:bodyPr/>
          <a:lstStyle/>
          <a:p>
            <a:r>
              <a:rPr lang="es-ES" dirty="0"/>
              <a:t>Entendiendo las Durable </a:t>
            </a:r>
            <a:r>
              <a:rPr lang="es-ES" dirty="0" err="1"/>
              <a:t>Functions</a:t>
            </a:r>
            <a:endParaRPr lang="en-US" dirty="0"/>
          </a:p>
        </p:txBody>
      </p:sp>
      <p:sp>
        <p:nvSpPr>
          <p:cNvPr id="4" name="TextBox 3">
            <a:extLst>
              <a:ext uri="{FF2B5EF4-FFF2-40B4-BE49-F238E27FC236}">
                <a16:creationId xmlns:a16="http://schemas.microsoft.com/office/drawing/2014/main" id="{91D41148-844B-D349-ABCF-F2681B71782C}"/>
              </a:ext>
            </a:extLst>
          </p:cNvPr>
          <p:cNvSpPr txBox="1"/>
          <p:nvPr/>
        </p:nvSpPr>
        <p:spPr>
          <a:xfrm>
            <a:off x="8981888" y="4610501"/>
            <a:ext cx="2461661"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mn-cs"/>
              </a:rPr>
              <a:t>"Hello BRK3348!"</a:t>
            </a:r>
          </a:p>
        </p:txBody>
      </p:sp>
      <p:sp>
        <p:nvSpPr>
          <p:cNvPr id="6" name="TextBox 5">
            <a:extLst>
              <a:ext uri="{FF2B5EF4-FFF2-40B4-BE49-F238E27FC236}">
                <a16:creationId xmlns:a16="http://schemas.microsoft.com/office/drawing/2014/main" id="{36C13A07-D772-A445-9235-ED41F20FFC04}"/>
              </a:ext>
            </a:extLst>
          </p:cNvPr>
          <p:cNvSpPr txBox="1"/>
          <p:nvPr/>
        </p:nvSpPr>
        <p:spPr>
          <a:xfrm>
            <a:off x="6213787" y="4637018"/>
            <a:ext cx="2769295"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mn-cs"/>
              </a:rPr>
              <a:t>["Hello BRK3348!"]</a:t>
            </a:r>
          </a:p>
        </p:txBody>
      </p:sp>
      <p:sp>
        <p:nvSpPr>
          <p:cNvPr id="7" name="Rectangle 6">
            <a:extLst>
              <a:ext uri="{FF2B5EF4-FFF2-40B4-BE49-F238E27FC236}">
                <a16:creationId xmlns:a16="http://schemas.microsoft.com/office/drawing/2014/main" id="{760ED5E1-86EF-8F4D-B76E-6C7DA4D34C29}"/>
              </a:ext>
            </a:extLst>
          </p:cNvPr>
          <p:cNvSpPr/>
          <p:nvPr/>
        </p:nvSpPr>
        <p:spPr>
          <a:xfrm>
            <a:off x="6992458" y="2865988"/>
            <a:ext cx="1685925" cy="100965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0D0D0D"/>
                    </a:gs>
                    <a:gs pos="60000">
                      <a:srgbClr val="000000"/>
                    </a:gs>
                  </a:gsLst>
                  <a:lin ang="20400000" scaled="0"/>
                </a:gradFill>
                <a:effectLst/>
                <a:uLnTx/>
                <a:uFillTx/>
                <a:latin typeface="Segoe UI"/>
                <a:ea typeface="+mn-ea"/>
                <a:cs typeface="+mn-cs"/>
              </a:rPr>
              <a:t>Orchestrator Function</a:t>
            </a:r>
          </a:p>
        </p:txBody>
      </p:sp>
      <p:sp>
        <p:nvSpPr>
          <p:cNvPr id="8" name="Rectangle 7">
            <a:extLst>
              <a:ext uri="{FF2B5EF4-FFF2-40B4-BE49-F238E27FC236}">
                <a16:creationId xmlns:a16="http://schemas.microsoft.com/office/drawing/2014/main" id="{0F40EF0D-D2E9-4D48-BBA3-F34D556E0B4A}"/>
              </a:ext>
            </a:extLst>
          </p:cNvPr>
          <p:cNvSpPr/>
          <p:nvPr/>
        </p:nvSpPr>
        <p:spPr>
          <a:xfrm>
            <a:off x="9973223" y="2890908"/>
            <a:ext cx="1685925" cy="100965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00000">
                      <a:srgbClr val="0D0D0D"/>
                    </a:gs>
                    <a:gs pos="60000">
                      <a:srgbClr val="000000"/>
                    </a:gs>
                  </a:gsLst>
                  <a:lin ang="20400000" scaled="0"/>
                </a:gradFill>
                <a:effectLst/>
                <a:uLnTx/>
                <a:uFillTx/>
                <a:latin typeface="Segoe UI"/>
                <a:ea typeface="+mn-ea"/>
                <a:cs typeface="+mn-cs"/>
              </a:rPr>
              <a:t>Activity Function</a:t>
            </a:r>
          </a:p>
        </p:txBody>
      </p:sp>
      <p:sp>
        <p:nvSpPr>
          <p:cNvPr id="9" name="Rectangle 8">
            <a:extLst>
              <a:ext uri="{FF2B5EF4-FFF2-40B4-BE49-F238E27FC236}">
                <a16:creationId xmlns:a16="http://schemas.microsoft.com/office/drawing/2014/main" id="{265DD954-328F-864F-8A80-D8F961BC7390}"/>
              </a:ext>
            </a:extLst>
          </p:cNvPr>
          <p:cNvSpPr/>
          <p:nvPr/>
        </p:nvSpPr>
        <p:spPr>
          <a:xfrm>
            <a:off x="8287298" y="5281683"/>
            <a:ext cx="1685925" cy="10096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FFFFFF"/>
                    </a:gs>
                    <a:gs pos="30000">
                      <a:srgbClr val="FFFFFF"/>
                    </a:gs>
                  </a:gsLst>
                </a:gradFill>
                <a:effectLst/>
                <a:uLnTx/>
                <a:uFillTx/>
                <a:latin typeface="Segoe UI"/>
                <a:ea typeface="+mn-ea"/>
                <a:cs typeface="+mn-cs"/>
              </a:rPr>
              <a:t>Execution History</a:t>
            </a:r>
          </a:p>
        </p:txBody>
      </p:sp>
      <p:sp>
        <p:nvSpPr>
          <p:cNvPr id="10" name="Rectangle 9">
            <a:extLst>
              <a:ext uri="{FF2B5EF4-FFF2-40B4-BE49-F238E27FC236}">
                <a16:creationId xmlns:a16="http://schemas.microsoft.com/office/drawing/2014/main" id="{3AAA675C-7896-674F-97C9-CEB55DA477D2}"/>
              </a:ext>
            </a:extLst>
          </p:cNvPr>
          <p:cNvSpPr/>
          <p:nvPr/>
        </p:nvSpPr>
        <p:spPr>
          <a:xfrm>
            <a:off x="2328705" y="812247"/>
            <a:ext cx="9336270" cy="1754326"/>
          </a:xfrm>
          <a:prstGeom prst="rect">
            <a:avLst/>
          </a:prstGeom>
          <a:solidFill>
            <a:srgbClr val="111111"/>
          </a:solidFill>
          <a:ln>
            <a:solidFill>
              <a:srgbClr val="11111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var</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 outputs = </a:t>
            </a: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A4B3">
                    <a:lumMod val="60000"/>
                    <a:lumOff val="40000"/>
                  </a:srgbClr>
                </a:solidFill>
                <a:effectLst/>
                <a:uLnTx/>
                <a:uFillTx/>
                <a:latin typeface="Consolas" panose="020B0609020204030204" pitchFamily="49" charset="0"/>
                <a:ea typeface="+mn-ea"/>
                <a:cs typeface="+mn-cs"/>
              </a:rPr>
              <a:t>List</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mn-cs"/>
              </a:rPr>
              <a:t>outputs.Add</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await</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mn-cs"/>
              </a:rPr>
              <a:t>context.CallActivityAsync</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&gt;(</a:t>
            </a:r>
            <a:r>
              <a:rPr kumimoji="0" lang="en-US" sz="1800" b="0" i="0" u="none" strike="noStrike" kern="1200" cap="none" spc="0" normalizeH="0" baseline="0" noProof="0" dirty="0">
                <a:ln>
                  <a:noFill/>
                </a:ln>
                <a:solidFill>
                  <a:srgbClr val="D83B01">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83B01">
                    <a:lumMod val="60000"/>
                    <a:lumOff val="40000"/>
                  </a:srgbClr>
                </a:solidFill>
                <a:effectLst/>
                <a:uLnTx/>
                <a:uFillTx/>
                <a:latin typeface="Consolas" panose="020B0609020204030204" pitchFamily="49" charset="0"/>
                <a:ea typeface="+mn-ea"/>
                <a:cs typeface="+mn-cs"/>
              </a:rPr>
              <a:t>SayHello</a:t>
            </a:r>
            <a:r>
              <a:rPr kumimoji="0" lang="en-US" sz="1800" b="0" i="0" u="none" strike="noStrike" kern="1200" cap="none" spc="0" normalizeH="0" baseline="0" noProof="0" dirty="0">
                <a:ln>
                  <a:noFill/>
                </a:ln>
                <a:solidFill>
                  <a:srgbClr val="D83B01">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83B01">
                    <a:lumMod val="60000"/>
                    <a:lumOff val="40000"/>
                  </a:srgbClr>
                </a:solidFill>
                <a:effectLst/>
                <a:uLnTx/>
                <a:uFillTx/>
                <a:latin typeface="Consolas" panose="020B0609020204030204" pitchFamily="49" charset="0"/>
                <a:ea typeface="+mn-ea"/>
                <a:cs typeface="+mn-cs"/>
              </a:rPr>
              <a:t>"BRK3348"</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mn-cs"/>
              </a:rPr>
              <a:t> outputs;</a:t>
            </a:r>
            <a:endParaRPr kumimoji="0" lang="en-US" sz="1800"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1" name="Arrow: Right 9">
            <a:extLst>
              <a:ext uri="{FF2B5EF4-FFF2-40B4-BE49-F238E27FC236}">
                <a16:creationId xmlns:a16="http://schemas.microsoft.com/office/drawing/2014/main" id="{B4050871-84AC-784C-B07B-60B1E7DF491C}"/>
              </a:ext>
            </a:extLst>
          </p:cNvPr>
          <p:cNvSpPr/>
          <p:nvPr/>
        </p:nvSpPr>
        <p:spPr>
          <a:xfrm>
            <a:off x="5932887" y="3219520"/>
            <a:ext cx="759084"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C860AEBC-3C08-5543-8A09-8F4DA4873A96}"/>
              </a:ext>
            </a:extLst>
          </p:cNvPr>
          <p:cNvSpPr/>
          <p:nvPr/>
        </p:nvSpPr>
        <p:spPr>
          <a:xfrm>
            <a:off x="6992459" y="2868650"/>
            <a:ext cx="1685925" cy="10124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FFFFFF"/>
                    </a:gs>
                    <a:gs pos="30000">
                      <a:srgbClr val="FFFFFF"/>
                    </a:gs>
                  </a:gsLst>
                  <a:lin ang="5400000" scaled="0"/>
                </a:gradFill>
                <a:effectLst/>
                <a:uLnTx/>
                <a:uFillTx/>
                <a:latin typeface="Segoe UI"/>
                <a:ea typeface="+mn-ea"/>
                <a:cs typeface="+mn-cs"/>
              </a:rPr>
              <a:t>Orchestrator Function</a:t>
            </a:r>
          </a:p>
        </p:txBody>
      </p:sp>
      <p:sp>
        <p:nvSpPr>
          <p:cNvPr id="13" name="Rectangle 12">
            <a:extLst>
              <a:ext uri="{FF2B5EF4-FFF2-40B4-BE49-F238E27FC236}">
                <a16:creationId xmlns:a16="http://schemas.microsoft.com/office/drawing/2014/main" id="{19BF59C4-EF90-FD4B-843F-7651846671C6}"/>
              </a:ext>
            </a:extLst>
          </p:cNvPr>
          <p:cNvSpPr/>
          <p:nvPr/>
        </p:nvSpPr>
        <p:spPr>
          <a:xfrm>
            <a:off x="2322878" y="861206"/>
            <a:ext cx="9336270" cy="365760"/>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Arrow: Right 17">
            <a:extLst>
              <a:ext uri="{FF2B5EF4-FFF2-40B4-BE49-F238E27FC236}">
                <a16:creationId xmlns:a16="http://schemas.microsoft.com/office/drawing/2014/main" id="{42E777DD-A669-5341-83CF-07506C444608}"/>
              </a:ext>
            </a:extLst>
          </p:cNvPr>
          <p:cNvSpPr/>
          <p:nvPr/>
        </p:nvSpPr>
        <p:spPr>
          <a:xfrm rot="2717947">
            <a:off x="7029412" y="4527082"/>
            <a:ext cx="1550398"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Arrow: Right 18">
            <a:extLst>
              <a:ext uri="{FF2B5EF4-FFF2-40B4-BE49-F238E27FC236}">
                <a16:creationId xmlns:a16="http://schemas.microsoft.com/office/drawing/2014/main" id="{6A43A3FB-4D2C-9C4E-BC8D-38CAF0EA16F7}"/>
              </a:ext>
            </a:extLst>
          </p:cNvPr>
          <p:cNvSpPr/>
          <p:nvPr/>
        </p:nvSpPr>
        <p:spPr>
          <a:xfrm rot="13526862">
            <a:off x="7957008" y="4403183"/>
            <a:ext cx="1550398"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92E3329A-B122-B446-95EA-4F1641E39DB6}"/>
              </a:ext>
            </a:extLst>
          </p:cNvPr>
          <p:cNvSpPr txBox="1"/>
          <p:nvPr/>
        </p:nvSpPr>
        <p:spPr>
          <a:xfrm>
            <a:off x="7917308" y="4387209"/>
            <a:ext cx="266700" cy="58477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a:ea typeface="+mn-ea"/>
                <a:cs typeface="+mn-cs"/>
              </a:rPr>
              <a:t>?</a:t>
            </a:r>
          </a:p>
        </p:txBody>
      </p:sp>
      <p:pic>
        <p:nvPicPr>
          <p:cNvPr id="17" name="Graphic 16" descr="Close">
            <a:extLst>
              <a:ext uri="{FF2B5EF4-FFF2-40B4-BE49-F238E27FC236}">
                <a16:creationId xmlns:a16="http://schemas.microsoft.com/office/drawing/2014/main" id="{D5B7BFA1-406D-C542-91BB-861851501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8618" y="4198491"/>
            <a:ext cx="412278" cy="412278"/>
          </a:xfrm>
          <a:prstGeom prst="rect">
            <a:avLst/>
          </a:prstGeom>
        </p:spPr>
      </p:pic>
      <p:sp>
        <p:nvSpPr>
          <p:cNvPr id="18" name="Arrow: Right 26">
            <a:extLst>
              <a:ext uri="{FF2B5EF4-FFF2-40B4-BE49-F238E27FC236}">
                <a16:creationId xmlns:a16="http://schemas.microsoft.com/office/drawing/2014/main" id="{14902012-DC37-8949-815A-FB0EC17FB166}"/>
              </a:ext>
            </a:extLst>
          </p:cNvPr>
          <p:cNvSpPr/>
          <p:nvPr/>
        </p:nvSpPr>
        <p:spPr>
          <a:xfrm>
            <a:off x="8732605" y="3235252"/>
            <a:ext cx="1207586"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descr="Clock">
            <a:extLst>
              <a:ext uri="{FF2B5EF4-FFF2-40B4-BE49-F238E27FC236}">
                <a16:creationId xmlns:a16="http://schemas.microsoft.com/office/drawing/2014/main" id="{096BFCE9-80DA-D444-B09C-2BD62A709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3067" y="2869915"/>
            <a:ext cx="412278" cy="412278"/>
          </a:xfrm>
          <a:prstGeom prst="rect">
            <a:avLst/>
          </a:prstGeom>
        </p:spPr>
      </p:pic>
      <p:sp>
        <p:nvSpPr>
          <p:cNvPr id="20" name="Rectangle 19">
            <a:extLst>
              <a:ext uri="{FF2B5EF4-FFF2-40B4-BE49-F238E27FC236}">
                <a16:creationId xmlns:a16="http://schemas.microsoft.com/office/drawing/2014/main" id="{046F0402-6F54-F44B-A923-1EC0F5FBFB69}"/>
              </a:ext>
            </a:extLst>
          </p:cNvPr>
          <p:cNvSpPr/>
          <p:nvPr/>
        </p:nvSpPr>
        <p:spPr>
          <a:xfrm>
            <a:off x="9973220" y="2890909"/>
            <a:ext cx="1685925" cy="10105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FFFFFF"/>
                    </a:gs>
                    <a:gs pos="30000">
                      <a:srgbClr val="FFFFFF"/>
                    </a:gs>
                  </a:gsLst>
                  <a:lin ang="5400000" scaled="0"/>
                </a:gradFill>
                <a:effectLst/>
                <a:uLnTx/>
                <a:uFillTx/>
                <a:latin typeface="Segoe UI"/>
                <a:ea typeface="+mn-ea"/>
                <a:cs typeface="+mn-cs"/>
              </a:rPr>
              <a:t>Activity Function</a:t>
            </a:r>
          </a:p>
        </p:txBody>
      </p:sp>
      <p:sp>
        <p:nvSpPr>
          <p:cNvPr id="21" name="TextBox 20">
            <a:extLst>
              <a:ext uri="{FF2B5EF4-FFF2-40B4-BE49-F238E27FC236}">
                <a16:creationId xmlns:a16="http://schemas.microsoft.com/office/drawing/2014/main" id="{638D3EA7-6DF0-3846-8C46-59C43D238E8D}"/>
              </a:ext>
            </a:extLst>
          </p:cNvPr>
          <p:cNvSpPr txBox="1"/>
          <p:nvPr/>
        </p:nvSpPr>
        <p:spPr>
          <a:xfrm>
            <a:off x="8994063" y="4204669"/>
            <a:ext cx="25506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83B01"/>
                </a:solidFill>
                <a:effectLst/>
                <a:uLnTx/>
                <a:uFillTx/>
                <a:latin typeface="Consolas" panose="020B0609020204030204" pitchFamily="49" charset="0"/>
                <a:ea typeface="+mn-ea"/>
                <a:cs typeface="+mn-cs"/>
              </a:rPr>
              <a:t>"Hello BRK3348!"</a:t>
            </a:r>
          </a:p>
        </p:txBody>
      </p:sp>
      <p:sp>
        <p:nvSpPr>
          <p:cNvPr id="22" name="TextBox 21">
            <a:extLst>
              <a:ext uri="{FF2B5EF4-FFF2-40B4-BE49-F238E27FC236}">
                <a16:creationId xmlns:a16="http://schemas.microsoft.com/office/drawing/2014/main" id="{D02A235F-942E-B947-94CE-902EF0036DD2}"/>
              </a:ext>
            </a:extLst>
          </p:cNvPr>
          <p:cNvSpPr txBox="1"/>
          <p:nvPr/>
        </p:nvSpPr>
        <p:spPr>
          <a:xfrm>
            <a:off x="2318026" y="4358352"/>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Orchestrator Started</a:t>
            </a:r>
          </a:p>
        </p:txBody>
      </p:sp>
      <p:sp>
        <p:nvSpPr>
          <p:cNvPr id="23" name="TextBox 22">
            <a:extLst>
              <a:ext uri="{FF2B5EF4-FFF2-40B4-BE49-F238E27FC236}">
                <a16:creationId xmlns:a16="http://schemas.microsoft.com/office/drawing/2014/main" id="{11E120AE-0AAA-474E-B803-996CA8C84915}"/>
              </a:ext>
            </a:extLst>
          </p:cNvPr>
          <p:cNvSpPr txBox="1"/>
          <p:nvPr/>
        </p:nvSpPr>
        <p:spPr>
          <a:xfrm>
            <a:off x="2318026" y="4666129"/>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002050"/>
                    </a:gs>
                    <a:gs pos="30000">
                      <a:srgbClr val="002050"/>
                    </a:gs>
                  </a:gsLst>
                  <a:lin ang="0" scaled="0"/>
                </a:gradFill>
                <a:effectLst/>
                <a:uLnTx/>
                <a:uFillTx/>
                <a:latin typeface="Segoe UI"/>
                <a:ea typeface="+mn-ea"/>
                <a:cs typeface="+mn-cs"/>
              </a:rPr>
              <a:t>Execution Started</a:t>
            </a:r>
          </a:p>
        </p:txBody>
      </p:sp>
      <p:sp>
        <p:nvSpPr>
          <p:cNvPr id="24" name="TextBox 23">
            <a:extLst>
              <a:ext uri="{FF2B5EF4-FFF2-40B4-BE49-F238E27FC236}">
                <a16:creationId xmlns:a16="http://schemas.microsoft.com/office/drawing/2014/main" id="{33E8E239-99EE-094D-B72A-9D35C52FF8B1}"/>
              </a:ext>
            </a:extLst>
          </p:cNvPr>
          <p:cNvSpPr txBox="1"/>
          <p:nvPr/>
        </p:nvSpPr>
        <p:spPr>
          <a:xfrm>
            <a:off x="2318026" y="4973906"/>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Task Scheduled, </a:t>
            </a:r>
            <a:r>
              <a:rPr kumimoji="0" lang="en-US" sz="1400" b="0" i="0" u="none" strike="noStrike" kern="1200" cap="none" spc="0" normalizeH="0" baseline="0" noProof="0" dirty="0" err="1">
                <a:ln>
                  <a:noFill/>
                </a:ln>
                <a:gradFill>
                  <a:gsLst>
                    <a:gs pos="100000">
                      <a:srgbClr val="002050"/>
                    </a:gs>
                    <a:gs pos="30000">
                      <a:srgbClr val="002050"/>
                    </a:gs>
                  </a:gsLst>
                  <a:lin ang="0" scaled="0"/>
                </a:gradFill>
                <a:effectLst/>
                <a:uLnTx/>
                <a:uFillTx/>
                <a:latin typeface="Segoe UI"/>
                <a:ea typeface="+mn-ea"/>
                <a:cs typeface="+mn-cs"/>
              </a:rPr>
              <a:t>SayHello</a:t>
            </a:r>
            <a:r>
              <a:rPr kumimoji="0" lang="en-US" sz="14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 "BRK3348"</a:t>
            </a:r>
          </a:p>
        </p:txBody>
      </p:sp>
      <p:sp>
        <p:nvSpPr>
          <p:cNvPr id="25" name="TextBox 24">
            <a:extLst>
              <a:ext uri="{FF2B5EF4-FFF2-40B4-BE49-F238E27FC236}">
                <a16:creationId xmlns:a16="http://schemas.microsoft.com/office/drawing/2014/main" id="{ED6BDDF6-DE14-3348-B934-AC8029DC4250}"/>
              </a:ext>
            </a:extLst>
          </p:cNvPr>
          <p:cNvSpPr txBox="1"/>
          <p:nvPr/>
        </p:nvSpPr>
        <p:spPr>
          <a:xfrm>
            <a:off x="2318026" y="5281683"/>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002050"/>
                    </a:gs>
                    <a:gs pos="30000">
                      <a:srgbClr val="002050"/>
                    </a:gs>
                  </a:gsLst>
                  <a:lin ang="0" scaled="0"/>
                </a:gradFill>
                <a:effectLst/>
                <a:uLnTx/>
                <a:uFillTx/>
                <a:latin typeface="Segoe UI"/>
                <a:ea typeface="+mn-ea"/>
                <a:cs typeface="+mn-cs"/>
              </a:rPr>
              <a:t>Orchestrator Completed</a:t>
            </a:r>
          </a:p>
        </p:txBody>
      </p:sp>
      <p:sp>
        <p:nvSpPr>
          <p:cNvPr id="26" name="Arrow: Right 42">
            <a:extLst>
              <a:ext uri="{FF2B5EF4-FFF2-40B4-BE49-F238E27FC236}">
                <a16:creationId xmlns:a16="http://schemas.microsoft.com/office/drawing/2014/main" id="{177B3946-8B7D-AC48-8D35-5D4F11B0037E}"/>
              </a:ext>
            </a:extLst>
          </p:cNvPr>
          <p:cNvSpPr/>
          <p:nvPr/>
        </p:nvSpPr>
        <p:spPr>
          <a:xfrm rot="5400000">
            <a:off x="10602922" y="3826808"/>
            <a:ext cx="431869"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A0A41187-D4A0-754D-AC00-4212D7377758}"/>
              </a:ext>
            </a:extLst>
          </p:cNvPr>
          <p:cNvSpPr txBox="1"/>
          <p:nvPr/>
        </p:nvSpPr>
        <p:spPr>
          <a:xfrm>
            <a:off x="2318026" y="5589460"/>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Task Completed, "Hello BRK3348!"</a:t>
            </a:r>
          </a:p>
        </p:txBody>
      </p:sp>
      <p:sp>
        <p:nvSpPr>
          <p:cNvPr id="28" name="TextBox 27">
            <a:extLst>
              <a:ext uri="{FF2B5EF4-FFF2-40B4-BE49-F238E27FC236}">
                <a16:creationId xmlns:a16="http://schemas.microsoft.com/office/drawing/2014/main" id="{B2939A2A-035B-AF41-89B1-6E33B77EF8EC}"/>
              </a:ext>
            </a:extLst>
          </p:cNvPr>
          <p:cNvSpPr txBox="1"/>
          <p:nvPr/>
        </p:nvSpPr>
        <p:spPr>
          <a:xfrm>
            <a:off x="2318026" y="5897237"/>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002050"/>
                    </a:gs>
                    <a:gs pos="30000">
                      <a:srgbClr val="002050"/>
                    </a:gs>
                  </a:gsLst>
                  <a:lin ang="0" scaled="0"/>
                </a:gradFill>
                <a:effectLst/>
                <a:uLnTx/>
                <a:uFillTx/>
                <a:latin typeface="Segoe UI"/>
                <a:ea typeface="+mn-ea"/>
                <a:cs typeface="+mn-cs"/>
              </a:rPr>
              <a:t>Orchestrator Started</a:t>
            </a:r>
          </a:p>
        </p:txBody>
      </p:sp>
      <p:sp>
        <p:nvSpPr>
          <p:cNvPr id="29" name="Rectangle 28">
            <a:extLst>
              <a:ext uri="{FF2B5EF4-FFF2-40B4-BE49-F238E27FC236}">
                <a16:creationId xmlns:a16="http://schemas.microsoft.com/office/drawing/2014/main" id="{9D05D5E0-8F23-F442-A1A1-221C04FA30FD}"/>
              </a:ext>
            </a:extLst>
          </p:cNvPr>
          <p:cNvSpPr/>
          <p:nvPr/>
        </p:nvSpPr>
        <p:spPr>
          <a:xfrm>
            <a:off x="2322878" y="1374165"/>
            <a:ext cx="9336270" cy="365760"/>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320B569B-1656-CE40-B80A-41DBC770B1AA}"/>
              </a:ext>
            </a:extLst>
          </p:cNvPr>
          <p:cNvSpPr txBox="1"/>
          <p:nvPr/>
        </p:nvSpPr>
        <p:spPr>
          <a:xfrm>
            <a:off x="2318026" y="5589459"/>
            <a:ext cx="3735085" cy="307777"/>
          </a:xfrm>
          <a:prstGeom prst="rect">
            <a:avLst/>
          </a:prstGeom>
          <a:solidFill>
            <a:schemeClr val="accent4">
              <a:alpha val="25000"/>
            </a:schemeClr>
          </a:solidFill>
          <a:ln w="31750">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2050"/>
              </a:solidFill>
              <a:effectLst/>
              <a:uLnTx/>
              <a:uFillTx/>
              <a:latin typeface="Segoe UI"/>
              <a:ea typeface="+mn-ea"/>
              <a:cs typeface="+mn-cs"/>
            </a:endParaRPr>
          </a:p>
        </p:txBody>
      </p:sp>
      <p:sp>
        <p:nvSpPr>
          <p:cNvPr id="31" name="Arrow: Right 49">
            <a:extLst>
              <a:ext uri="{FF2B5EF4-FFF2-40B4-BE49-F238E27FC236}">
                <a16:creationId xmlns:a16="http://schemas.microsoft.com/office/drawing/2014/main" id="{6A040DEC-8CAF-044C-9210-77BEEB3DB3E3}"/>
              </a:ext>
            </a:extLst>
          </p:cNvPr>
          <p:cNvSpPr/>
          <p:nvPr/>
        </p:nvSpPr>
        <p:spPr>
          <a:xfrm rot="5400000">
            <a:off x="7673210" y="3883756"/>
            <a:ext cx="431869" cy="352425"/>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89CEE4C-F4D9-BE40-A399-AAF3B16A28A9}"/>
              </a:ext>
            </a:extLst>
          </p:cNvPr>
          <p:cNvSpPr txBox="1"/>
          <p:nvPr/>
        </p:nvSpPr>
        <p:spPr>
          <a:xfrm>
            <a:off x="2318026" y="6205014"/>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Execution Completed, ["Hello BRK3348!"]</a:t>
            </a:r>
          </a:p>
        </p:txBody>
      </p:sp>
      <p:sp>
        <p:nvSpPr>
          <p:cNvPr id="33" name="TextBox 32">
            <a:extLst>
              <a:ext uri="{FF2B5EF4-FFF2-40B4-BE49-F238E27FC236}">
                <a16:creationId xmlns:a16="http://schemas.microsoft.com/office/drawing/2014/main" id="{5A24FD81-9D62-0B47-B9EB-71447160C52D}"/>
              </a:ext>
            </a:extLst>
          </p:cNvPr>
          <p:cNvSpPr txBox="1"/>
          <p:nvPr/>
        </p:nvSpPr>
        <p:spPr>
          <a:xfrm>
            <a:off x="2318026" y="6512791"/>
            <a:ext cx="3735086" cy="307777"/>
          </a:xfrm>
          <a:prstGeom prst="rect">
            <a:avLst/>
          </a:prstGeom>
          <a:solidFill>
            <a:schemeClr val="accent6"/>
          </a:solidFill>
          <a:ln>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00000">
                      <a:srgbClr val="002050"/>
                    </a:gs>
                    <a:gs pos="30000">
                      <a:srgbClr val="002050"/>
                    </a:gs>
                  </a:gsLst>
                  <a:lin ang="0" scaled="0"/>
                </a:gradFill>
                <a:effectLst/>
                <a:uLnTx/>
                <a:uFillTx/>
                <a:latin typeface="Segoe UI"/>
                <a:ea typeface="+mn-ea"/>
                <a:cs typeface="+mn-cs"/>
              </a:rPr>
              <a:t>Orchestrator Completed</a:t>
            </a:r>
          </a:p>
        </p:txBody>
      </p:sp>
      <p:sp>
        <p:nvSpPr>
          <p:cNvPr id="34" name="TextBox 33">
            <a:extLst>
              <a:ext uri="{FF2B5EF4-FFF2-40B4-BE49-F238E27FC236}">
                <a16:creationId xmlns:a16="http://schemas.microsoft.com/office/drawing/2014/main" id="{8CD7CE53-D9AD-1C4A-919A-59467DF3DAA1}"/>
              </a:ext>
            </a:extLst>
          </p:cNvPr>
          <p:cNvSpPr txBox="1"/>
          <p:nvPr/>
        </p:nvSpPr>
        <p:spPr>
          <a:xfrm>
            <a:off x="2318026" y="3989020"/>
            <a:ext cx="15029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002050"/>
                    </a:gs>
                    <a:gs pos="30000">
                      <a:srgbClr val="002050"/>
                    </a:gs>
                  </a:gsLst>
                  <a:lin ang="0" scaled="0"/>
                </a:gradFill>
                <a:effectLst/>
                <a:uLnTx/>
                <a:uFillTx/>
                <a:latin typeface="Segoe UI"/>
                <a:ea typeface="+mn-ea"/>
                <a:cs typeface="+mn-cs"/>
              </a:rPr>
              <a:t>History Table</a:t>
            </a:r>
          </a:p>
        </p:txBody>
      </p:sp>
      <p:sp>
        <p:nvSpPr>
          <p:cNvPr id="35" name="Rectangle 34">
            <a:extLst>
              <a:ext uri="{FF2B5EF4-FFF2-40B4-BE49-F238E27FC236}">
                <a16:creationId xmlns:a16="http://schemas.microsoft.com/office/drawing/2014/main" id="{22020443-3F5E-FC48-90AA-086091AF531F}"/>
              </a:ext>
            </a:extLst>
          </p:cNvPr>
          <p:cNvSpPr/>
          <p:nvPr/>
        </p:nvSpPr>
        <p:spPr>
          <a:xfrm>
            <a:off x="4076399" y="2914478"/>
            <a:ext cx="1594611" cy="1009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00000">
                      <a:srgbClr val="FFFFFF"/>
                    </a:gs>
                    <a:gs pos="30000">
                      <a:srgbClr val="FFFFFF"/>
                    </a:gs>
                  </a:gsLst>
                  <a:lin ang="5400000" scaled="0"/>
                </a:gradFill>
                <a:effectLst/>
                <a:uLnTx/>
                <a:uFillTx/>
                <a:latin typeface="Segoe UI"/>
                <a:ea typeface="+mn-ea"/>
                <a:cs typeface="+mn-cs"/>
              </a:rPr>
              <a:t>Orchestrator Client</a:t>
            </a:r>
          </a:p>
        </p:txBody>
      </p:sp>
    </p:spTree>
    <p:extLst>
      <p:ext uri="{BB962C8B-B14F-4D97-AF65-F5344CB8AC3E}">
        <p14:creationId xmlns:p14="http://schemas.microsoft.com/office/powerpoint/2010/main" val="144893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par>
                          <p:cTn id="26" fill="hold">
                            <p:stCondLst>
                              <p:cond delay="0"/>
                            </p:stCondLst>
                            <p:childTnLst>
                              <p:par>
                                <p:cTn id="27" presetID="10" presetClass="exit" presetSubtype="0" fill="hold" grpId="1" nodeType="after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par>
                          <p:cTn id="30" fill="hold">
                            <p:stCondLst>
                              <p:cond delay="500"/>
                            </p:stCondLst>
                            <p:childTnLst>
                              <p:par>
                                <p:cTn id="31" presetID="42" presetClass="path" presetSubtype="0" accel="50000" decel="50000" fill="hold" grpId="1" nodeType="afterEffect">
                                  <p:stCondLst>
                                    <p:cond delay="0"/>
                                  </p:stCondLst>
                                  <p:childTnLst>
                                    <p:animMotion origin="layout" path="M 2.70833E-6 -3.33333E-6 L 2.70833E-6 0.07824 " pathEditMode="relative" rAng="0" ptsTypes="AA">
                                      <p:cBhvr>
                                        <p:cTn id="32" dur="2000" fill="hold"/>
                                        <p:tgtEl>
                                          <p:spTgt spid="13"/>
                                        </p:tgtEl>
                                        <p:attrNameLst>
                                          <p:attrName>ppt_x</p:attrName>
                                          <p:attrName>ppt_y</p:attrName>
                                        </p:attrNameLst>
                                      </p:cBhvr>
                                      <p:rCtr x="0" y="3912"/>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7"/>
                                        </p:tgtEl>
                                        <p:attrNameLst>
                                          <p:attrName>style.visibility</p:attrName>
                                        </p:attrNameLst>
                                      </p:cBhvr>
                                      <p:to>
                                        <p:strVal val="hidden"/>
                                      </p:to>
                                    </p:set>
                                  </p:childTnLst>
                                </p:cTn>
                              </p:par>
                            </p:childTnLst>
                          </p:cTn>
                        </p:par>
                        <p:par>
                          <p:cTn id="58" fill="hold">
                            <p:stCondLst>
                              <p:cond delay="0"/>
                            </p:stCondLst>
                            <p:childTnLst>
                              <p:par>
                                <p:cTn id="59" presetID="22" presetClass="entr" presetSubtype="8" fill="hold" grpId="1"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childTnLst>
                          </p:cTn>
                        </p:par>
                        <p:par>
                          <p:cTn id="77" fill="hold">
                            <p:stCondLst>
                              <p:cond delay="500"/>
                            </p:stCondLst>
                            <p:childTnLst>
                              <p:par>
                                <p:cTn id="78" presetID="1" presetClass="exit" presetSubtype="0" fill="hold" grpId="2" nodeType="afterEffect">
                                  <p:stCondLst>
                                    <p:cond delay="0"/>
                                  </p:stCondLst>
                                  <p:childTnLst>
                                    <p:set>
                                      <p:cBhvr>
                                        <p:cTn id="79" dur="1" fill="hold">
                                          <p:stCondLst>
                                            <p:cond delay="0"/>
                                          </p:stCondLst>
                                        </p:cTn>
                                        <p:tgtEl>
                                          <p:spTgt spid="13"/>
                                        </p:tgtEl>
                                        <p:attrNameLst>
                                          <p:attrName>style.visibility</p:attrName>
                                        </p:attrNameLst>
                                      </p:cBhvr>
                                      <p:to>
                                        <p:strVal val="hidden"/>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up)">
                                      <p:cBhvr>
                                        <p:cTn id="91" dur="500"/>
                                        <p:tgtEl>
                                          <p:spTgt spid="26"/>
                                        </p:tgtEl>
                                      </p:cBhvr>
                                    </p:animEffect>
                                  </p:childTnLst>
                                </p:cTn>
                              </p:par>
                            </p:childTnLst>
                          </p:cTn>
                        </p:par>
                        <p:par>
                          <p:cTn id="92" fill="hold">
                            <p:stCondLst>
                              <p:cond delay="1000"/>
                            </p:stCondLst>
                            <p:childTnLst>
                              <p:par>
                                <p:cTn id="93" presetID="1" presetClass="entr" presetSubtype="0"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childTnLst>
                          </p:cTn>
                        </p:par>
                        <p:par>
                          <p:cTn id="95" fill="hold">
                            <p:stCondLst>
                              <p:cond delay="1000"/>
                            </p:stCondLst>
                            <p:childTnLst>
                              <p:par>
                                <p:cTn id="96" presetID="1" presetClass="entr" presetSubtype="0" fill="hold" grpId="0" nodeType="afterEffect">
                                  <p:stCondLst>
                                    <p:cond delay="0"/>
                                  </p:stCondLst>
                                  <p:childTnLst>
                                    <p:set>
                                      <p:cBhvr>
                                        <p:cTn id="97" dur="1" fill="hold">
                                          <p:stCondLst>
                                            <p:cond delay="0"/>
                                          </p:stCondLst>
                                        </p:cTn>
                                        <p:tgtEl>
                                          <p:spTgt spid="2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0"/>
                                        </p:tgtEl>
                                      </p:cBhvr>
                                    </p:animEffect>
                                    <p:set>
                                      <p:cBhvr>
                                        <p:cTn id="106" dur="1" fill="hold">
                                          <p:stCondLst>
                                            <p:cond delay="499"/>
                                          </p:stCondLst>
                                        </p:cTn>
                                        <p:tgtEl>
                                          <p:spTgt spid="2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2"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500"/>
                                        <p:tgtEl>
                                          <p:spTgt spid="12"/>
                                        </p:tgtEl>
                                      </p:cBhvr>
                                    </p:animEffec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par>
                                <p:cTn id="115" presetID="1" presetClass="entr" presetSubtype="0" fill="hold" grpId="3" nodeType="withEffect">
                                  <p:stCondLst>
                                    <p:cond delay="0"/>
                                  </p:stCondLst>
                                  <p:childTnLst>
                                    <p:set>
                                      <p:cBhvr>
                                        <p:cTn id="116" dur="1" fill="hold">
                                          <p:stCondLst>
                                            <p:cond delay="0"/>
                                          </p:stCondLst>
                                        </p:cTn>
                                        <p:tgtEl>
                                          <p:spTgt spid="13"/>
                                        </p:tgtEl>
                                        <p:attrNameLst>
                                          <p:attrName>style.visibility</p:attrName>
                                        </p:attrNameLst>
                                      </p:cBhvr>
                                      <p:to>
                                        <p:strVal val="visible"/>
                                      </p:to>
                                    </p:set>
                                  </p:childTnLst>
                                </p:cTn>
                              </p:par>
                            </p:childTnLst>
                          </p:cTn>
                        </p:par>
                        <p:par>
                          <p:cTn id="117" fill="hold">
                            <p:stCondLst>
                              <p:cond delay="500"/>
                            </p:stCondLst>
                            <p:childTnLst>
                              <p:par>
                                <p:cTn id="118" presetID="42" presetClass="path" presetSubtype="0" accel="50000" decel="50000" fill="hold" grpId="4" nodeType="afterEffect">
                                  <p:stCondLst>
                                    <p:cond delay="0"/>
                                  </p:stCondLst>
                                  <p:childTnLst>
                                    <p:animMotion origin="layout" path="M 2.70833E-6 -3.33333E-6 L 2.70833E-6 0.07732 " pathEditMode="relative" rAng="0" ptsTypes="AA">
                                      <p:cBhvr>
                                        <p:cTn id="119" dur="2000" fill="hold"/>
                                        <p:tgtEl>
                                          <p:spTgt spid="13"/>
                                        </p:tgtEl>
                                        <p:attrNameLst>
                                          <p:attrName>ppt_x</p:attrName>
                                          <p:attrName>ppt_y</p:attrName>
                                        </p:attrNameLst>
                                      </p:cBhvr>
                                      <p:rCtr x="0" y="3866"/>
                                    </p:animMotion>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2" nodeType="click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up)">
                                      <p:cBhvr>
                                        <p:cTn id="124" dur="500"/>
                                        <p:tgtEl>
                                          <p:spTgt spid="14"/>
                                        </p:tgtEl>
                                      </p:cBhvr>
                                    </p:animEffect>
                                  </p:childTnLst>
                                </p:cTn>
                              </p:par>
                            </p:childTnLst>
                          </p:cTn>
                        </p:par>
                        <p:par>
                          <p:cTn id="125" fill="hold">
                            <p:stCondLst>
                              <p:cond delay="500"/>
                            </p:stCondLst>
                            <p:childTnLst>
                              <p:par>
                                <p:cTn id="126" presetID="1" presetClass="entr" presetSubtype="0" fill="hold" grpId="2" nodeType="afterEffect">
                                  <p:stCondLst>
                                    <p:cond delay="0"/>
                                  </p:stCondLst>
                                  <p:childTnLst>
                                    <p:set>
                                      <p:cBhvr>
                                        <p:cTn id="127" dur="1" fill="hold">
                                          <p:stCondLst>
                                            <p:cond delay="0"/>
                                          </p:stCondLst>
                                        </p:cTn>
                                        <p:tgtEl>
                                          <p:spTgt spid="16"/>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grpId="0" nodeType="afterEffect">
                                  <p:stCondLst>
                                    <p:cond delay="0"/>
                                  </p:stCondLst>
                                  <p:childTnLst>
                                    <p:set>
                                      <p:cBhvr>
                                        <p:cTn id="130" dur="1" fill="hold">
                                          <p:stCondLst>
                                            <p:cond delay="0"/>
                                          </p:stCondLst>
                                        </p:cTn>
                                        <p:tgtEl>
                                          <p:spTgt spid="30"/>
                                        </p:tgtEl>
                                        <p:attrNameLst>
                                          <p:attrName>style.visibility</p:attrName>
                                        </p:attrNameLst>
                                      </p:cBhvr>
                                      <p:to>
                                        <p:strVal val="visible"/>
                                      </p:to>
                                    </p:set>
                                  </p:childTnLst>
                                </p:cTn>
                              </p:par>
                            </p:childTnLst>
                          </p:cTn>
                        </p:par>
                        <p:par>
                          <p:cTn id="131" fill="hold">
                            <p:stCondLst>
                              <p:cond delay="500"/>
                            </p:stCondLst>
                            <p:childTnLst>
                              <p:par>
                                <p:cTn id="132" presetID="22" presetClass="entr" presetSubtype="4" fill="hold" grpId="2" nodeType="afterEffect">
                                  <p:stCondLst>
                                    <p:cond delay="0"/>
                                  </p:stCondLst>
                                  <p:childTnLst>
                                    <p:set>
                                      <p:cBhvr>
                                        <p:cTn id="133" dur="1" fill="hold">
                                          <p:stCondLst>
                                            <p:cond delay="0"/>
                                          </p:stCondLst>
                                        </p:cTn>
                                        <p:tgtEl>
                                          <p:spTgt spid="15"/>
                                        </p:tgtEl>
                                        <p:attrNameLst>
                                          <p:attrName>style.visibility</p:attrName>
                                        </p:attrNameLst>
                                      </p:cBhvr>
                                      <p:to>
                                        <p:strVal val="visible"/>
                                      </p:to>
                                    </p:set>
                                    <p:animEffect transition="in" filter="wipe(down)">
                                      <p:cBhvr>
                                        <p:cTn id="134" dur="500"/>
                                        <p:tgtEl>
                                          <p:spTgt spid="15"/>
                                        </p:tgtEl>
                                      </p:cBhvr>
                                    </p:animEffect>
                                  </p:childTnLst>
                                </p:cTn>
                              </p:par>
                            </p:childTnLst>
                          </p:cTn>
                        </p:par>
                        <p:par>
                          <p:cTn id="135" fill="hold">
                            <p:stCondLst>
                              <p:cond delay="1000"/>
                            </p:stCondLst>
                            <p:childTnLst>
                              <p:par>
                                <p:cTn id="136" presetID="1" presetClass="entr" presetSubtype="0" fill="hold" grpId="0" nodeType="afterEffect">
                                  <p:stCondLst>
                                    <p:cond delay="0"/>
                                  </p:stCondLst>
                                  <p:childTnLst>
                                    <p:set>
                                      <p:cBhvr>
                                        <p:cTn id="137" dur="1" fill="hold">
                                          <p:stCondLst>
                                            <p:cond delay="0"/>
                                          </p:stCondLst>
                                        </p:cTn>
                                        <p:tgtEl>
                                          <p:spTgt spid="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3" nodeType="clickEffect">
                                  <p:stCondLst>
                                    <p:cond delay="0"/>
                                  </p:stCondLst>
                                  <p:childTnLst>
                                    <p:set>
                                      <p:cBhvr>
                                        <p:cTn id="141" dur="1" fill="hold">
                                          <p:stCondLst>
                                            <p:cond delay="0"/>
                                          </p:stCondLst>
                                        </p:cTn>
                                        <p:tgtEl>
                                          <p:spTgt spid="14"/>
                                        </p:tgtEl>
                                        <p:attrNameLst>
                                          <p:attrName>style.visibility</p:attrName>
                                        </p:attrNameLst>
                                      </p:cBhvr>
                                      <p:to>
                                        <p:strVal val="hidden"/>
                                      </p:to>
                                    </p:set>
                                  </p:childTnLst>
                                </p:cTn>
                              </p:par>
                              <p:par>
                                <p:cTn id="142" presetID="1" presetClass="exit" presetSubtype="0" fill="hold" grpId="3" nodeType="withEffect">
                                  <p:stCondLst>
                                    <p:cond delay="0"/>
                                  </p:stCondLst>
                                  <p:childTnLst>
                                    <p:set>
                                      <p:cBhvr>
                                        <p:cTn id="143" dur="1" fill="hold">
                                          <p:stCondLst>
                                            <p:cond delay="0"/>
                                          </p:stCondLst>
                                        </p:cTn>
                                        <p:tgtEl>
                                          <p:spTgt spid="16"/>
                                        </p:tgtEl>
                                        <p:attrNameLst>
                                          <p:attrName>style.visibility</p:attrName>
                                        </p:attrNameLst>
                                      </p:cBhvr>
                                      <p:to>
                                        <p:strVal val="hidden"/>
                                      </p:to>
                                    </p:set>
                                  </p:childTnLst>
                                </p:cTn>
                              </p:par>
                              <p:par>
                                <p:cTn id="144" presetID="1" presetClass="exit" presetSubtype="0" fill="hold" grpId="3" nodeType="withEffect">
                                  <p:stCondLst>
                                    <p:cond delay="0"/>
                                  </p:stCondLst>
                                  <p:childTnLst>
                                    <p:set>
                                      <p:cBhvr>
                                        <p:cTn id="145" dur="1" fill="hold">
                                          <p:stCondLst>
                                            <p:cond delay="0"/>
                                          </p:stCondLst>
                                        </p:cTn>
                                        <p:tgtEl>
                                          <p:spTgt spid="15"/>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4"/>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30"/>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1" nodeType="clickEffect">
                                  <p:stCondLst>
                                    <p:cond delay="0"/>
                                  </p:stCondLst>
                                  <p:childTnLst>
                                    <p:set>
                                      <p:cBhvr>
                                        <p:cTn id="153" dur="1" fill="hold">
                                          <p:stCondLst>
                                            <p:cond delay="0"/>
                                          </p:stCondLst>
                                        </p:cTn>
                                        <p:tgtEl>
                                          <p:spTgt spid="29"/>
                                        </p:tgtEl>
                                        <p:attrNameLst>
                                          <p:attrName>style.visibility</p:attrName>
                                        </p:attrNameLst>
                                      </p:cBhvr>
                                      <p:to>
                                        <p:strVal val="visible"/>
                                      </p:to>
                                    </p:set>
                                  </p:childTnLst>
                                </p:cTn>
                              </p:par>
                            </p:childTnLst>
                          </p:cTn>
                        </p:par>
                        <p:par>
                          <p:cTn id="154" fill="hold">
                            <p:stCondLst>
                              <p:cond delay="0"/>
                            </p:stCondLst>
                            <p:childTnLst>
                              <p:par>
                                <p:cTn id="155" presetID="1" presetClass="exit" presetSubtype="0" fill="hold" grpId="5" nodeType="afterEffect">
                                  <p:stCondLst>
                                    <p:cond delay="0"/>
                                  </p:stCondLst>
                                  <p:childTnLst>
                                    <p:set>
                                      <p:cBhvr>
                                        <p:cTn id="156" dur="1" fill="hold">
                                          <p:stCondLst>
                                            <p:cond delay="0"/>
                                          </p:stCondLst>
                                        </p:cTn>
                                        <p:tgtEl>
                                          <p:spTgt spid="13"/>
                                        </p:tgtEl>
                                        <p:attrNameLst>
                                          <p:attrName>style.visibility</p:attrName>
                                        </p:attrNameLst>
                                      </p:cBhvr>
                                      <p:to>
                                        <p:strVal val="hidden"/>
                                      </p:to>
                                    </p:set>
                                  </p:childTnLst>
                                </p:cTn>
                              </p:par>
                            </p:childTnLst>
                          </p:cTn>
                        </p:par>
                        <p:par>
                          <p:cTn id="157" fill="hold">
                            <p:stCondLst>
                              <p:cond delay="0"/>
                            </p:stCondLst>
                            <p:childTnLst>
                              <p:par>
                                <p:cTn id="158" presetID="42" presetClass="path" presetSubtype="0" accel="50000" decel="50000" fill="hold" grpId="0" nodeType="afterEffect">
                                  <p:stCondLst>
                                    <p:cond delay="0"/>
                                  </p:stCondLst>
                                  <p:childTnLst>
                                    <p:animMotion origin="layout" path="M 2.70833E-6 -3.33333E-6 L 2.70833E-6 0.07732 " pathEditMode="relative" rAng="0" ptsTypes="AA">
                                      <p:cBhvr>
                                        <p:cTn id="159" dur="2000" fill="hold"/>
                                        <p:tgtEl>
                                          <p:spTgt spid="29"/>
                                        </p:tgtEl>
                                        <p:attrNameLst>
                                          <p:attrName>ppt_x</p:attrName>
                                          <p:attrName>ppt_y</p:attrName>
                                        </p:attrNameLst>
                                      </p:cBhvr>
                                      <p:rCtr x="0" y="3866"/>
                                    </p:animMotion>
                                  </p:childTnLst>
                                </p:cTn>
                              </p:par>
                            </p:childTnLst>
                          </p:cTn>
                        </p:par>
                        <p:par>
                          <p:cTn id="160" fill="hold">
                            <p:stCondLst>
                              <p:cond delay="2000"/>
                            </p:stCondLst>
                            <p:childTnLst>
                              <p:par>
                                <p:cTn id="161" presetID="22" presetClass="entr" presetSubtype="1" fill="hold" grpId="0" nodeType="afterEffect">
                                  <p:stCondLst>
                                    <p:cond delay="0"/>
                                  </p:stCondLst>
                                  <p:childTnLst>
                                    <p:set>
                                      <p:cBhvr>
                                        <p:cTn id="162" dur="1" fill="hold">
                                          <p:stCondLst>
                                            <p:cond delay="0"/>
                                          </p:stCondLst>
                                        </p:cTn>
                                        <p:tgtEl>
                                          <p:spTgt spid="31"/>
                                        </p:tgtEl>
                                        <p:attrNameLst>
                                          <p:attrName>style.visibility</p:attrName>
                                        </p:attrNameLst>
                                      </p:cBhvr>
                                      <p:to>
                                        <p:strVal val="visible"/>
                                      </p:to>
                                    </p:set>
                                    <p:animEffect transition="in" filter="wipe(up)">
                                      <p:cBhvr>
                                        <p:cTn id="163" dur="500"/>
                                        <p:tgtEl>
                                          <p:spTgt spid="31"/>
                                        </p:tgtEl>
                                      </p:cBhvr>
                                    </p:animEffect>
                                  </p:childTnLst>
                                </p:cTn>
                              </p:par>
                            </p:childTnLst>
                          </p:cTn>
                        </p:par>
                        <p:par>
                          <p:cTn id="164" fill="hold">
                            <p:stCondLst>
                              <p:cond delay="2500"/>
                            </p:stCondLst>
                            <p:childTnLst>
                              <p:par>
                                <p:cTn id="165" presetID="1" presetClass="entr" presetSubtype="0" fill="hold" grpId="0" nodeType="afterEffect">
                                  <p:stCondLst>
                                    <p:cond delay="0"/>
                                  </p:stCondLst>
                                  <p:childTnLst>
                                    <p:set>
                                      <p:cBhvr>
                                        <p:cTn id="166" dur="1" fill="hold">
                                          <p:stCondLst>
                                            <p:cond delay="0"/>
                                          </p:stCondLst>
                                        </p:cTn>
                                        <p:tgtEl>
                                          <p:spTgt spid="6"/>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3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31"/>
                                        </p:tgtEl>
                                        <p:attrNameLst>
                                          <p:attrName>style.visibility</p:attrName>
                                        </p:attrNameLst>
                                      </p:cBhvr>
                                      <p:to>
                                        <p:strVal val="hidden"/>
                                      </p:to>
                                    </p:set>
                                  </p:childTnLst>
                                </p:cTn>
                              </p:par>
                            </p:childTnLst>
                          </p:cTn>
                        </p:par>
                        <p:par>
                          <p:cTn id="174" fill="hold">
                            <p:stCondLst>
                              <p:cond delay="0"/>
                            </p:stCondLst>
                            <p:childTnLst>
                              <p:par>
                                <p:cTn id="175" presetID="10" presetClass="exit" presetSubtype="0" fill="hold" grpId="3" nodeType="afterEffect">
                                  <p:stCondLst>
                                    <p:cond delay="0"/>
                                  </p:stCondLst>
                                  <p:childTnLst>
                                    <p:animEffect transition="out" filter="fade">
                                      <p:cBhvr>
                                        <p:cTn id="176" dur="500"/>
                                        <p:tgtEl>
                                          <p:spTgt spid="12"/>
                                        </p:tgtEl>
                                      </p:cBhvr>
                                    </p:animEffect>
                                    <p:set>
                                      <p:cBhvr>
                                        <p:cTn id="177" dur="1" fill="hold">
                                          <p:stCondLst>
                                            <p:cond delay="499"/>
                                          </p:stCondLst>
                                        </p:cTn>
                                        <p:tgtEl>
                                          <p:spTgt spid="12"/>
                                        </p:tgtEl>
                                        <p:attrNameLst>
                                          <p:attrName>style.visibility</p:attrName>
                                        </p:attrNameLst>
                                      </p:cBhvr>
                                      <p:to>
                                        <p:strVal val="hidden"/>
                                      </p:to>
                                    </p:set>
                                  </p:childTnLst>
                                </p:cTn>
                              </p:par>
                              <p:par>
                                <p:cTn id="178" presetID="1" presetClass="exit" presetSubtype="0" fill="hold" grpId="2" nodeType="withEffect">
                                  <p:stCondLst>
                                    <p:cond delay="0"/>
                                  </p:stCondLst>
                                  <p:childTnLst>
                                    <p:set>
                                      <p:cBhvr>
                                        <p:cTn id="179" dur="1" fill="hold">
                                          <p:stCondLst>
                                            <p:cond delay="0"/>
                                          </p:stCondLst>
                                        </p:cTn>
                                        <p:tgtEl>
                                          <p:spTgt spid="29"/>
                                        </p:tgtEl>
                                        <p:attrNameLst>
                                          <p:attrName>style.visibility</p:attrName>
                                        </p:attrNameLst>
                                      </p:cBhvr>
                                      <p:to>
                                        <p:strVal val="hidden"/>
                                      </p:to>
                                    </p:set>
                                  </p:childTnLst>
                                </p:cTn>
                              </p:par>
                            </p:childTnLst>
                          </p:cTn>
                        </p:par>
                        <p:par>
                          <p:cTn id="180" fill="hold">
                            <p:stCondLst>
                              <p:cond delay="500"/>
                            </p:stCondLst>
                            <p:childTnLst>
                              <p:par>
                                <p:cTn id="181" presetID="1" presetClass="entr" presetSubtype="0" fill="hold" grpId="0" nodeType="afterEffect">
                                  <p:stCondLst>
                                    <p:cond delay="0"/>
                                  </p:stCondLst>
                                  <p:childTnLst>
                                    <p:set>
                                      <p:cBhvr>
                                        <p:cTn id="18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11" grpId="0" animBg="1"/>
      <p:bldP spid="11" grpId="1" animBg="1"/>
      <p:bldP spid="12" grpId="0" animBg="1"/>
      <p:bldP spid="12" grpId="1" animBg="1"/>
      <p:bldP spid="12" grpId="2" animBg="1"/>
      <p:bldP spid="12" grpId="3" animBg="1"/>
      <p:bldP spid="13" grpId="0" animBg="1"/>
      <p:bldP spid="13" grpId="1" animBg="1"/>
      <p:bldP spid="13" grpId="2" animBg="1"/>
      <p:bldP spid="13" grpId="3" animBg="1"/>
      <p:bldP spid="13" grpId="4" animBg="1"/>
      <p:bldP spid="13" grpId="5" animBg="1"/>
      <p:bldP spid="14" grpId="0" animBg="1"/>
      <p:bldP spid="14" grpId="1" animBg="1"/>
      <p:bldP spid="14" grpId="2" animBg="1"/>
      <p:bldP spid="14" grpId="3" animBg="1"/>
      <p:bldP spid="15" grpId="0" animBg="1"/>
      <p:bldP spid="15" grpId="1" animBg="1"/>
      <p:bldP spid="15" grpId="2" animBg="1"/>
      <p:bldP spid="15" grpId="3" animBg="1"/>
      <p:bldP spid="16" grpId="0"/>
      <p:bldP spid="16" grpId="1"/>
      <p:bldP spid="16" grpId="2"/>
      <p:bldP spid="16" grpId="3"/>
      <p:bldP spid="18" grpId="0" animBg="1"/>
      <p:bldP spid="18" grpId="1" animBg="1"/>
      <p:bldP spid="20" grpId="0" animBg="1"/>
      <p:bldP spid="20" grpId="1" animBg="1"/>
      <p:bldP spid="21" grpId="0"/>
      <p:bldP spid="21" grpId="1"/>
      <p:bldP spid="22" grpId="0" animBg="1"/>
      <p:bldP spid="23" grpId="0" animBg="1"/>
      <p:bldP spid="24" grpId="0" animBg="1"/>
      <p:bldP spid="25" grpId="0" animBg="1"/>
      <p:bldP spid="26" grpId="0" animBg="1"/>
      <p:bldP spid="26" grpId="1" animBg="1"/>
      <p:bldP spid="27" grpId="0" animBg="1"/>
      <p:bldP spid="28" grpId="0" animBg="1"/>
      <p:bldP spid="29" grpId="0" animBg="1"/>
      <p:bldP spid="29" grpId="1" animBg="1"/>
      <p:bldP spid="29" grpId="2" animBg="1"/>
      <p:bldP spid="30" grpId="0" animBg="1"/>
      <p:bldP spid="30" grpId="1" animBg="1"/>
      <p:bldP spid="31" grpId="0" animBg="1"/>
      <p:bldP spid="31" grpId="1" animBg="1"/>
      <p:bldP spid="32" grpId="0" animBg="1"/>
      <p:bldP spid="33"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Patrón: </a:t>
            </a:r>
            <a:r>
              <a:rPr lang="es-ES" dirty="0" err="1"/>
              <a:t>Function</a:t>
            </a:r>
            <a:r>
              <a:rPr lang="es-ES" dirty="0"/>
              <a:t> </a:t>
            </a:r>
            <a:r>
              <a:rPr lang="es-ES" dirty="0" err="1"/>
              <a:t>chaining</a:t>
            </a:r>
            <a:endParaRPr lang="en-US" dirty="0"/>
          </a:p>
        </p:txBody>
      </p:sp>
      <p:pic>
        <p:nvPicPr>
          <p:cNvPr id="4098" name="Picture 2" descr="Function chaining diagram">
            <a:extLst>
              <a:ext uri="{FF2B5EF4-FFF2-40B4-BE49-F238E27FC236}">
                <a16:creationId xmlns:a16="http://schemas.microsoft.com/office/drawing/2014/main" id="{975DC0B7-2E40-45B0-8A7B-DCC3530A3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880" y="2715813"/>
            <a:ext cx="9596827" cy="1709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32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Patrón: Fan-</a:t>
            </a:r>
            <a:r>
              <a:rPr lang="es-ES" dirty="0" err="1"/>
              <a:t>out</a:t>
            </a:r>
            <a:r>
              <a:rPr lang="es-ES" dirty="0"/>
              <a:t>/fan-in</a:t>
            </a:r>
            <a:endParaRPr lang="en-US" dirty="0"/>
          </a:p>
        </p:txBody>
      </p:sp>
      <p:pic>
        <p:nvPicPr>
          <p:cNvPr id="6146" name="Picture 2" descr="Fan-out/fan-in diagram">
            <a:extLst>
              <a:ext uri="{FF2B5EF4-FFF2-40B4-BE49-F238E27FC236}">
                <a16:creationId xmlns:a16="http://schemas.microsoft.com/office/drawing/2014/main" id="{A792602F-D8D7-451E-B2AF-C9881E2B6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060" y="2025538"/>
            <a:ext cx="6254977"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45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Patrón: </a:t>
            </a:r>
            <a:r>
              <a:rPr lang="es-ES" dirty="0" err="1"/>
              <a:t>Async</a:t>
            </a:r>
            <a:r>
              <a:rPr lang="es-ES" dirty="0"/>
              <a:t> HTTP </a:t>
            </a:r>
            <a:r>
              <a:rPr lang="es-ES" dirty="0" err="1"/>
              <a:t>APIs</a:t>
            </a:r>
            <a:endParaRPr lang="en-US" dirty="0"/>
          </a:p>
        </p:txBody>
      </p:sp>
      <p:pic>
        <p:nvPicPr>
          <p:cNvPr id="7170" name="Picture 2" descr="HTTP API diagram">
            <a:extLst>
              <a:ext uri="{FF2B5EF4-FFF2-40B4-BE49-F238E27FC236}">
                <a16:creationId xmlns:a16="http://schemas.microsoft.com/office/drawing/2014/main" id="{7DF00D8B-F5ED-405D-A175-16E38621F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47" y="1801604"/>
            <a:ext cx="5082794" cy="382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8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Patrón: </a:t>
            </a:r>
            <a:r>
              <a:rPr lang="es-ES" dirty="0" err="1"/>
              <a:t>Monitoring</a:t>
            </a:r>
            <a:endParaRPr lang="en-US" dirty="0"/>
          </a:p>
        </p:txBody>
      </p:sp>
      <p:pic>
        <p:nvPicPr>
          <p:cNvPr id="8194" name="Picture 2" descr="Monitor diagram">
            <a:extLst>
              <a:ext uri="{FF2B5EF4-FFF2-40B4-BE49-F238E27FC236}">
                <a16:creationId xmlns:a16="http://schemas.microsoft.com/office/drawing/2014/main" id="{9B6D430A-934A-429A-8D6D-CD924D3BA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306" y="2106635"/>
            <a:ext cx="42862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65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Patrón: Human </a:t>
            </a:r>
            <a:r>
              <a:rPr lang="es-ES" dirty="0" err="1"/>
              <a:t>Interaction</a:t>
            </a:r>
            <a:endParaRPr lang="en-US" dirty="0"/>
          </a:p>
        </p:txBody>
      </p:sp>
      <p:pic>
        <p:nvPicPr>
          <p:cNvPr id="9218" name="Picture 2" descr="Human interaction diagram">
            <a:extLst>
              <a:ext uri="{FF2B5EF4-FFF2-40B4-BE49-F238E27FC236}">
                <a16:creationId xmlns:a16="http://schemas.microsoft.com/office/drawing/2014/main" id="{EE4A3D49-7135-4382-87EC-9F89A9808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249" y="2308549"/>
            <a:ext cx="6642416"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9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Patrón: </a:t>
            </a:r>
            <a:r>
              <a:rPr lang="es-ES" dirty="0" err="1"/>
              <a:t>Aggregator</a:t>
            </a:r>
            <a:r>
              <a:rPr lang="es-ES" dirty="0"/>
              <a:t> (</a:t>
            </a:r>
            <a:r>
              <a:rPr lang="es-ES" dirty="0" err="1"/>
              <a:t>Preview</a:t>
            </a:r>
            <a:r>
              <a:rPr lang="es-ES" dirty="0"/>
              <a:t>)</a:t>
            </a:r>
          </a:p>
        </p:txBody>
      </p:sp>
      <p:pic>
        <p:nvPicPr>
          <p:cNvPr id="5" name="Picture 4">
            <a:extLst>
              <a:ext uri="{FF2B5EF4-FFF2-40B4-BE49-F238E27FC236}">
                <a16:creationId xmlns:a16="http://schemas.microsoft.com/office/drawing/2014/main" id="{19BBB28B-8910-0D48-8C03-9B5FAEE08A01}"/>
              </a:ext>
            </a:extLst>
          </p:cNvPr>
          <p:cNvPicPr>
            <a:picLocks noChangeAspect="1"/>
          </p:cNvPicPr>
          <p:nvPr/>
        </p:nvPicPr>
        <p:blipFill>
          <a:blip r:embed="rId3"/>
          <a:stretch>
            <a:fillRect/>
          </a:stretch>
        </p:blipFill>
        <p:spPr>
          <a:xfrm>
            <a:off x="3606073" y="2378665"/>
            <a:ext cx="6282509" cy="2832279"/>
          </a:xfrm>
          <a:prstGeom prst="rect">
            <a:avLst/>
          </a:prstGeom>
        </p:spPr>
      </p:pic>
    </p:spTree>
    <p:extLst>
      <p:ext uri="{BB962C8B-B14F-4D97-AF65-F5344CB8AC3E}">
        <p14:creationId xmlns:p14="http://schemas.microsoft.com/office/powerpoint/2010/main" val="49010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7D9-820A-FA4F-8843-BAACE610CC09}"/>
              </a:ext>
            </a:extLst>
          </p:cNvPr>
          <p:cNvSpPr>
            <a:spLocks noGrp="1"/>
          </p:cNvSpPr>
          <p:nvPr>
            <p:ph type="title"/>
          </p:nvPr>
        </p:nvSpPr>
        <p:spPr/>
        <p:txBody>
          <a:bodyPr/>
          <a:lstStyle/>
          <a:p>
            <a:r>
              <a:rPr lang="es-ES_tradnl" dirty="0"/>
              <a:t>Demo Time</a:t>
            </a:r>
          </a:p>
        </p:txBody>
      </p:sp>
      <p:pic>
        <p:nvPicPr>
          <p:cNvPr id="5" name="Picture 4">
            <a:extLst>
              <a:ext uri="{FF2B5EF4-FFF2-40B4-BE49-F238E27FC236}">
                <a16:creationId xmlns:a16="http://schemas.microsoft.com/office/drawing/2014/main" id="{539B6666-28D2-254D-834B-BC52AE80D0A5}"/>
              </a:ext>
            </a:extLst>
          </p:cNvPr>
          <p:cNvPicPr>
            <a:picLocks noChangeAspect="1"/>
          </p:cNvPicPr>
          <p:nvPr/>
        </p:nvPicPr>
        <p:blipFill>
          <a:blip r:embed="rId3"/>
          <a:stretch>
            <a:fillRect/>
          </a:stretch>
        </p:blipFill>
        <p:spPr>
          <a:xfrm>
            <a:off x="3387054" y="1202956"/>
            <a:ext cx="7966746" cy="5289919"/>
          </a:xfrm>
          <a:prstGeom prst="rect">
            <a:avLst/>
          </a:prstGeom>
        </p:spPr>
      </p:pic>
    </p:spTree>
    <p:extLst>
      <p:ext uri="{BB962C8B-B14F-4D97-AF65-F5344CB8AC3E}">
        <p14:creationId xmlns:p14="http://schemas.microsoft.com/office/powerpoint/2010/main" val="2857293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44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84"/>
          <p:cNvPicPr>
            <a:picLocks noChangeAspect="1"/>
          </p:cNvPicPr>
          <p:nvPr/>
        </p:nvPicPr>
        <p:blipFill>
          <a:blip r:embed="rId3"/>
          <a:stretch>
            <a:fillRect/>
          </a:stretch>
        </p:blipFill>
        <p:spPr>
          <a:xfrm>
            <a:off x="6784975" y="0"/>
            <a:ext cx="5407025" cy="6995380"/>
          </a:xfrm>
          <a:prstGeom prst="rect">
            <a:avLst/>
          </a:prstGeom>
        </p:spPr>
      </p:pic>
      <p:pic>
        <p:nvPicPr>
          <p:cNvPr id="3" name="Picture 22"/>
          <p:cNvPicPr>
            <a:picLocks noChangeAspect="1"/>
          </p:cNvPicPr>
          <p:nvPr/>
        </p:nvPicPr>
        <p:blipFill>
          <a:blip r:embed="rId4"/>
          <a:stretch>
            <a:fillRect/>
          </a:stretch>
        </p:blipFill>
        <p:spPr>
          <a:xfrm>
            <a:off x="212951" y="-536290"/>
            <a:ext cx="1746504" cy="7394290"/>
          </a:xfrm>
          <a:prstGeom prst="rect">
            <a:avLst/>
          </a:prstGeom>
        </p:spPr>
      </p:pic>
      <p:sp>
        <p:nvSpPr>
          <p:cNvPr id="4" name="Título 1">
            <a:extLst>
              <a:ext uri="{FF2B5EF4-FFF2-40B4-BE49-F238E27FC236}">
                <a16:creationId xmlns:a16="http://schemas.microsoft.com/office/drawing/2014/main" id="{F0DEADF7-BA05-4110-99FF-2103F7829C5E}"/>
              </a:ext>
            </a:extLst>
          </p:cNvPr>
          <p:cNvSpPr txBox="1">
            <a:spLocks/>
          </p:cNvSpPr>
          <p:nvPr/>
        </p:nvSpPr>
        <p:spPr>
          <a:xfrm>
            <a:off x="1280965" y="2812984"/>
            <a:ext cx="5281061" cy="12320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8800" b="1" dirty="0">
                <a:solidFill>
                  <a:srgbClr val="00A6EA"/>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04229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712564" y="448747"/>
            <a:ext cx="4766872" cy="769441"/>
          </a:xfrm>
          <a:prstGeom prst="rect">
            <a:avLst/>
          </a:prstGeom>
          <a:noFill/>
        </p:spPr>
        <p:txBody>
          <a:bodyPr wrap="square" rtlCol="0">
            <a:spAutoFit/>
          </a:bodyPr>
          <a:lstStyle/>
          <a:p>
            <a:pPr algn="ctr"/>
            <a:r>
              <a:rPr lang="es-ES" sz="4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¡Muchas gracias!</a:t>
            </a:r>
          </a:p>
        </p:txBody>
      </p:sp>
    </p:spTree>
    <p:extLst>
      <p:ext uri="{BB962C8B-B14F-4D97-AF65-F5344CB8AC3E}">
        <p14:creationId xmlns:p14="http://schemas.microsoft.com/office/powerpoint/2010/main" val="369238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p:cNvSpPr/>
          <p:nvPr/>
        </p:nvSpPr>
        <p:spPr>
          <a:xfrm>
            <a:off x="114156" y="4282440"/>
            <a:ext cx="2956477" cy="1165860"/>
          </a:xfrm>
          <a:prstGeom prst="rect">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114156" y="3025810"/>
            <a:ext cx="2956477" cy="1165860"/>
          </a:xfrm>
          <a:prstGeom prst="rect">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114156" y="1769180"/>
            <a:ext cx="2956477" cy="1165860"/>
          </a:xfrm>
          <a:prstGeom prst="rect">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p:cNvSpPr txBox="1">
            <a:spLocks/>
          </p:cNvSpPr>
          <p:nvPr/>
        </p:nvSpPr>
        <p:spPr>
          <a:xfrm>
            <a:off x="149184" y="282257"/>
            <a:ext cx="876050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t>Colores</a:t>
            </a:r>
            <a:endParaRPr lang="es-ES" dirty="0"/>
          </a:p>
        </p:txBody>
      </p:sp>
      <p:sp>
        <p:nvSpPr>
          <p:cNvPr id="8" name="Rectángulo 7"/>
          <p:cNvSpPr/>
          <p:nvPr/>
        </p:nvSpPr>
        <p:spPr>
          <a:xfrm>
            <a:off x="114155" y="5539070"/>
            <a:ext cx="2956477" cy="116586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6610563F-75DD-4C6F-8DDE-3F13D4DB8D21}"/>
              </a:ext>
            </a:extLst>
          </p:cNvPr>
          <p:cNvSpPr/>
          <p:nvPr/>
        </p:nvSpPr>
        <p:spPr>
          <a:xfrm>
            <a:off x="3460470" y="3606756"/>
            <a:ext cx="2956477" cy="116586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0470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Rounded Rectangle 4"/>
          <p:cNvSpPr/>
          <p:nvPr/>
        </p:nvSpPr>
        <p:spPr>
          <a:xfrm>
            <a:off x="6435459" y="300359"/>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6" name="Freeform 5"/>
          <p:cNvSpPr/>
          <p:nvPr/>
        </p:nvSpPr>
        <p:spPr>
          <a:xfrm>
            <a:off x="6435459" y="1938649"/>
            <a:ext cx="391886" cy="1438733"/>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7" name="Rounded Rectangle 7"/>
          <p:cNvSpPr/>
          <p:nvPr/>
        </p:nvSpPr>
        <p:spPr>
          <a:xfrm>
            <a:off x="6903545" y="300358"/>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8" name="Freeform 8"/>
          <p:cNvSpPr/>
          <p:nvPr/>
        </p:nvSpPr>
        <p:spPr>
          <a:xfrm>
            <a:off x="6903545" y="1310733"/>
            <a:ext cx="391886" cy="2066648"/>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69" name="Rounded Rectangle 10"/>
          <p:cNvSpPr/>
          <p:nvPr/>
        </p:nvSpPr>
        <p:spPr>
          <a:xfrm>
            <a:off x="7371631" y="300357"/>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0" name="Freeform 11"/>
          <p:cNvSpPr/>
          <p:nvPr/>
        </p:nvSpPr>
        <p:spPr>
          <a:xfrm>
            <a:off x="7371631" y="1545773"/>
            <a:ext cx="391886" cy="1831607"/>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1" name="Rounded Rectangle 13"/>
          <p:cNvSpPr/>
          <p:nvPr/>
        </p:nvSpPr>
        <p:spPr>
          <a:xfrm>
            <a:off x="7839717" y="300356"/>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2" name="Freeform 14"/>
          <p:cNvSpPr/>
          <p:nvPr/>
        </p:nvSpPr>
        <p:spPr>
          <a:xfrm>
            <a:off x="7839717" y="1769180"/>
            <a:ext cx="391886" cy="1608199"/>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3" name="Rounded Rectangle 16"/>
          <p:cNvSpPr/>
          <p:nvPr/>
        </p:nvSpPr>
        <p:spPr>
          <a:xfrm>
            <a:off x="8304175" y="300355"/>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4" name="Freeform 17"/>
          <p:cNvSpPr/>
          <p:nvPr/>
        </p:nvSpPr>
        <p:spPr>
          <a:xfrm>
            <a:off x="8304175" y="1016857"/>
            <a:ext cx="391886" cy="2360521"/>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5" name="Rounded Rectangle 19"/>
          <p:cNvSpPr/>
          <p:nvPr/>
        </p:nvSpPr>
        <p:spPr>
          <a:xfrm>
            <a:off x="8772261" y="300354"/>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6" name="Freeform 20"/>
          <p:cNvSpPr/>
          <p:nvPr/>
        </p:nvSpPr>
        <p:spPr>
          <a:xfrm>
            <a:off x="8772261" y="864042"/>
            <a:ext cx="391886" cy="2513336"/>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7" name="Rounded Rectangle 22"/>
          <p:cNvSpPr/>
          <p:nvPr/>
        </p:nvSpPr>
        <p:spPr>
          <a:xfrm>
            <a:off x="9240347" y="300353"/>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8" name="Freeform 23"/>
          <p:cNvSpPr/>
          <p:nvPr/>
        </p:nvSpPr>
        <p:spPr>
          <a:xfrm>
            <a:off x="9240347" y="1105019"/>
            <a:ext cx="391886" cy="2272357"/>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79" name="Rounded Rectangle 25"/>
          <p:cNvSpPr/>
          <p:nvPr/>
        </p:nvSpPr>
        <p:spPr>
          <a:xfrm>
            <a:off x="9708433" y="300352"/>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0" name="Freeform 26"/>
          <p:cNvSpPr/>
          <p:nvPr/>
        </p:nvSpPr>
        <p:spPr>
          <a:xfrm>
            <a:off x="9708433" y="963078"/>
            <a:ext cx="391886" cy="2414298"/>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1" name="Rounded Rectangle 28"/>
          <p:cNvSpPr/>
          <p:nvPr/>
        </p:nvSpPr>
        <p:spPr>
          <a:xfrm>
            <a:off x="10172891" y="300351"/>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2" name="Freeform 29"/>
          <p:cNvSpPr/>
          <p:nvPr/>
        </p:nvSpPr>
        <p:spPr>
          <a:xfrm>
            <a:off x="10172891" y="1769181"/>
            <a:ext cx="391886" cy="1608194"/>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3" name="Rounded Rectangle 31"/>
          <p:cNvSpPr/>
          <p:nvPr/>
        </p:nvSpPr>
        <p:spPr>
          <a:xfrm>
            <a:off x="10640977" y="300350"/>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4" name="Freeform 32"/>
          <p:cNvSpPr/>
          <p:nvPr/>
        </p:nvSpPr>
        <p:spPr>
          <a:xfrm>
            <a:off x="10640977" y="738898"/>
            <a:ext cx="391886" cy="2638475"/>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5" name="Rounded Rectangle 34"/>
          <p:cNvSpPr/>
          <p:nvPr/>
        </p:nvSpPr>
        <p:spPr>
          <a:xfrm>
            <a:off x="11109063" y="300349"/>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6" name="Freeform 35"/>
          <p:cNvSpPr/>
          <p:nvPr/>
        </p:nvSpPr>
        <p:spPr>
          <a:xfrm>
            <a:off x="11109063" y="864041"/>
            <a:ext cx="391886" cy="2513331"/>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7" name="Rounded Rectangle 37"/>
          <p:cNvSpPr/>
          <p:nvPr/>
        </p:nvSpPr>
        <p:spPr>
          <a:xfrm>
            <a:off x="11577149" y="300348"/>
            <a:ext cx="391886" cy="3077024"/>
          </a:xfrm>
          <a:prstGeom prst="round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8" name="Freeform 38"/>
          <p:cNvSpPr/>
          <p:nvPr/>
        </p:nvSpPr>
        <p:spPr>
          <a:xfrm>
            <a:off x="11577149" y="680107"/>
            <a:ext cx="391886" cy="2697264"/>
          </a:xfrm>
          <a:custGeom>
            <a:avLst/>
            <a:gdLst>
              <a:gd name="connsiteX0" fmla="*/ 0 w 391886"/>
              <a:gd name="connsiteY0" fmla="*/ 0 h 1621971"/>
              <a:gd name="connsiteX1" fmla="*/ 391886 w 391886"/>
              <a:gd name="connsiteY1" fmla="*/ 0 h 1621971"/>
              <a:gd name="connsiteX2" fmla="*/ 391886 w 391886"/>
              <a:gd name="connsiteY2" fmla="*/ 73046 h 1621971"/>
              <a:gd name="connsiteX3" fmla="*/ 391886 w 391886"/>
              <a:gd name="connsiteY3" fmla="*/ 558800 h 1621971"/>
              <a:gd name="connsiteX4" fmla="*/ 391886 w 391886"/>
              <a:gd name="connsiteY4" fmla="*/ 1556655 h 1621971"/>
              <a:gd name="connsiteX5" fmla="*/ 326570 w 391886"/>
              <a:gd name="connsiteY5" fmla="*/ 1621971 h 1621971"/>
              <a:gd name="connsiteX6" fmla="*/ 65316 w 391886"/>
              <a:gd name="connsiteY6" fmla="*/ 1621971 h 1621971"/>
              <a:gd name="connsiteX7" fmla="*/ 0 w 391886"/>
              <a:gd name="connsiteY7" fmla="*/ 1556655 h 1621971"/>
              <a:gd name="connsiteX8" fmla="*/ 0 w 391886"/>
              <a:gd name="connsiteY8" fmla="*/ 558800 h 1621971"/>
              <a:gd name="connsiteX9" fmla="*/ 0 w 391886"/>
              <a:gd name="connsiteY9" fmla="*/ 73046 h 162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86" h="1621971">
                <a:moveTo>
                  <a:pt x="0" y="0"/>
                </a:moveTo>
                <a:lnTo>
                  <a:pt x="391886" y="0"/>
                </a:lnTo>
                <a:lnTo>
                  <a:pt x="391886" y="73046"/>
                </a:lnTo>
                <a:lnTo>
                  <a:pt x="391886" y="558800"/>
                </a:lnTo>
                <a:lnTo>
                  <a:pt x="391886" y="1556655"/>
                </a:lnTo>
                <a:cubicBezTo>
                  <a:pt x="391886" y="1592728"/>
                  <a:pt x="362643" y="1621971"/>
                  <a:pt x="326570" y="1621971"/>
                </a:cubicBezTo>
                <a:lnTo>
                  <a:pt x="65316" y="1621971"/>
                </a:lnTo>
                <a:cubicBezTo>
                  <a:pt x="29243" y="1621971"/>
                  <a:pt x="0" y="1592728"/>
                  <a:pt x="0" y="1556655"/>
                </a:cubicBezTo>
                <a:lnTo>
                  <a:pt x="0" y="558800"/>
                </a:lnTo>
                <a:lnTo>
                  <a:pt x="0" y="73046"/>
                </a:lnTo>
                <a:close/>
              </a:path>
            </a:pathLst>
          </a:cu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89" name="Rectangle 40"/>
          <p:cNvSpPr/>
          <p:nvPr/>
        </p:nvSpPr>
        <p:spPr>
          <a:xfrm>
            <a:off x="661806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0" name="Rectangle 41"/>
          <p:cNvSpPr/>
          <p:nvPr/>
        </p:nvSpPr>
        <p:spPr>
          <a:xfrm>
            <a:off x="707934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1" name="Rectangle 42"/>
          <p:cNvSpPr/>
          <p:nvPr/>
        </p:nvSpPr>
        <p:spPr>
          <a:xfrm>
            <a:off x="755152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2" name="Rectangle 43"/>
          <p:cNvSpPr/>
          <p:nvPr/>
        </p:nvSpPr>
        <p:spPr>
          <a:xfrm>
            <a:off x="801280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3" name="Rectangle 44"/>
          <p:cNvSpPr/>
          <p:nvPr/>
        </p:nvSpPr>
        <p:spPr>
          <a:xfrm>
            <a:off x="848868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4" name="Rectangle 45"/>
          <p:cNvSpPr/>
          <p:nvPr/>
        </p:nvSpPr>
        <p:spPr>
          <a:xfrm>
            <a:off x="8949968"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5" name="Rectangle 46"/>
          <p:cNvSpPr/>
          <p:nvPr/>
        </p:nvSpPr>
        <p:spPr>
          <a:xfrm>
            <a:off x="942214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6" name="Rectangle 47"/>
          <p:cNvSpPr/>
          <p:nvPr/>
        </p:nvSpPr>
        <p:spPr>
          <a:xfrm>
            <a:off x="9883420"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7" name="Rectangle 48"/>
          <p:cNvSpPr/>
          <p:nvPr/>
        </p:nvSpPr>
        <p:spPr>
          <a:xfrm>
            <a:off x="10356269"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8" name="Rectangle 49"/>
          <p:cNvSpPr/>
          <p:nvPr/>
        </p:nvSpPr>
        <p:spPr>
          <a:xfrm>
            <a:off x="10817549"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99" name="Rectangle 50"/>
          <p:cNvSpPr/>
          <p:nvPr/>
        </p:nvSpPr>
        <p:spPr>
          <a:xfrm>
            <a:off x="11289721"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0" name="Rectangle 51"/>
          <p:cNvSpPr/>
          <p:nvPr/>
        </p:nvSpPr>
        <p:spPr>
          <a:xfrm>
            <a:off x="11751001" y="3377371"/>
            <a:ext cx="45719" cy="273350"/>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1" name="Rectangle 52"/>
          <p:cNvSpPr/>
          <p:nvPr/>
        </p:nvSpPr>
        <p:spPr>
          <a:xfrm>
            <a:off x="6618068" y="3604683"/>
            <a:ext cx="5178652" cy="46038"/>
          </a:xfrm>
          <a:prstGeom prst="rect">
            <a:avLst/>
          </a:prstGeom>
          <a:solidFill>
            <a:srgbClr val="FFFFFF">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Roboto Regular" charset="0"/>
              <a:ea typeface="+mn-ea"/>
              <a:cs typeface="+mn-cs"/>
            </a:endParaRPr>
          </a:p>
        </p:txBody>
      </p:sp>
      <p:sp>
        <p:nvSpPr>
          <p:cNvPr id="102" name="TextBox 53"/>
          <p:cNvSpPr txBox="1"/>
          <p:nvPr/>
        </p:nvSpPr>
        <p:spPr>
          <a:xfrm>
            <a:off x="6379844"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Jan</a:t>
            </a:r>
            <a:endParaRPr lang="id-ID" sz="1400" dirty="0">
              <a:solidFill>
                <a:srgbClr val="107C10"/>
              </a:solidFill>
              <a:latin typeface="Roboto Regular" charset="0"/>
            </a:endParaRPr>
          </a:p>
        </p:txBody>
      </p:sp>
      <p:sp>
        <p:nvSpPr>
          <p:cNvPr id="103" name="TextBox 54"/>
          <p:cNvSpPr txBox="1"/>
          <p:nvPr/>
        </p:nvSpPr>
        <p:spPr>
          <a:xfrm>
            <a:off x="6836870"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Feb</a:t>
            </a:r>
            <a:endParaRPr lang="id-ID" sz="1400" dirty="0">
              <a:solidFill>
                <a:srgbClr val="107C10"/>
              </a:solidFill>
              <a:latin typeface="Roboto Regular" charset="0"/>
            </a:endParaRPr>
          </a:p>
        </p:txBody>
      </p:sp>
      <p:sp>
        <p:nvSpPr>
          <p:cNvPr id="104" name="TextBox 55"/>
          <p:cNvSpPr txBox="1"/>
          <p:nvPr/>
        </p:nvSpPr>
        <p:spPr>
          <a:xfrm>
            <a:off x="7324510" y="3604683"/>
            <a:ext cx="501029"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Mar</a:t>
            </a:r>
            <a:endParaRPr lang="id-ID" sz="1400" dirty="0">
              <a:solidFill>
                <a:srgbClr val="107C10"/>
              </a:solidFill>
              <a:latin typeface="Roboto Regular" charset="0"/>
            </a:endParaRPr>
          </a:p>
        </p:txBody>
      </p:sp>
      <p:sp>
        <p:nvSpPr>
          <p:cNvPr id="105" name="TextBox 56"/>
          <p:cNvSpPr txBox="1"/>
          <p:nvPr/>
        </p:nvSpPr>
        <p:spPr>
          <a:xfrm>
            <a:off x="7781536"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Apr</a:t>
            </a:r>
            <a:endParaRPr lang="id-ID" sz="1400" dirty="0">
              <a:solidFill>
                <a:srgbClr val="107C10"/>
              </a:solidFill>
              <a:latin typeface="Roboto Regular" charset="0"/>
            </a:endParaRPr>
          </a:p>
        </p:txBody>
      </p:sp>
      <p:sp>
        <p:nvSpPr>
          <p:cNvPr id="106" name="TextBox 57"/>
          <p:cNvSpPr txBox="1"/>
          <p:nvPr/>
        </p:nvSpPr>
        <p:spPr>
          <a:xfrm>
            <a:off x="8252669" y="3604683"/>
            <a:ext cx="529105"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May</a:t>
            </a:r>
            <a:endParaRPr lang="id-ID" sz="1400" dirty="0">
              <a:solidFill>
                <a:srgbClr val="107C10"/>
              </a:solidFill>
              <a:latin typeface="Roboto Regular" charset="0"/>
            </a:endParaRPr>
          </a:p>
        </p:txBody>
      </p:sp>
      <p:sp>
        <p:nvSpPr>
          <p:cNvPr id="107" name="TextBox 58"/>
          <p:cNvSpPr txBox="1"/>
          <p:nvPr/>
        </p:nvSpPr>
        <p:spPr>
          <a:xfrm>
            <a:off x="8734357"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Jun</a:t>
            </a:r>
            <a:endParaRPr lang="id-ID" sz="1400" dirty="0">
              <a:solidFill>
                <a:srgbClr val="107C10"/>
              </a:solidFill>
              <a:latin typeface="Roboto Regular" charset="0"/>
            </a:endParaRPr>
          </a:p>
        </p:txBody>
      </p:sp>
      <p:sp>
        <p:nvSpPr>
          <p:cNvPr id="108" name="TextBox 59"/>
          <p:cNvSpPr txBox="1"/>
          <p:nvPr/>
        </p:nvSpPr>
        <p:spPr>
          <a:xfrm>
            <a:off x="9221997" y="3604683"/>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Jul</a:t>
            </a:r>
            <a:endParaRPr lang="id-ID" sz="1400" dirty="0">
              <a:solidFill>
                <a:srgbClr val="107C10"/>
              </a:solidFill>
              <a:latin typeface="Roboto Regular" charset="0"/>
            </a:endParaRPr>
          </a:p>
        </p:txBody>
      </p:sp>
      <p:sp>
        <p:nvSpPr>
          <p:cNvPr id="109" name="TextBox 60"/>
          <p:cNvSpPr txBox="1"/>
          <p:nvPr/>
        </p:nvSpPr>
        <p:spPr>
          <a:xfrm>
            <a:off x="9670039" y="3604683"/>
            <a:ext cx="509692"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Aug</a:t>
            </a:r>
            <a:endParaRPr lang="id-ID" sz="1400" dirty="0">
              <a:solidFill>
                <a:srgbClr val="107C10"/>
              </a:solidFill>
              <a:latin typeface="Roboto Regular" charset="0"/>
            </a:endParaRPr>
          </a:p>
        </p:txBody>
      </p:sp>
      <p:sp>
        <p:nvSpPr>
          <p:cNvPr id="110" name="TextBox 61"/>
          <p:cNvSpPr txBox="1"/>
          <p:nvPr/>
        </p:nvSpPr>
        <p:spPr>
          <a:xfrm>
            <a:off x="10149287"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Sep</a:t>
            </a:r>
            <a:endParaRPr lang="id-ID" sz="1400" dirty="0">
              <a:solidFill>
                <a:srgbClr val="107C10"/>
              </a:solidFill>
              <a:latin typeface="Roboto Regular" charset="0"/>
            </a:endParaRPr>
          </a:p>
        </p:txBody>
      </p:sp>
      <p:sp>
        <p:nvSpPr>
          <p:cNvPr id="111" name="TextBox 62"/>
          <p:cNvSpPr txBox="1"/>
          <p:nvPr/>
        </p:nvSpPr>
        <p:spPr>
          <a:xfrm>
            <a:off x="10606313"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Oct</a:t>
            </a:r>
            <a:endParaRPr lang="id-ID" sz="1400" dirty="0">
              <a:solidFill>
                <a:srgbClr val="107C10"/>
              </a:solidFill>
              <a:latin typeface="Roboto Regular" charset="0"/>
            </a:endParaRPr>
          </a:p>
        </p:txBody>
      </p:sp>
      <p:sp>
        <p:nvSpPr>
          <p:cNvPr id="112" name="TextBox 63"/>
          <p:cNvSpPr txBox="1"/>
          <p:nvPr/>
        </p:nvSpPr>
        <p:spPr>
          <a:xfrm>
            <a:off x="11060329" y="3602747"/>
            <a:ext cx="558972"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Nov</a:t>
            </a:r>
            <a:endParaRPr lang="id-ID" sz="1400" dirty="0">
              <a:solidFill>
                <a:srgbClr val="107C10"/>
              </a:solidFill>
              <a:latin typeface="Roboto Regular" charset="0"/>
            </a:endParaRPr>
          </a:p>
        </p:txBody>
      </p:sp>
      <p:sp>
        <p:nvSpPr>
          <p:cNvPr id="113" name="TextBox 64"/>
          <p:cNvSpPr txBox="1"/>
          <p:nvPr/>
        </p:nvSpPr>
        <p:spPr>
          <a:xfrm>
            <a:off x="11550979" y="3602747"/>
            <a:ext cx="491723" cy="307777"/>
          </a:xfrm>
          <a:prstGeom prst="rect">
            <a:avLst/>
          </a:prstGeom>
          <a:noFill/>
        </p:spPr>
        <p:txBody>
          <a:bodyPr wrap="square" rtlCol="0">
            <a:spAutoFit/>
          </a:bodyPr>
          <a:lstStyle/>
          <a:p>
            <a:pPr algn="ctr"/>
            <a:r>
              <a:rPr lang="id-ID" sz="1400" dirty="0">
                <a:solidFill>
                  <a:srgbClr val="000000">
                    <a:lumMod val="50000"/>
                    <a:lumOff val="50000"/>
                  </a:srgbClr>
                </a:solidFill>
                <a:latin typeface="Roboto Regular" charset="0"/>
              </a:rPr>
              <a:t>Dec</a:t>
            </a:r>
            <a:endParaRPr lang="id-ID" sz="1400" dirty="0">
              <a:solidFill>
                <a:srgbClr val="107C10"/>
              </a:solidFill>
              <a:latin typeface="Roboto Regular" charset="0"/>
            </a:endParaRPr>
          </a:p>
        </p:txBody>
      </p:sp>
      <p:sp>
        <p:nvSpPr>
          <p:cNvPr id="114" name="TextBox 65"/>
          <p:cNvSpPr txBox="1"/>
          <p:nvPr/>
        </p:nvSpPr>
        <p:spPr>
          <a:xfrm>
            <a:off x="6371908" y="283595"/>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40%</a:t>
            </a:r>
          </a:p>
        </p:txBody>
      </p:sp>
      <p:sp>
        <p:nvSpPr>
          <p:cNvPr id="115" name="TextBox 66"/>
          <p:cNvSpPr txBox="1"/>
          <p:nvPr/>
        </p:nvSpPr>
        <p:spPr>
          <a:xfrm>
            <a:off x="6878003" y="283595"/>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70%</a:t>
            </a:r>
          </a:p>
        </p:txBody>
      </p:sp>
      <p:sp>
        <p:nvSpPr>
          <p:cNvPr id="116" name="TextBox 67"/>
          <p:cNvSpPr txBox="1"/>
          <p:nvPr/>
        </p:nvSpPr>
        <p:spPr>
          <a:xfrm>
            <a:off x="7324360" y="274997"/>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65%</a:t>
            </a:r>
          </a:p>
        </p:txBody>
      </p:sp>
      <p:sp>
        <p:nvSpPr>
          <p:cNvPr id="117" name="TextBox 68"/>
          <p:cNvSpPr txBox="1"/>
          <p:nvPr/>
        </p:nvSpPr>
        <p:spPr>
          <a:xfrm>
            <a:off x="7781536" y="274997"/>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52%</a:t>
            </a:r>
          </a:p>
        </p:txBody>
      </p:sp>
      <p:sp>
        <p:nvSpPr>
          <p:cNvPr id="118" name="TextBox 69"/>
          <p:cNvSpPr txBox="1"/>
          <p:nvPr/>
        </p:nvSpPr>
        <p:spPr>
          <a:xfrm>
            <a:off x="8276799" y="275231"/>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76%</a:t>
            </a:r>
          </a:p>
        </p:txBody>
      </p:sp>
      <p:sp>
        <p:nvSpPr>
          <p:cNvPr id="119" name="TextBox 70"/>
          <p:cNvSpPr txBox="1"/>
          <p:nvPr/>
        </p:nvSpPr>
        <p:spPr>
          <a:xfrm>
            <a:off x="8736848" y="275231"/>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80%</a:t>
            </a:r>
          </a:p>
        </p:txBody>
      </p:sp>
      <p:sp>
        <p:nvSpPr>
          <p:cNvPr id="120" name="TextBox 71"/>
          <p:cNvSpPr txBox="1"/>
          <p:nvPr/>
        </p:nvSpPr>
        <p:spPr>
          <a:xfrm>
            <a:off x="9183205" y="266633"/>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72%</a:t>
            </a:r>
          </a:p>
        </p:txBody>
      </p:sp>
      <p:sp>
        <p:nvSpPr>
          <p:cNvPr id="121" name="TextBox 72"/>
          <p:cNvSpPr txBox="1"/>
          <p:nvPr/>
        </p:nvSpPr>
        <p:spPr>
          <a:xfrm>
            <a:off x="9640381" y="266633"/>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78%</a:t>
            </a:r>
          </a:p>
        </p:txBody>
      </p:sp>
      <p:sp>
        <p:nvSpPr>
          <p:cNvPr id="122" name="TextBox 73"/>
          <p:cNvSpPr txBox="1"/>
          <p:nvPr/>
        </p:nvSpPr>
        <p:spPr>
          <a:xfrm>
            <a:off x="10135644" y="262334"/>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50%</a:t>
            </a:r>
          </a:p>
        </p:txBody>
      </p:sp>
      <p:sp>
        <p:nvSpPr>
          <p:cNvPr id="123" name="TextBox 74"/>
          <p:cNvSpPr txBox="1"/>
          <p:nvPr/>
        </p:nvSpPr>
        <p:spPr>
          <a:xfrm>
            <a:off x="10595693" y="262334"/>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84%</a:t>
            </a:r>
          </a:p>
        </p:txBody>
      </p:sp>
      <p:sp>
        <p:nvSpPr>
          <p:cNvPr id="124" name="TextBox 75"/>
          <p:cNvSpPr txBox="1"/>
          <p:nvPr/>
        </p:nvSpPr>
        <p:spPr>
          <a:xfrm>
            <a:off x="11042050" y="253736"/>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80%</a:t>
            </a:r>
          </a:p>
        </p:txBody>
      </p:sp>
      <p:sp>
        <p:nvSpPr>
          <p:cNvPr id="125" name="TextBox 76"/>
          <p:cNvSpPr txBox="1"/>
          <p:nvPr/>
        </p:nvSpPr>
        <p:spPr>
          <a:xfrm>
            <a:off x="11499226" y="253736"/>
            <a:ext cx="491723" cy="276999"/>
          </a:xfrm>
          <a:prstGeom prst="rect">
            <a:avLst/>
          </a:prstGeom>
          <a:noFill/>
        </p:spPr>
        <p:txBody>
          <a:bodyPr wrap="square" rtlCol="0">
            <a:spAutoFit/>
          </a:bodyPr>
          <a:lstStyle/>
          <a:p>
            <a:pPr algn="ctr"/>
            <a:r>
              <a:rPr lang="id-ID" sz="1200" dirty="0">
                <a:solidFill>
                  <a:srgbClr val="FFFFFF">
                    <a:lumMod val="50000"/>
                  </a:srgbClr>
                </a:solidFill>
                <a:latin typeface="Roboto Regular" charset="0"/>
              </a:rPr>
              <a:t>87%</a:t>
            </a:r>
          </a:p>
        </p:txBody>
      </p:sp>
      <p:sp>
        <p:nvSpPr>
          <p:cNvPr id="126" name="Freeform 8"/>
          <p:cNvSpPr>
            <a:spLocks noEditPoints="1"/>
          </p:cNvSpPr>
          <p:nvPr/>
        </p:nvSpPr>
        <p:spPr bwMode="auto">
          <a:xfrm>
            <a:off x="18859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7" name="Freeform 8"/>
          <p:cNvSpPr>
            <a:spLocks noEditPoints="1"/>
          </p:cNvSpPr>
          <p:nvPr/>
        </p:nvSpPr>
        <p:spPr bwMode="auto">
          <a:xfrm>
            <a:off x="56324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8" name="Freeform 8"/>
          <p:cNvSpPr>
            <a:spLocks noEditPoints="1"/>
          </p:cNvSpPr>
          <p:nvPr/>
        </p:nvSpPr>
        <p:spPr bwMode="auto">
          <a:xfrm>
            <a:off x="93789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29" name="Freeform 8"/>
          <p:cNvSpPr>
            <a:spLocks noEditPoints="1"/>
          </p:cNvSpPr>
          <p:nvPr/>
        </p:nvSpPr>
        <p:spPr bwMode="auto">
          <a:xfrm>
            <a:off x="1312546"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0" name="Freeform 8"/>
          <p:cNvSpPr>
            <a:spLocks noEditPoints="1"/>
          </p:cNvSpPr>
          <p:nvPr/>
        </p:nvSpPr>
        <p:spPr bwMode="auto">
          <a:xfrm>
            <a:off x="17093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1" name="Freeform 8"/>
          <p:cNvSpPr>
            <a:spLocks noEditPoints="1"/>
          </p:cNvSpPr>
          <p:nvPr/>
        </p:nvSpPr>
        <p:spPr bwMode="auto">
          <a:xfrm>
            <a:off x="20839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2" name="Freeform 8"/>
          <p:cNvSpPr>
            <a:spLocks noEditPoints="1"/>
          </p:cNvSpPr>
          <p:nvPr/>
        </p:nvSpPr>
        <p:spPr bwMode="auto">
          <a:xfrm>
            <a:off x="24586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3" name="Freeform 8"/>
          <p:cNvSpPr>
            <a:spLocks noEditPoints="1"/>
          </p:cNvSpPr>
          <p:nvPr/>
        </p:nvSpPr>
        <p:spPr bwMode="auto">
          <a:xfrm>
            <a:off x="28332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4" name="Freeform 8"/>
          <p:cNvSpPr>
            <a:spLocks noEditPoints="1"/>
          </p:cNvSpPr>
          <p:nvPr/>
        </p:nvSpPr>
        <p:spPr bwMode="auto">
          <a:xfrm>
            <a:off x="320793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sp>
        <p:nvSpPr>
          <p:cNvPr id="135" name="Freeform 8"/>
          <p:cNvSpPr>
            <a:spLocks noEditPoints="1"/>
          </p:cNvSpPr>
          <p:nvPr/>
        </p:nvSpPr>
        <p:spPr bwMode="auto">
          <a:xfrm>
            <a:off x="3582587" y="125546"/>
            <a:ext cx="314877" cy="891311"/>
          </a:xfrm>
          <a:custGeom>
            <a:avLst/>
            <a:gdLst>
              <a:gd name="T0" fmla="*/ 3947 w 5642"/>
              <a:gd name="T1" fmla="*/ 1604 h 15951"/>
              <a:gd name="T2" fmla="*/ 3853 w 5642"/>
              <a:gd name="T3" fmla="*/ 1914 h 15951"/>
              <a:gd name="T4" fmla="*/ 3691 w 5642"/>
              <a:gd name="T5" fmla="*/ 2203 h 15951"/>
              <a:gd name="T6" fmla="*/ 3473 w 5642"/>
              <a:gd name="T7" fmla="*/ 2455 h 15951"/>
              <a:gd name="T8" fmla="*/ 3228 w 5642"/>
              <a:gd name="T9" fmla="*/ 2624 h 15951"/>
              <a:gd name="T10" fmla="*/ 2956 w 5642"/>
              <a:gd name="T11" fmla="*/ 2710 h 15951"/>
              <a:gd name="T12" fmla="*/ 2665 w 5642"/>
              <a:gd name="T13" fmla="*/ 2710 h 15951"/>
              <a:gd name="T14" fmla="*/ 2394 w 5642"/>
              <a:gd name="T15" fmla="*/ 2624 h 15951"/>
              <a:gd name="T16" fmla="*/ 2148 w 5642"/>
              <a:gd name="T17" fmla="*/ 2455 h 15951"/>
              <a:gd name="T18" fmla="*/ 1930 w 5642"/>
              <a:gd name="T19" fmla="*/ 2203 h 15951"/>
              <a:gd name="T20" fmla="*/ 1768 w 5642"/>
              <a:gd name="T21" fmla="*/ 1914 h 15951"/>
              <a:gd name="T22" fmla="*/ 1674 w 5642"/>
              <a:gd name="T23" fmla="*/ 1604 h 15951"/>
              <a:gd name="T24" fmla="*/ 1647 w 5642"/>
              <a:gd name="T25" fmla="*/ 1272 h 15951"/>
              <a:gd name="T26" fmla="*/ 1688 w 5642"/>
              <a:gd name="T27" fmla="*/ 952 h 15951"/>
              <a:gd name="T28" fmla="*/ 1793 w 5642"/>
              <a:gd name="T29" fmla="*/ 664 h 15951"/>
              <a:gd name="T30" fmla="*/ 1964 w 5642"/>
              <a:gd name="T31" fmla="*/ 408 h 15951"/>
              <a:gd name="T32" fmla="*/ 2188 w 5642"/>
              <a:gd name="T33" fmla="*/ 199 h 15951"/>
              <a:gd name="T34" fmla="*/ 2440 w 5642"/>
              <a:gd name="T35" fmla="*/ 63 h 15951"/>
              <a:gd name="T36" fmla="*/ 2721 w 5642"/>
              <a:gd name="T37" fmla="*/ 3 h 15951"/>
              <a:gd name="T38" fmla="*/ 3013 w 5642"/>
              <a:gd name="T39" fmla="*/ 18 h 15951"/>
              <a:gd name="T40" fmla="*/ 3279 w 5642"/>
              <a:gd name="T41" fmla="*/ 109 h 15951"/>
              <a:gd name="T42" fmla="*/ 3519 w 5642"/>
              <a:gd name="T43" fmla="*/ 273 h 15951"/>
              <a:gd name="T44" fmla="*/ 3728 w 5642"/>
              <a:gd name="T45" fmla="*/ 507 h 15951"/>
              <a:gd name="T46" fmla="*/ 3877 w 5642"/>
              <a:gd name="T47" fmla="*/ 776 h 15951"/>
              <a:gd name="T48" fmla="*/ 3958 w 5642"/>
              <a:gd name="T49" fmla="*/ 1076 h 15951"/>
              <a:gd name="T50" fmla="*/ 5640 w 5642"/>
              <a:gd name="T51" fmla="*/ 9191 h 15951"/>
              <a:gd name="T52" fmla="*/ 5568 w 5642"/>
              <a:gd name="T53" fmla="*/ 9510 h 15951"/>
              <a:gd name="T54" fmla="*/ 5390 w 5642"/>
              <a:gd name="T55" fmla="*/ 9702 h 15951"/>
              <a:gd name="T56" fmla="*/ 5107 w 5642"/>
              <a:gd name="T57" fmla="*/ 9766 h 15951"/>
              <a:gd name="T58" fmla="*/ 4825 w 5642"/>
              <a:gd name="T59" fmla="*/ 9702 h 15951"/>
              <a:gd name="T60" fmla="*/ 4648 w 5642"/>
              <a:gd name="T61" fmla="*/ 9510 h 15951"/>
              <a:gd name="T62" fmla="*/ 4573 w 5642"/>
              <a:gd name="T63" fmla="*/ 9191 h 15951"/>
              <a:gd name="T64" fmla="*/ 4293 w 5642"/>
              <a:gd name="T65" fmla="*/ 15485 h 15951"/>
              <a:gd name="T66" fmla="*/ 4164 w 5642"/>
              <a:gd name="T67" fmla="*/ 15766 h 15951"/>
              <a:gd name="T68" fmla="*/ 3906 w 5642"/>
              <a:gd name="T69" fmla="*/ 15920 h 15951"/>
              <a:gd name="T70" fmla="*/ 3532 w 5642"/>
              <a:gd name="T71" fmla="*/ 15946 h 15951"/>
              <a:gd name="T72" fmla="*/ 3225 w 5642"/>
              <a:gd name="T73" fmla="*/ 15843 h 15951"/>
              <a:gd name="T74" fmla="*/ 3045 w 5642"/>
              <a:gd name="T75" fmla="*/ 15613 h 15951"/>
              <a:gd name="T76" fmla="*/ 2994 w 5642"/>
              <a:gd name="T77" fmla="*/ 9038 h 15951"/>
              <a:gd name="T78" fmla="*/ 2608 w 5642"/>
              <a:gd name="T79" fmla="*/ 15582 h 15951"/>
              <a:gd name="T80" fmla="*/ 2441 w 5642"/>
              <a:gd name="T81" fmla="*/ 15825 h 15951"/>
              <a:gd name="T82" fmla="*/ 2146 w 5642"/>
              <a:gd name="T83" fmla="*/ 15941 h 15951"/>
              <a:gd name="T84" fmla="*/ 1769 w 5642"/>
              <a:gd name="T85" fmla="*/ 15928 h 15951"/>
              <a:gd name="T86" fmla="*/ 1498 w 5642"/>
              <a:gd name="T87" fmla="*/ 15787 h 15951"/>
              <a:gd name="T88" fmla="*/ 1356 w 5642"/>
              <a:gd name="T89" fmla="*/ 15519 h 15951"/>
              <a:gd name="T90" fmla="*/ 1069 w 5642"/>
              <a:gd name="T91" fmla="*/ 9152 h 15951"/>
              <a:gd name="T92" fmla="*/ 1007 w 5642"/>
              <a:gd name="T93" fmla="*/ 9484 h 15951"/>
              <a:gd name="T94" fmla="*/ 840 w 5642"/>
              <a:gd name="T95" fmla="*/ 9689 h 15951"/>
              <a:gd name="T96" fmla="*/ 568 w 5642"/>
              <a:gd name="T97" fmla="*/ 9765 h 15951"/>
              <a:gd name="T98" fmla="*/ 276 w 5642"/>
              <a:gd name="T99" fmla="*/ 9714 h 15951"/>
              <a:gd name="T100" fmla="*/ 87 w 5642"/>
              <a:gd name="T101" fmla="*/ 9535 h 15951"/>
              <a:gd name="T102" fmla="*/ 5 w 5642"/>
              <a:gd name="T103" fmla="*/ 9228 h 15951"/>
              <a:gd name="T104" fmla="*/ 51 w 5642"/>
              <a:gd name="T105" fmla="*/ 3663 h 15951"/>
              <a:gd name="T106" fmla="*/ 365 w 5642"/>
              <a:gd name="T107" fmla="*/ 3159 h 15951"/>
              <a:gd name="T108" fmla="*/ 966 w 5642"/>
              <a:gd name="T109" fmla="*/ 2895 h 15951"/>
              <a:gd name="T110" fmla="*/ 4449 w 5642"/>
              <a:gd name="T111" fmla="*/ 2863 h 15951"/>
              <a:gd name="T112" fmla="*/ 5130 w 5642"/>
              <a:gd name="T113" fmla="*/ 3055 h 15951"/>
              <a:gd name="T114" fmla="*/ 5527 w 5642"/>
              <a:gd name="T115" fmla="*/ 3487 h 15951"/>
              <a:gd name="T116" fmla="*/ 5642 w 5642"/>
              <a:gd name="T117" fmla="*/ 9112 h 15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42" h="15951">
                <a:moveTo>
                  <a:pt x="3974" y="1306"/>
                </a:moveTo>
                <a:lnTo>
                  <a:pt x="3974" y="1340"/>
                </a:lnTo>
                <a:lnTo>
                  <a:pt x="3973" y="1373"/>
                </a:lnTo>
                <a:lnTo>
                  <a:pt x="3971" y="1407"/>
                </a:lnTo>
                <a:lnTo>
                  <a:pt x="3969" y="1440"/>
                </a:lnTo>
                <a:lnTo>
                  <a:pt x="3966" y="1473"/>
                </a:lnTo>
                <a:lnTo>
                  <a:pt x="3962" y="1506"/>
                </a:lnTo>
                <a:lnTo>
                  <a:pt x="3958" y="1538"/>
                </a:lnTo>
                <a:lnTo>
                  <a:pt x="3953" y="1572"/>
                </a:lnTo>
                <a:lnTo>
                  <a:pt x="3947" y="1604"/>
                </a:lnTo>
                <a:lnTo>
                  <a:pt x="3941" y="1636"/>
                </a:lnTo>
                <a:lnTo>
                  <a:pt x="3934" y="1667"/>
                </a:lnTo>
                <a:lnTo>
                  <a:pt x="3926" y="1699"/>
                </a:lnTo>
                <a:lnTo>
                  <a:pt x="3918" y="1730"/>
                </a:lnTo>
                <a:lnTo>
                  <a:pt x="3909" y="1761"/>
                </a:lnTo>
                <a:lnTo>
                  <a:pt x="3899" y="1792"/>
                </a:lnTo>
                <a:lnTo>
                  <a:pt x="3888" y="1823"/>
                </a:lnTo>
                <a:lnTo>
                  <a:pt x="3877" y="1854"/>
                </a:lnTo>
                <a:lnTo>
                  <a:pt x="3866" y="1884"/>
                </a:lnTo>
                <a:lnTo>
                  <a:pt x="3853" y="1914"/>
                </a:lnTo>
                <a:lnTo>
                  <a:pt x="3840" y="1944"/>
                </a:lnTo>
                <a:lnTo>
                  <a:pt x="3826" y="1973"/>
                </a:lnTo>
                <a:lnTo>
                  <a:pt x="3812" y="2003"/>
                </a:lnTo>
                <a:lnTo>
                  <a:pt x="3797" y="2032"/>
                </a:lnTo>
                <a:lnTo>
                  <a:pt x="3781" y="2061"/>
                </a:lnTo>
                <a:lnTo>
                  <a:pt x="3764" y="2089"/>
                </a:lnTo>
                <a:lnTo>
                  <a:pt x="3746" y="2119"/>
                </a:lnTo>
                <a:lnTo>
                  <a:pt x="3728" y="2147"/>
                </a:lnTo>
                <a:lnTo>
                  <a:pt x="3710" y="2175"/>
                </a:lnTo>
                <a:lnTo>
                  <a:pt x="3691" y="2203"/>
                </a:lnTo>
                <a:lnTo>
                  <a:pt x="3671" y="2230"/>
                </a:lnTo>
                <a:lnTo>
                  <a:pt x="3650" y="2258"/>
                </a:lnTo>
                <a:lnTo>
                  <a:pt x="3629" y="2285"/>
                </a:lnTo>
                <a:lnTo>
                  <a:pt x="3607" y="2312"/>
                </a:lnTo>
                <a:lnTo>
                  <a:pt x="3586" y="2338"/>
                </a:lnTo>
                <a:lnTo>
                  <a:pt x="3564" y="2363"/>
                </a:lnTo>
                <a:lnTo>
                  <a:pt x="3542" y="2387"/>
                </a:lnTo>
                <a:lnTo>
                  <a:pt x="3519" y="2411"/>
                </a:lnTo>
                <a:lnTo>
                  <a:pt x="3496" y="2433"/>
                </a:lnTo>
                <a:lnTo>
                  <a:pt x="3473" y="2455"/>
                </a:lnTo>
                <a:lnTo>
                  <a:pt x="3449" y="2476"/>
                </a:lnTo>
                <a:lnTo>
                  <a:pt x="3426" y="2496"/>
                </a:lnTo>
                <a:lnTo>
                  <a:pt x="3402" y="2515"/>
                </a:lnTo>
                <a:lnTo>
                  <a:pt x="3378" y="2533"/>
                </a:lnTo>
                <a:lnTo>
                  <a:pt x="3353" y="2550"/>
                </a:lnTo>
                <a:lnTo>
                  <a:pt x="3329" y="2567"/>
                </a:lnTo>
                <a:lnTo>
                  <a:pt x="3304" y="2582"/>
                </a:lnTo>
                <a:lnTo>
                  <a:pt x="3279" y="2597"/>
                </a:lnTo>
                <a:lnTo>
                  <a:pt x="3254" y="2611"/>
                </a:lnTo>
                <a:lnTo>
                  <a:pt x="3228" y="2624"/>
                </a:lnTo>
                <a:lnTo>
                  <a:pt x="3202" y="2637"/>
                </a:lnTo>
                <a:lnTo>
                  <a:pt x="3176" y="2648"/>
                </a:lnTo>
                <a:lnTo>
                  <a:pt x="3149" y="2659"/>
                </a:lnTo>
                <a:lnTo>
                  <a:pt x="3122" y="2668"/>
                </a:lnTo>
                <a:lnTo>
                  <a:pt x="3095" y="2677"/>
                </a:lnTo>
                <a:lnTo>
                  <a:pt x="3068" y="2685"/>
                </a:lnTo>
                <a:lnTo>
                  <a:pt x="3040" y="2694"/>
                </a:lnTo>
                <a:lnTo>
                  <a:pt x="3013" y="2700"/>
                </a:lnTo>
                <a:lnTo>
                  <a:pt x="2985" y="2705"/>
                </a:lnTo>
                <a:lnTo>
                  <a:pt x="2956" y="2710"/>
                </a:lnTo>
                <a:lnTo>
                  <a:pt x="2928" y="2714"/>
                </a:lnTo>
                <a:lnTo>
                  <a:pt x="2899" y="2717"/>
                </a:lnTo>
                <a:lnTo>
                  <a:pt x="2870" y="2719"/>
                </a:lnTo>
                <a:lnTo>
                  <a:pt x="2840" y="2720"/>
                </a:lnTo>
                <a:lnTo>
                  <a:pt x="2810" y="2721"/>
                </a:lnTo>
                <a:lnTo>
                  <a:pt x="2781" y="2720"/>
                </a:lnTo>
                <a:lnTo>
                  <a:pt x="2751" y="2719"/>
                </a:lnTo>
                <a:lnTo>
                  <a:pt x="2722" y="2717"/>
                </a:lnTo>
                <a:lnTo>
                  <a:pt x="2694" y="2714"/>
                </a:lnTo>
                <a:lnTo>
                  <a:pt x="2665" y="2710"/>
                </a:lnTo>
                <a:lnTo>
                  <a:pt x="2637" y="2705"/>
                </a:lnTo>
                <a:lnTo>
                  <a:pt x="2609" y="2700"/>
                </a:lnTo>
                <a:lnTo>
                  <a:pt x="2581" y="2694"/>
                </a:lnTo>
                <a:lnTo>
                  <a:pt x="2553" y="2685"/>
                </a:lnTo>
                <a:lnTo>
                  <a:pt x="2526" y="2677"/>
                </a:lnTo>
                <a:lnTo>
                  <a:pt x="2499" y="2668"/>
                </a:lnTo>
                <a:lnTo>
                  <a:pt x="2472" y="2659"/>
                </a:lnTo>
                <a:lnTo>
                  <a:pt x="2446" y="2648"/>
                </a:lnTo>
                <a:lnTo>
                  <a:pt x="2419" y="2637"/>
                </a:lnTo>
                <a:lnTo>
                  <a:pt x="2394" y="2624"/>
                </a:lnTo>
                <a:lnTo>
                  <a:pt x="2368" y="2611"/>
                </a:lnTo>
                <a:lnTo>
                  <a:pt x="2343" y="2597"/>
                </a:lnTo>
                <a:lnTo>
                  <a:pt x="2317" y="2582"/>
                </a:lnTo>
                <a:lnTo>
                  <a:pt x="2293" y="2567"/>
                </a:lnTo>
                <a:lnTo>
                  <a:pt x="2267" y="2550"/>
                </a:lnTo>
                <a:lnTo>
                  <a:pt x="2243" y="2533"/>
                </a:lnTo>
                <a:lnTo>
                  <a:pt x="2219" y="2515"/>
                </a:lnTo>
                <a:lnTo>
                  <a:pt x="2195" y="2496"/>
                </a:lnTo>
                <a:lnTo>
                  <a:pt x="2171" y="2476"/>
                </a:lnTo>
                <a:lnTo>
                  <a:pt x="2148" y="2455"/>
                </a:lnTo>
                <a:lnTo>
                  <a:pt x="2125" y="2433"/>
                </a:lnTo>
                <a:lnTo>
                  <a:pt x="2102" y="2411"/>
                </a:lnTo>
                <a:lnTo>
                  <a:pt x="2080" y="2387"/>
                </a:lnTo>
                <a:lnTo>
                  <a:pt x="2058" y="2363"/>
                </a:lnTo>
                <a:lnTo>
                  <a:pt x="2036" y="2338"/>
                </a:lnTo>
                <a:lnTo>
                  <a:pt x="2014" y="2312"/>
                </a:lnTo>
                <a:lnTo>
                  <a:pt x="1993" y="2285"/>
                </a:lnTo>
                <a:lnTo>
                  <a:pt x="1970" y="2258"/>
                </a:lnTo>
                <a:lnTo>
                  <a:pt x="1950" y="2230"/>
                </a:lnTo>
                <a:lnTo>
                  <a:pt x="1930" y="2203"/>
                </a:lnTo>
                <a:lnTo>
                  <a:pt x="1911" y="2175"/>
                </a:lnTo>
                <a:lnTo>
                  <a:pt x="1892" y="2147"/>
                </a:lnTo>
                <a:lnTo>
                  <a:pt x="1874" y="2119"/>
                </a:lnTo>
                <a:lnTo>
                  <a:pt x="1857" y="2089"/>
                </a:lnTo>
                <a:lnTo>
                  <a:pt x="1841" y="2061"/>
                </a:lnTo>
                <a:lnTo>
                  <a:pt x="1825" y="2032"/>
                </a:lnTo>
                <a:lnTo>
                  <a:pt x="1810" y="2003"/>
                </a:lnTo>
                <a:lnTo>
                  <a:pt x="1795" y="1973"/>
                </a:lnTo>
                <a:lnTo>
                  <a:pt x="1781" y="1944"/>
                </a:lnTo>
                <a:lnTo>
                  <a:pt x="1768" y="1914"/>
                </a:lnTo>
                <a:lnTo>
                  <a:pt x="1756" y="1884"/>
                </a:lnTo>
                <a:lnTo>
                  <a:pt x="1744" y="1854"/>
                </a:lnTo>
                <a:lnTo>
                  <a:pt x="1733" y="1823"/>
                </a:lnTo>
                <a:lnTo>
                  <a:pt x="1723" y="1792"/>
                </a:lnTo>
                <a:lnTo>
                  <a:pt x="1713" y="1761"/>
                </a:lnTo>
                <a:lnTo>
                  <a:pt x="1704" y="1730"/>
                </a:lnTo>
                <a:lnTo>
                  <a:pt x="1696" y="1699"/>
                </a:lnTo>
                <a:lnTo>
                  <a:pt x="1688" y="1667"/>
                </a:lnTo>
                <a:lnTo>
                  <a:pt x="1681" y="1636"/>
                </a:lnTo>
                <a:lnTo>
                  <a:pt x="1674" y="1604"/>
                </a:lnTo>
                <a:lnTo>
                  <a:pt x="1668" y="1572"/>
                </a:lnTo>
                <a:lnTo>
                  <a:pt x="1663" y="1538"/>
                </a:lnTo>
                <a:lnTo>
                  <a:pt x="1658" y="1506"/>
                </a:lnTo>
                <a:lnTo>
                  <a:pt x="1655" y="1473"/>
                </a:lnTo>
                <a:lnTo>
                  <a:pt x="1652" y="1440"/>
                </a:lnTo>
                <a:lnTo>
                  <a:pt x="1650" y="1407"/>
                </a:lnTo>
                <a:lnTo>
                  <a:pt x="1648" y="1373"/>
                </a:lnTo>
                <a:lnTo>
                  <a:pt x="1647" y="1340"/>
                </a:lnTo>
                <a:lnTo>
                  <a:pt x="1646" y="1306"/>
                </a:lnTo>
                <a:lnTo>
                  <a:pt x="1647" y="1272"/>
                </a:lnTo>
                <a:lnTo>
                  <a:pt x="1648" y="1238"/>
                </a:lnTo>
                <a:lnTo>
                  <a:pt x="1650" y="1205"/>
                </a:lnTo>
                <a:lnTo>
                  <a:pt x="1652" y="1172"/>
                </a:lnTo>
                <a:lnTo>
                  <a:pt x="1655" y="1140"/>
                </a:lnTo>
                <a:lnTo>
                  <a:pt x="1658" y="1108"/>
                </a:lnTo>
                <a:lnTo>
                  <a:pt x="1663" y="1076"/>
                </a:lnTo>
                <a:lnTo>
                  <a:pt x="1668" y="1045"/>
                </a:lnTo>
                <a:lnTo>
                  <a:pt x="1673" y="1014"/>
                </a:lnTo>
                <a:lnTo>
                  <a:pt x="1681" y="983"/>
                </a:lnTo>
                <a:lnTo>
                  <a:pt x="1688" y="952"/>
                </a:lnTo>
                <a:lnTo>
                  <a:pt x="1695" y="922"/>
                </a:lnTo>
                <a:lnTo>
                  <a:pt x="1704" y="892"/>
                </a:lnTo>
                <a:lnTo>
                  <a:pt x="1712" y="863"/>
                </a:lnTo>
                <a:lnTo>
                  <a:pt x="1722" y="833"/>
                </a:lnTo>
                <a:lnTo>
                  <a:pt x="1732" y="805"/>
                </a:lnTo>
                <a:lnTo>
                  <a:pt x="1743" y="776"/>
                </a:lnTo>
                <a:lnTo>
                  <a:pt x="1755" y="748"/>
                </a:lnTo>
                <a:lnTo>
                  <a:pt x="1767" y="720"/>
                </a:lnTo>
                <a:lnTo>
                  <a:pt x="1780" y="692"/>
                </a:lnTo>
                <a:lnTo>
                  <a:pt x="1793" y="664"/>
                </a:lnTo>
                <a:lnTo>
                  <a:pt x="1807" y="637"/>
                </a:lnTo>
                <a:lnTo>
                  <a:pt x="1822" y="610"/>
                </a:lnTo>
                <a:lnTo>
                  <a:pt x="1838" y="584"/>
                </a:lnTo>
                <a:lnTo>
                  <a:pt x="1854" y="558"/>
                </a:lnTo>
                <a:lnTo>
                  <a:pt x="1871" y="532"/>
                </a:lnTo>
                <a:lnTo>
                  <a:pt x="1888" y="507"/>
                </a:lnTo>
                <a:lnTo>
                  <a:pt x="1906" y="482"/>
                </a:lnTo>
                <a:lnTo>
                  <a:pt x="1925" y="457"/>
                </a:lnTo>
                <a:lnTo>
                  <a:pt x="1944" y="432"/>
                </a:lnTo>
                <a:lnTo>
                  <a:pt x="1964" y="408"/>
                </a:lnTo>
                <a:lnTo>
                  <a:pt x="1986" y="383"/>
                </a:lnTo>
                <a:lnTo>
                  <a:pt x="2007" y="360"/>
                </a:lnTo>
                <a:lnTo>
                  <a:pt x="2029" y="337"/>
                </a:lnTo>
                <a:lnTo>
                  <a:pt x="2051" y="315"/>
                </a:lnTo>
                <a:lnTo>
                  <a:pt x="2073" y="294"/>
                </a:lnTo>
                <a:lnTo>
                  <a:pt x="2096" y="273"/>
                </a:lnTo>
                <a:lnTo>
                  <a:pt x="2118" y="254"/>
                </a:lnTo>
                <a:lnTo>
                  <a:pt x="2141" y="235"/>
                </a:lnTo>
                <a:lnTo>
                  <a:pt x="2165" y="216"/>
                </a:lnTo>
                <a:lnTo>
                  <a:pt x="2188" y="199"/>
                </a:lnTo>
                <a:lnTo>
                  <a:pt x="2212" y="182"/>
                </a:lnTo>
                <a:lnTo>
                  <a:pt x="2236" y="166"/>
                </a:lnTo>
                <a:lnTo>
                  <a:pt x="2261" y="151"/>
                </a:lnTo>
                <a:lnTo>
                  <a:pt x="2286" y="136"/>
                </a:lnTo>
                <a:lnTo>
                  <a:pt x="2311" y="122"/>
                </a:lnTo>
                <a:lnTo>
                  <a:pt x="2336" y="109"/>
                </a:lnTo>
                <a:lnTo>
                  <a:pt x="2362" y="96"/>
                </a:lnTo>
                <a:lnTo>
                  <a:pt x="2388" y="84"/>
                </a:lnTo>
                <a:lnTo>
                  <a:pt x="2414" y="73"/>
                </a:lnTo>
                <a:lnTo>
                  <a:pt x="2440" y="63"/>
                </a:lnTo>
                <a:lnTo>
                  <a:pt x="2467" y="54"/>
                </a:lnTo>
                <a:lnTo>
                  <a:pt x="2494" y="45"/>
                </a:lnTo>
                <a:lnTo>
                  <a:pt x="2521" y="37"/>
                </a:lnTo>
                <a:lnTo>
                  <a:pt x="2548" y="30"/>
                </a:lnTo>
                <a:lnTo>
                  <a:pt x="2577" y="24"/>
                </a:lnTo>
                <a:lnTo>
                  <a:pt x="2605" y="18"/>
                </a:lnTo>
                <a:lnTo>
                  <a:pt x="2634" y="13"/>
                </a:lnTo>
                <a:lnTo>
                  <a:pt x="2662" y="9"/>
                </a:lnTo>
                <a:lnTo>
                  <a:pt x="2691" y="6"/>
                </a:lnTo>
                <a:lnTo>
                  <a:pt x="2721" y="3"/>
                </a:lnTo>
                <a:lnTo>
                  <a:pt x="2750" y="1"/>
                </a:lnTo>
                <a:lnTo>
                  <a:pt x="2780" y="0"/>
                </a:lnTo>
                <a:lnTo>
                  <a:pt x="2810" y="0"/>
                </a:lnTo>
                <a:lnTo>
                  <a:pt x="2840" y="0"/>
                </a:lnTo>
                <a:lnTo>
                  <a:pt x="2870" y="1"/>
                </a:lnTo>
                <a:lnTo>
                  <a:pt x="2899" y="3"/>
                </a:lnTo>
                <a:lnTo>
                  <a:pt x="2928" y="6"/>
                </a:lnTo>
                <a:lnTo>
                  <a:pt x="2956" y="9"/>
                </a:lnTo>
                <a:lnTo>
                  <a:pt x="2985" y="13"/>
                </a:lnTo>
                <a:lnTo>
                  <a:pt x="3013" y="18"/>
                </a:lnTo>
                <a:lnTo>
                  <a:pt x="3040" y="24"/>
                </a:lnTo>
                <a:lnTo>
                  <a:pt x="3068" y="30"/>
                </a:lnTo>
                <a:lnTo>
                  <a:pt x="3095" y="37"/>
                </a:lnTo>
                <a:lnTo>
                  <a:pt x="3122" y="45"/>
                </a:lnTo>
                <a:lnTo>
                  <a:pt x="3149" y="54"/>
                </a:lnTo>
                <a:lnTo>
                  <a:pt x="3176" y="63"/>
                </a:lnTo>
                <a:lnTo>
                  <a:pt x="3202" y="73"/>
                </a:lnTo>
                <a:lnTo>
                  <a:pt x="3228" y="84"/>
                </a:lnTo>
                <a:lnTo>
                  <a:pt x="3254" y="96"/>
                </a:lnTo>
                <a:lnTo>
                  <a:pt x="3279" y="109"/>
                </a:lnTo>
                <a:lnTo>
                  <a:pt x="3304" y="122"/>
                </a:lnTo>
                <a:lnTo>
                  <a:pt x="3329" y="136"/>
                </a:lnTo>
                <a:lnTo>
                  <a:pt x="3353" y="151"/>
                </a:lnTo>
                <a:lnTo>
                  <a:pt x="3378" y="166"/>
                </a:lnTo>
                <a:lnTo>
                  <a:pt x="3402" y="182"/>
                </a:lnTo>
                <a:lnTo>
                  <a:pt x="3426" y="199"/>
                </a:lnTo>
                <a:lnTo>
                  <a:pt x="3449" y="216"/>
                </a:lnTo>
                <a:lnTo>
                  <a:pt x="3473" y="235"/>
                </a:lnTo>
                <a:lnTo>
                  <a:pt x="3496" y="254"/>
                </a:lnTo>
                <a:lnTo>
                  <a:pt x="3519" y="273"/>
                </a:lnTo>
                <a:lnTo>
                  <a:pt x="3542" y="294"/>
                </a:lnTo>
                <a:lnTo>
                  <a:pt x="3564" y="315"/>
                </a:lnTo>
                <a:lnTo>
                  <a:pt x="3586" y="337"/>
                </a:lnTo>
                <a:lnTo>
                  <a:pt x="3607" y="360"/>
                </a:lnTo>
                <a:lnTo>
                  <a:pt x="3629" y="383"/>
                </a:lnTo>
                <a:lnTo>
                  <a:pt x="3650" y="408"/>
                </a:lnTo>
                <a:lnTo>
                  <a:pt x="3671" y="432"/>
                </a:lnTo>
                <a:lnTo>
                  <a:pt x="3691" y="457"/>
                </a:lnTo>
                <a:lnTo>
                  <a:pt x="3710" y="482"/>
                </a:lnTo>
                <a:lnTo>
                  <a:pt x="3728" y="507"/>
                </a:lnTo>
                <a:lnTo>
                  <a:pt x="3746" y="532"/>
                </a:lnTo>
                <a:lnTo>
                  <a:pt x="3764" y="558"/>
                </a:lnTo>
                <a:lnTo>
                  <a:pt x="3781" y="584"/>
                </a:lnTo>
                <a:lnTo>
                  <a:pt x="3797" y="610"/>
                </a:lnTo>
                <a:lnTo>
                  <a:pt x="3812" y="637"/>
                </a:lnTo>
                <a:lnTo>
                  <a:pt x="3826" y="664"/>
                </a:lnTo>
                <a:lnTo>
                  <a:pt x="3840" y="692"/>
                </a:lnTo>
                <a:lnTo>
                  <a:pt x="3853" y="720"/>
                </a:lnTo>
                <a:lnTo>
                  <a:pt x="3866" y="748"/>
                </a:lnTo>
                <a:lnTo>
                  <a:pt x="3877" y="776"/>
                </a:lnTo>
                <a:lnTo>
                  <a:pt x="3888" y="805"/>
                </a:lnTo>
                <a:lnTo>
                  <a:pt x="3899" y="833"/>
                </a:lnTo>
                <a:lnTo>
                  <a:pt x="3909" y="863"/>
                </a:lnTo>
                <a:lnTo>
                  <a:pt x="3918" y="892"/>
                </a:lnTo>
                <a:lnTo>
                  <a:pt x="3926" y="922"/>
                </a:lnTo>
                <a:lnTo>
                  <a:pt x="3934" y="952"/>
                </a:lnTo>
                <a:lnTo>
                  <a:pt x="3941" y="983"/>
                </a:lnTo>
                <a:lnTo>
                  <a:pt x="3947" y="1014"/>
                </a:lnTo>
                <a:lnTo>
                  <a:pt x="3953" y="1045"/>
                </a:lnTo>
                <a:lnTo>
                  <a:pt x="3958" y="1076"/>
                </a:lnTo>
                <a:lnTo>
                  <a:pt x="3962" y="1108"/>
                </a:lnTo>
                <a:lnTo>
                  <a:pt x="3966" y="1140"/>
                </a:lnTo>
                <a:lnTo>
                  <a:pt x="3969" y="1172"/>
                </a:lnTo>
                <a:lnTo>
                  <a:pt x="3971" y="1205"/>
                </a:lnTo>
                <a:lnTo>
                  <a:pt x="3973" y="1238"/>
                </a:lnTo>
                <a:lnTo>
                  <a:pt x="3974" y="1272"/>
                </a:lnTo>
                <a:lnTo>
                  <a:pt x="3974" y="1306"/>
                </a:lnTo>
                <a:close/>
                <a:moveTo>
                  <a:pt x="5642" y="9112"/>
                </a:moveTo>
                <a:lnTo>
                  <a:pt x="5642" y="9152"/>
                </a:lnTo>
                <a:lnTo>
                  <a:pt x="5640" y="9191"/>
                </a:lnTo>
                <a:lnTo>
                  <a:pt x="5638" y="9228"/>
                </a:lnTo>
                <a:lnTo>
                  <a:pt x="5634" y="9264"/>
                </a:lnTo>
                <a:lnTo>
                  <a:pt x="5629" y="9300"/>
                </a:lnTo>
                <a:lnTo>
                  <a:pt x="5624" y="9334"/>
                </a:lnTo>
                <a:lnTo>
                  <a:pt x="5617" y="9366"/>
                </a:lnTo>
                <a:lnTo>
                  <a:pt x="5609" y="9398"/>
                </a:lnTo>
                <a:lnTo>
                  <a:pt x="5600" y="9428"/>
                </a:lnTo>
                <a:lnTo>
                  <a:pt x="5591" y="9456"/>
                </a:lnTo>
                <a:lnTo>
                  <a:pt x="5580" y="9484"/>
                </a:lnTo>
                <a:lnTo>
                  <a:pt x="5568" y="9510"/>
                </a:lnTo>
                <a:lnTo>
                  <a:pt x="5555" y="9535"/>
                </a:lnTo>
                <a:lnTo>
                  <a:pt x="5541" y="9558"/>
                </a:lnTo>
                <a:lnTo>
                  <a:pt x="5525" y="9581"/>
                </a:lnTo>
                <a:lnTo>
                  <a:pt x="5509" y="9602"/>
                </a:lnTo>
                <a:lnTo>
                  <a:pt x="5492" y="9622"/>
                </a:lnTo>
                <a:lnTo>
                  <a:pt x="5473" y="9641"/>
                </a:lnTo>
                <a:lnTo>
                  <a:pt x="5454" y="9658"/>
                </a:lnTo>
                <a:lnTo>
                  <a:pt x="5434" y="9674"/>
                </a:lnTo>
                <a:lnTo>
                  <a:pt x="5412" y="9689"/>
                </a:lnTo>
                <a:lnTo>
                  <a:pt x="5390" y="9702"/>
                </a:lnTo>
                <a:lnTo>
                  <a:pt x="5367" y="9714"/>
                </a:lnTo>
                <a:lnTo>
                  <a:pt x="5342" y="9725"/>
                </a:lnTo>
                <a:lnTo>
                  <a:pt x="5316" y="9735"/>
                </a:lnTo>
                <a:lnTo>
                  <a:pt x="5290" y="9743"/>
                </a:lnTo>
                <a:lnTo>
                  <a:pt x="5262" y="9750"/>
                </a:lnTo>
                <a:lnTo>
                  <a:pt x="5232" y="9756"/>
                </a:lnTo>
                <a:lnTo>
                  <a:pt x="5203" y="9760"/>
                </a:lnTo>
                <a:lnTo>
                  <a:pt x="5172" y="9763"/>
                </a:lnTo>
                <a:lnTo>
                  <a:pt x="5140" y="9765"/>
                </a:lnTo>
                <a:lnTo>
                  <a:pt x="5107" y="9766"/>
                </a:lnTo>
                <a:lnTo>
                  <a:pt x="5074" y="9765"/>
                </a:lnTo>
                <a:lnTo>
                  <a:pt x="5042" y="9763"/>
                </a:lnTo>
                <a:lnTo>
                  <a:pt x="5012" y="9760"/>
                </a:lnTo>
                <a:lnTo>
                  <a:pt x="4982" y="9756"/>
                </a:lnTo>
                <a:lnTo>
                  <a:pt x="4953" y="9750"/>
                </a:lnTo>
                <a:lnTo>
                  <a:pt x="4925" y="9743"/>
                </a:lnTo>
                <a:lnTo>
                  <a:pt x="4898" y="9735"/>
                </a:lnTo>
                <a:lnTo>
                  <a:pt x="4873" y="9725"/>
                </a:lnTo>
                <a:lnTo>
                  <a:pt x="4848" y="9714"/>
                </a:lnTo>
                <a:lnTo>
                  <a:pt x="4825" y="9702"/>
                </a:lnTo>
                <a:lnTo>
                  <a:pt x="4803" y="9689"/>
                </a:lnTo>
                <a:lnTo>
                  <a:pt x="4781" y="9674"/>
                </a:lnTo>
                <a:lnTo>
                  <a:pt x="4761" y="9658"/>
                </a:lnTo>
                <a:lnTo>
                  <a:pt x="4742" y="9641"/>
                </a:lnTo>
                <a:lnTo>
                  <a:pt x="4723" y="9622"/>
                </a:lnTo>
                <a:lnTo>
                  <a:pt x="4706" y="9602"/>
                </a:lnTo>
                <a:lnTo>
                  <a:pt x="4690" y="9581"/>
                </a:lnTo>
                <a:lnTo>
                  <a:pt x="4675" y="9558"/>
                </a:lnTo>
                <a:lnTo>
                  <a:pt x="4661" y="9535"/>
                </a:lnTo>
                <a:lnTo>
                  <a:pt x="4648" y="9510"/>
                </a:lnTo>
                <a:lnTo>
                  <a:pt x="4635" y="9484"/>
                </a:lnTo>
                <a:lnTo>
                  <a:pt x="4624" y="9456"/>
                </a:lnTo>
                <a:lnTo>
                  <a:pt x="4614" y="9428"/>
                </a:lnTo>
                <a:lnTo>
                  <a:pt x="4605" y="9398"/>
                </a:lnTo>
                <a:lnTo>
                  <a:pt x="4597" y="9366"/>
                </a:lnTo>
                <a:lnTo>
                  <a:pt x="4590" y="9334"/>
                </a:lnTo>
                <a:lnTo>
                  <a:pt x="4584" y="9300"/>
                </a:lnTo>
                <a:lnTo>
                  <a:pt x="4580" y="9264"/>
                </a:lnTo>
                <a:lnTo>
                  <a:pt x="4576" y="9228"/>
                </a:lnTo>
                <a:lnTo>
                  <a:pt x="4573" y="9191"/>
                </a:lnTo>
                <a:lnTo>
                  <a:pt x="4572" y="9152"/>
                </a:lnTo>
                <a:lnTo>
                  <a:pt x="4571" y="9112"/>
                </a:lnTo>
                <a:lnTo>
                  <a:pt x="4571" y="4722"/>
                </a:lnTo>
                <a:lnTo>
                  <a:pt x="4309" y="4722"/>
                </a:lnTo>
                <a:lnTo>
                  <a:pt x="4309" y="15296"/>
                </a:lnTo>
                <a:lnTo>
                  <a:pt x="4308" y="15337"/>
                </a:lnTo>
                <a:lnTo>
                  <a:pt x="4306" y="15376"/>
                </a:lnTo>
                <a:lnTo>
                  <a:pt x="4303" y="15414"/>
                </a:lnTo>
                <a:lnTo>
                  <a:pt x="4298" y="15450"/>
                </a:lnTo>
                <a:lnTo>
                  <a:pt x="4293" y="15485"/>
                </a:lnTo>
                <a:lnTo>
                  <a:pt x="4286" y="15519"/>
                </a:lnTo>
                <a:lnTo>
                  <a:pt x="4277" y="15551"/>
                </a:lnTo>
                <a:lnTo>
                  <a:pt x="4268" y="15582"/>
                </a:lnTo>
                <a:lnTo>
                  <a:pt x="4257" y="15613"/>
                </a:lnTo>
                <a:lnTo>
                  <a:pt x="4244" y="15642"/>
                </a:lnTo>
                <a:lnTo>
                  <a:pt x="4231" y="15669"/>
                </a:lnTo>
                <a:lnTo>
                  <a:pt x="4216" y="15695"/>
                </a:lnTo>
                <a:lnTo>
                  <a:pt x="4200" y="15720"/>
                </a:lnTo>
                <a:lnTo>
                  <a:pt x="4183" y="15744"/>
                </a:lnTo>
                <a:lnTo>
                  <a:pt x="4164" y="15766"/>
                </a:lnTo>
                <a:lnTo>
                  <a:pt x="4144" y="15787"/>
                </a:lnTo>
                <a:lnTo>
                  <a:pt x="4123" y="15807"/>
                </a:lnTo>
                <a:lnTo>
                  <a:pt x="4100" y="15825"/>
                </a:lnTo>
                <a:lnTo>
                  <a:pt x="4077" y="15843"/>
                </a:lnTo>
                <a:lnTo>
                  <a:pt x="4052" y="15858"/>
                </a:lnTo>
                <a:lnTo>
                  <a:pt x="4024" y="15873"/>
                </a:lnTo>
                <a:lnTo>
                  <a:pt x="3997" y="15888"/>
                </a:lnTo>
                <a:lnTo>
                  <a:pt x="3968" y="15900"/>
                </a:lnTo>
                <a:lnTo>
                  <a:pt x="3938" y="15911"/>
                </a:lnTo>
                <a:lnTo>
                  <a:pt x="3906" y="15920"/>
                </a:lnTo>
                <a:lnTo>
                  <a:pt x="3873" y="15928"/>
                </a:lnTo>
                <a:lnTo>
                  <a:pt x="3839" y="15935"/>
                </a:lnTo>
                <a:lnTo>
                  <a:pt x="3804" y="15941"/>
                </a:lnTo>
                <a:lnTo>
                  <a:pt x="3768" y="15946"/>
                </a:lnTo>
                <a:lnTo>
                  <a:pt x="3729" y="15949"/>
                </a:lnTo>
                <a:lnTo>
                  <a:pt x="3690" y="15951"/>
                </a:lnTo>
                <a:lnTo>
                  <a:pt x="3649" y="15951"/>
                </a:lnTo>
                <a:lnTo>
                  <a:pt x="3609" y="15951"/>
                </a:lnTo>
                <a:lnTo>
                  <a:pt x="3570" y="15949"/>
                </a:lnTo>
                <a:lnTo>
                  <a:pt x="3532" y="15946"/>
                </a:lnTo>
                <a:lnTo>
                  <a:pt x="3496" y="15941"/>
                </a:lnTo>
                <a:lnTo>
                  <a:pt x="3461" y="15935"/>
                </a:lnTo>
                <a:lnTo>
                  <a:pt x="3426" y="15928"/>
                </a:lnTo>
                <a:lnTo>
                  <a:pt x="3393" y="15920"/>
                </a:lnTo>
                <a:lnTo>
                  <a:pt x="3362" y="15911"/>
                </a:lnTo>
                <a:lnTo>
                  <a:pt x="3332" y="15900"/>
                </a:lnTo>
                <a:lnTo>
                  <a:pt x="3303" y="15888"/>
                </a:lnTo>
                <a:lnTo>
                  <a:pt x="3276" y="15873"/>
                </a:lnTo>
                <a:lnTo>
                  <a:pt x="3250" y="15858"/>
                </a:lnTo>
                <a:lnTo>
                  <a:pt x="3225" y="15843"/>
                </a:lnTo>
                <a:lnTo>
                  <a:pt x="3201" y="15825"/>
                </a:lnTo>
                <a:lnTo>
                  <a:pt x="3179" y="15807"/>
                </a:lnTo>
                <a:lnTo>
                  <a:pt x="3157" y="15787"/>
                </a:lnTo>
                <a:lnTo>
                  <a:pt x="3137" y="15766"/>
                </a:lnTo>
                <a:lnTo>
                  <a:pt x="3118" y="15744"/>
                </a:lnTo>
                <a:lnTo>
                  <a:pt x="3101" y="15720"/>
                </a:lnTo>
                <a:lnTo>
                  <a:pt x="3085" y="15695"/>
                </a:lnTo>
                <a:lnTo>
                  <a:pt x="3071" y="15669"/>
                </a:lnTo>
                <a:lnTo>
                  <a:pt x="3057" y="15642"/>
                </a:lnTo>
                <a:lnTo>
                  <a:pt x="3045" y="15613"/>
                </a:lnTo>
                <a:lnTo>
                  <a:pt x="3034" y="15582"/>
                </a:lnTo>
                <a:lnTo>
                  <a:pt x="3025" y="15551"/>
                </a:lnTo>
                <a:lnTo>
                  <a:pt x="3016" y="15519"/>
                </a:lnTo>
                <a:lnTo>
                  <a:pt x="3010" y="15485"/>
                </a:lnTo>
                <a:lnTo>
                  <a:pt x="3004" y="15450"/>
                </a:lnTo>
                <a:lnTo>
                  <a:pt x="2999" y="15414"/>
                </a:lnTo>
                <a:lnTo>
                  <a:pt x="2996" y="15376"/>
                </a:lnTo>
                <a:lnTo>
                  <a:pt x="2994" y="15337"/>
                </a:lnTo>
                <a:lnTo>
                  <a:pt x="2994" y="15296"/>
                </a:lnTo>
                <a:lnTo>
                  <a:pt x="2994" y="9038"/>
                </a:lnTo>
                <a:lnTo>
                  <a:pt x="2649" y="9038"/>
                </a:lnTo>
                <a:lnTo>
                  <a:pt x="2649" y="15296"/>
                </a:lnTo>
                <a:lnTo>
                  <a:pt x="2648" y="15337"/>
                </a:lnTo>
                <a:lnTo>
                  <a:pt x="2646" y="15376"/>
                </a:lnTo>
                <a:lnTo>
                  <a:pt x="2643" y="15414"/>
                </a:lnTo>
                <a:lnTo>
                  <a:pt x="2638" y="15450"/>
                </a:lnTo>
                <a:lnTo>
                  <a:pt x="2633" y="15485"/>
                </a:lnTo>
                <a:lnTo>
                  <a:pt x="2626" y="15519"/>
                </a:lnTo>
                <a:lnTo>
                  <a:pt x="2617" y="15551"/>
                </a:lnTo>
                <a:lnTo>
                  <a:pt x="2608" y="15582"/>
                </a:lnTo>
                <a:lnTo>
                  <a:pt x="2597" y="15613"/>
                </a:lnTo>
                <a:lnTo>
                  <a:pt x="2585" y="15642"/>
                </a:lnTo>
                <a:lnTo>
                  <a:pt x="2572" y="15669"/>
                </a:lnTo>
                <a:lnTo>
                  <a:pt x="2556" y="15695"/>
                </a:lnTo>
                <a:lnTo>
                  <a:pt x="2540" y="15720"/>
                </a:lnTo>
                <a:lnTo>
                  <a:pt x="2523" y="15744"/>
                </a:lnTo>
                <a:lnTo>
                  <a:pt x="2504" y="15766"/>
                </a:lnTo>
                <a:lnTo>
                  <a:pt x="2484" y="15787"/>
                </a:lnTo>
                <a:lnTo>
                  <a:pt x="2463" y="15807"/>
                </a:lnTo>
                <a:lnTo>
                  <a:pt x="2441" y="15825"/>
                </a:lnTo>
                <a:lnTo>
                  <a:pt x="2417" y="15843"/>
                </a:lnTo>
                <a:lnTo>
                  <a:pt x="2393" y="15858"/>
                </a:lnTo>
                <a:lnTo>
                  <a:pt x="2366" y="15873"/>
                </a:lnTo>
                <a:lnTo>
                  <a:pt x="2339" y="15888"/>
                </a:lnTo>
                <a:lnTo>
                  <a:pt x="2310" y="15900"/>
                </a:lnTo>
                <a:lnTo>
                  <a:pt x="2280" y="15911"/>
                </a:lnTo>
                <a:lnTo>
                  <a:pt x="2248" y="15920"/>
                </a:lnTo>
                <a:lnTo>
                  <a:pt x="2215" y="15928"/>
                </a:lnTo>
                <a:lnTo>
                  <a:pt x="2181" y="15935"/>
                </a:lnTo>
                <a:lnTo>
                  <a:pt x="2146" y="15941"/>
                </a:lnTo>
                <a:lnTo>
                  <a:pt x="2110" y="15946"/>
                </a:lnTo>
                <a:lnTo>
                  <a:pt x="2072" y="15949"/>
                </a:lnTo>
                <a:lnTo>
                  <a:pt x="2033" y="15951"/>
                </a:lnTo>
                <a:lnTo>
                  <a:pt x="1993" y="15951"/>
                </a:lnTo>
                <a:lnTo>
                  <a:pt x="1951" y="15951"/>
                </a:lnTo>
                <a:lnTo>
                  <a:pt x="1912" y="15949"/>
                </a:lnTo>
                <a:lnTo>
                  <a:pt x="1874" y="15946"/>
                </a:lnTo>
                <a:lnTo>
                  <a:pt x="1838" y="15941"/>
                </a:lnTo>
                <a:lnTo>
                  <a:pt x="1803" y="15935"/>
                </a:lnTo>
                <a:lnTo>
                  <a:pt x="1769" y="15928"/>
                </a:lnTo>
                <a:lnTo>
                  <a:pt x="1736" y="15920"/>
                </a:lnTo>
                <a:lnTo>
                  <a:pt x="1705" y="15911"/>
                </a:lnTo>
                <a:lnTo>
                  <a:pt x="1673" y="15900"/>
                </a:lnTo>
                <a:lnTo>
                  <a:pt x="1645" y="15888"/>
                </a:lnTo>
                <a:lnTo>
                  <a:pt x="1617" y="15873"/>
                </a:lnTo>
                <a:lnTo>
                  <a:pt x="1591" y="15858"/>
                </a:lnTo>
                <a:lnTo>
                  <a:pt x="1566" y="15843"/>
                </a:lnTo>
                <a:lnTo>
                  <a:pt x="1542" y="15825"/>
                </a:lnTo>
                <a:lnTo>
                  <a:pt x="1519" y="15807"/>
                </a:lnTo>
                <a:lnTo>
                  <a:pt x="1498" y="15787"/>
                </a:lnTo>
                <a:lnTo>
                  <a:pt x="1478" y="15766"/>
                </a:lnTo>
                <a:lnTo>
                  <a:pt x="1460" y="15744"/>
                </a:lnTo>
                <a:lnTo>
                  <a:pt x="1442" y="15720"/>
                </a:lnTo>
                <a:lnTo>
                  <a:pt x="1426" y="15695"/>
                </a:lnTo>
                <a:lnTo>
                  <a:pt x="1411" y="15669"/>
                </a:lnTo>
                <a:lnTo>
                  <a:pt x="1398" y="15642"/>
                </a:lnTo>
                <a:lnTo>
                  <a:pt x="1386" y="15613"/>
                </a:lnTo>
                <a:lnTo>
                  <a:pt x="1374" y="15582"/>
                </a:lnTo>
                <a:lnTo>
                  <a:pt x="1364" y="15551"/>
                </a:lnTo>
                <a:lnTo>
                  <a:pt x="1356" y="15519"/>
                </a:lnTo>
                <a:lnTo>
                  <a:pt x="1348" y="15485"/>
                </a:lnTo>
                <a:lnTo>
                  <a:pt x="1343" y="15450"/>
                </a:lnTo>
                <a:lnTo>
                  <a:pt x="1338" y="15414"/>
                </a:lnTo>
                <a:lnTo>
                  <a:pt x="1335" y="15376"/>
                </a:lnTo>
                <a:lnTo>
                  <a:pt x="1333" y="15337"/>
                </a:lnTo>
                <a:lnTo>
                  <a:pt x="1332" y="15296"/>
                </a:lnTo>
                <a:lnTo>
                  <a:pt x="1332" y="4722"/>
                </a:lnTo>
                <a:lnTo>
                  <a:pt x="1070" y="4722"/>
                </a:lnTo>
                <a:lnTo>
                  <a:pt x="1070" y="9112"/>
                </a:lnTo>
                <a:lnTo>
                  <a:pt x="1069" y="9152"/>
                </a:lnTo>
                <a:lnTo>
                  <a:pt x="1068" y="9191"/>
                </a:lnTo>
                <a:lnTo>
                  <a:pt x="1065" y="9228"/>
                </a:lnTo>
                <a:lnTo>
                  <a:pt x="1061" y="9264"/>
                </a:lnTo>
                <a:lnTo>
                  <a:pt x="1057" y="9300"/>
                </a:lnTo>
                <a:lnTo>
                  <a:pt x="1051" y="9334"/>
                </a:lnTo>
                <a:lnTo>
                  <a:pt x="1044" y="9366"/>
                </a:lnTo>
                <a:lnTo>
                  <a:pt x="1036" y="9398"/>
                </a:lnTo>
                <a:lnTo>
                  <a:pt x="1027" y="9428"/>
                </a:lnTo>
                <a:lnTo>
                  <a:pt x="1017" y="9456"/>
                </a:lnTo>
                <a:lnTo>
                  <a:pt x="1007" y="9484"/>
                </a:lnTo>
                <a:lnTo>
                  <a:pt x="994" y="9510"/>
                </a:lnTo>
                <a:lnTo>
                  <a:pt x="981" y="9535"/>
                </a:lnTo>
                <a:lnTo>
                  <a:pt x="967" y="9558"/>
                </a:lnTo>
                <a:lnTo>
                  <a:pt x="952" y="9581"/>
                </a:lnTo>
                <a:lnTo>
                  <a:pt x="936" y="9602"/>
                </a:lnTo>
                <a:lnTo>
                  <a:pt x="919" y="9622"/>
                </a:lnTo>
                <a:lnTo>
                  <a:pt x="901" y="9641"/>
                </a:lnTo>
                <a:lnTo>
                  <a:pt x="881" y="9658"/>
                </a:lnTo>
                <a:lnTo>
                  <a:pt x="861" y="9674"/>
                </a:lnTo>
                <a:lnTo>
                  <a:pt x="840" y="9689"/>
                </a:lnTo>
                <a:lnTo>
                  <a:pt x="817" y="9702"/>
                </a:lnTo>
                <a:lnTo>
                  <a:pt x="794" y="9714"/>
                </a:lnTo>
                <a:lnTo>
                  <a:pt x="768" y="9725"/>
                </a:lnTo>
                <a:lnTo>
                  <a:pt x="743" y="9735"/>
                </a:lnTo>
                <a:lnTo>
                  <a:pt x="716" y="9743"/>
                </a:lnTo>
                <a:lnTo>
                  <a:pt x="689" y="9750"/>
                </a:lnTo>
                <a:lnTo>
                  <a:pt x="660" y="9756"/>
                </a:lnTo>
                <a:lnTo>
                  <a:pt x="630" y="9760"/>
                </a:lnTo>
                <a:lnTo>
                  <a:pt x="600" y="9763"/>
                </a:lnTo>
                <a:lnTo>
                  <a:pt x="568" y="9765"/>
                </a:lnTo>
                <a:lnTo>
                  <a:pt x="535" y="9766"/>
                </a:lnTo>
                <a:lnTo>
                  <a:pt x="502" y="9765"/>
                </a:lnTo>
                <a:lnTo>
                  <a:pt x="469" y="9763"/>
                </a:lnTo>
                <a:lnTo>
                  <a:pt x="439" y="9760"/>
                </a:lnTo>
                <a:lnTo>
                  <a:pt x="409" y="9756"/>
                </a:lnTo>
                <a:lnTo>
                  <a:pt x="380" y="9750"/>
                </a:lnTo>
                <a:lnTo>
                  <a:pt x="352" y="9743"/>
                </a:lnTo>
                <a:lnTo>
                  <a:pt x="326" y="9735"/>
                </a:lnTo>
                <a:lnTo>
                  <a:pt x="300" y="9725"/>
                </a:lnTo>
                <a:lnTo>
                  <a:pt x="276" y="9714"/>
                </a:lnTo>
                <a:lnTo>
                  <a:pt x="252" y="9702"/>
                </a:lnTo>
                <a:lnTo>
                  <a:pt x="230" y="9689"/>
                </a:lnTo>
                <a:lnTo>
                  <a:pt x="208" y="9674"/>
                </a:lnTo>
                <a:lnTo>
                  <a:pt x="187" y="9658"/>
                </a:lnTo>
                <a:lnTo>
                  <a:pt x="168" y="9641"/>
                </a:lnTo>
                <a:lnTo>
                  <a:pt x="150" y="9622"/>
                </a:lnTo>
                <a:lnTo>
                  <a:pt x="132" y="9602"/>
                </a:lnTo>
                <a:lnTo>
                  <a:pt x="116" y="9581"/>
                </a:lnTo>
                <a:lnTo>
                  <a:pt x="101" y="9558"/>
                </a:lnTo>
                <a:lnTo>
                  <a:pt x="87" y="9535"/>
                </a:lnTo>
                <a:lnTo>
                  <a:pt x="74" y="9510"/>
                </a:lnTo>
                <a:lnTo>
                  <a:pt x="62" y="9484"/>
                </a:lnTo>
                <a:lnTo>
                  <a:pt x="52" y="9456"/>
                </a:lnTo>
                <a:lnTo>
                  <a:pt x="42" y="9428"/>
                </a:lnTo>
                <a:lnTo>
                  <a:pt x="33" y="9398"/>
                </a:lnTo>
                <a:lnTo>
                  <a:pt x="25" y="9366"/>
                </a:lnTo>
                <a:lnTo>
                  <a:pt x="19" y="9334"/>
                </a:lnTo>
                <a:lnTo>
                  <a:pt x="13" y="9300"/>
                </a:lnTo>
                <a:lnTo>
                  <a:pt x="8" y="9264"/>
                </a:lnTo>
                <a:lnTo>
                  <a:pt x="5" y="9228"/>
                </a:lnTo>
                <a:lnTo>
                  <a:pt x="2" y="9191"/>
                </a:lnTo>
                <a:lnTo>
                  <a:pt x="1" y="9152"/>
                </a:lnTo>
                <a:lnTo>
                  <a:pt x="0" y="9112"/>
                </a:lnTo>
                <a:lnTo>
                  <a:pt x="0" y="4080"/>
                </a:lnTo>
                <a:lnTo>
                  <a:pt x="1" y="4005"/>
                </a:lnTo>
                <a:lnTo>
                  <a:pt x="6" y="3932"/>
                </a:lnTo>
                <a:lnTo>
                  <a:pt x="13" y="3861"/>
                </a:lnTo>
                <a:lnTo>
                  <a:pt x="23" y="3792"/>
                </a:lnTo>
                <a:lnTo>
                  <a:pt x="36" y="3727"/>
                </a:lnTo>
                <a:lnTo>
                  <a:pt x="51" y="3663"/>
                </a:lnTo>
                <a:lnTo>
                  <a:pt x="70" y="3602"/>
                </a:lnTo>
                <a:lnTo>
                  <a:pt x="91" y="3543"/>
                </a:lnTo>
                <a:lnTo>
                  <a:pt x="115" y="3487"/>
                </a:lnTo>
                <a:lnTo>
                  <a:pt x="142" y="3433"/>
                </a:lnTo>
                <a:lnTo>
                  <a:pt x="172" y="3381"/>
                </a:lnTo>
                <a:lnTo>
                  <a:pt x="206" y="3332"/>
                </a:lnTo>
                <a:lnTo>
                  <a:pt x="241" y="3286"/>
                </a:lnTo>
                <a:lnTo>
                  <a:pt x="280" y="3241"/>
                </a:lnTo>
                <a:lnTo>
                  <a:pt x="321" y="3199"/>
                </a:lnTo>
                <a:lnTo>
                  <a:pt x="365" y="3159"/>
                </a:lnTo>
                <a:lnTo>
                  <a:pt x="412" y="3122"/>
                </a:lnTo>
                <a:lnTo>
                  <a:pt x="462" y="3088"/>
                </a:lnTo>
                <a:lnTo>
                  <a:pt x="516" y="3055"/>
                </a:lnTo>
                <a:lnTo>
                  <a:pt x="571" y="3025"/>
                </a:lnTo>
                <a:lnTo>
                  <a:pt x="630" y="2998"/>
                </a:lnTo>
                <a:lnTo>
                  <a:pt x="691" y="2972"/>
                </a:lnTo>
                <a:lnTo>
                  <a:pt x="755" y="2949"/>
                </a:lnTo>
                <a:lnTo>
                  <a:pt x="823" y="2929"/>
                </a:lnTo>
                <a:lnTo>
                  <a:pt x="893" y="2911"/>
                </a:lnTo>
                <a:lnTo>
                  <a:pt x="966" y="2895"/>
                </a:lnTo>
                <a:lnTo>
                  <a:pt x="1041" y="2882"/>
                </a:lnTo>
                <a:lnTo>
                  <a:pt x="1121" y="2871"/>
                </a:lnTo>
                <a:lnTo>
                  <a:pt x="1202" y="2863"/>
                </a:lnTo>
                <a:lnTo>
                  <a:pt x="1286" y="2857"/>
                </a:lnTo>
                <a:lnTo>
                  <a:pt x="1373" y="2854"/>
                </a:lnTo>
                <a:lnTo>
                  <a:pt x="1464" y="2852"/>
                </a:lnTo>
                <a:lnTo>
                  <a:pt x="4188" y="2852"/>
                </a:lnTo>
                <a:lnTo>
                  <a:pt x="4278" y="2854"/>
                </a:lnTo>
                <a:lnTo>
                  <a:pt x="4365" y="2857"/>
                </a:lnTo>
                <a:lnTo>
                  <a:pt x="4449" y="2863"/>
                </a:lnTo>
                <a:lnTo>
                  <a:pt x="4529" y="2871"/>
                </a:lnTo>
                <a:lnTo>
                  <a:pt x="4607" y="2882"/>
                </a:lnTo>
                <a:lnTo>
                  <a:pt x="4683" y="2895"/>
                </a:lnTo>
                <a:lnTo>
                  <a:pt x="4755" y="2911"/>
                </a:lnTo>
                <a:lnTo>
                  <a:pt x="4825" y="2929"/>
                </a:lnTo>
                <a:lnTo>
                  <a:pt x="4891" y="2949"/>
                </a:lnTo>
                <a:lnTo>
                  <a:pt x="4956" y="2972"/>
                </a:lnTo>
                <a:lnTo>
                  <a:pt x="5017" y="2998"/>
                </a:lnTo>
                <a:lnTo>
                  <a:pt x="5075" y="3025"/>
                </a:lnTo>
                <a:lnTo>
                  <a:pt x="5130" y="3055"/>
                </a:lnTo>
                <a:lnTo>
                  <a:pt x="5182" y="3088"/>
                </a:lnTo>
                <a:lnTo>
                  <a:pt x="5232" y="3122"/>
                </a:lnTo>
                <a:lnTo>
                  <a:pt x="5279" y="3159"/>
                </a:lnTo>
                <a:lnTo>
                  <a:pt x="5323" y="3199"/>
                </a:lnTo>
                <a:lnTo>
                  <a:pt x="5364" y="3241"/>
                </a:lnTo>
                <a:lnTo>
                  <a:pt x="5402" y="3286"/>
                </a:lnTo>
                <a:lnTo>
                  <a:pt x="5438" y="3332"/>
                </a:lnTo>
                <a:lnTo>
                  <a:pt x="5470" y="3381"/>
                </a:lnTo>
                <a:lnTo>
                  <a:pt x="5500" y="3433"/>
                </a:lnTo>
                <a:lnTo>
                  <a:pt x="5527" y="3487"/>
                </a:lnTo>
                <a:lnTo>
                  <a:pt x="5552" y="3543"/>
                </a:lnTo>
                <a:lnTo>
                  <a:pt x="5573" y="3602"/>
                </a:lnTo>
                <a:lnTo>
                  <a:pt x="5591" y="3663"/>
                </a:lnTo>
                <a:lnTo>
                  <a:pt x="5607" y="3727"/>
                </a:lnTo>
                <a:lnTo>
                  <a:pt x="5620" y="3792"/>
                </a:lnTo>
                <a:lnTo>
                  <a:pt x="5629" y="3861"/>
                </a:lnTo>
                <a:lnTo>
                  <a:pt x="5637" y="3932"/>
                </a:lnTo>
                <a:lnTo>
                  <a:pt x="5641" y="4005"/>
                </a:lnTo>
                <a:lnTo>
                  <a:pt x="5642" y="4080"/>
                </a:lnTo>
                <a:lnTo>
                  <a:pt x="5642" y="9112"/>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latin typeface="Roboto Regular" charset="0"/>
            </a:endParaRPr>
          </a:p>
        </p:txBody>
      </p:sp>
      <p:grpSp>
        <p:nvGrpSpPr>
          <p:cNvPr id="147" name="Grupo 146"/>
          <p:cNvGrpSpPr>
            <a:grpSpLocks noChangeAspect="1"/>
          </p:cNvGrpSpPr>
          <p:nvPr/>
        </p:nvGrpSpPr>
        <p:grpSpPr>
          <a:xfrm>
            <a:off x="72734" y="1203804"/>
            <a:ext cx="3273205" cy="3272008"/>
            <a:chOff x="87215" y="2271544"/>
            <a:chExt cx="4423306" cy="4421688"/>
          </a:xfrm>
        </p:grpSpPr>
        <p:sp>
          <p:nvSpPr>
            <p:cNvPr id="140" name="Freeform 5"/>
            <p:cNvSpPr>
              <a:spLocks/>
            </p:cNvSpPr>
            <p:nvPr/>
          </p:nvSpPr>
          <p:spPr bwMode="auto">
            <a:xfrm>
              <a:off x="87215" y="3376562"/>
              <a:ext cx="2211653" cy="2211653"/>
            </a:xfrm>
            <a:custGeom>
              <a:avLst/>
              <a:gdLst>
                <a:gd name="T0" fmla="*/ 1632 w 8215"/>
                <a:gd name="T1" fmla="*/ 2333 h 8212"/>
                <a:gd name="T2" fmla="*/ 1395 w 8215"/>
                <a:gd name="T3" fmla="*/ 2318 h 8212"/>
                <a:gd name="T4" fmla="*/ 1173 w 8215"/>
                <a:gd name="T5" fmla="*/ 2231 h 8212"/>
                <a:gd name="T6" fmla="*/ 967 w 8215"/>
                <a:gd name="T7" fmla="*/ 2054 h 8212"/>
                <a:gd name="T8" fmla="*/ 817 w 8215"/>
                <a:gd name="T9" fmla="*/ 1754 h 8212"/>
                <a:gd name="T10" fmla="*/ 809 w 8215"/>
                <a:gd name="T11" fmla="*/ 1425 h 8212"/>
                <a:gd name="T12" fmla="*/ 944 w 8215"/>
                <a:gd name="T13" fmla="*/ 1118 h 8212"/>
                <a:gd name="T14" fmla="*/ 1205 w 8215"/>
                <a:gd name="T15" fmla="*/ 893 h 8212"/>
                <a:gd name="T16" fmla="*/ 1525 w 8215"/>
                <a:gd name="T17" fmla="*/ 807 h 8212"/>
                <a:gd name="T18" fmla="*/ 1849 w 8215"/>
                <a:gd name="T19" fmla="*/ 862 h 8212"/>
                <a:gd name="T20" fmla="*/ 2122 w 8215"/>
                <a:gd name="T21" fmla="*/ 1051 h 8212"/>
                <a:gd name="T22" fmla="*/ 2258 w 8215"/>
                <a:gd name="T23" fmla="*/ 1255 h 8212"/>
                <a:gd name="T24" fmla="*/ 2321 w 8215"/>
                <a:gd name="T25" fmla="*/ 1484 h 8212"/>
                <a:gd name="T26" fmla="*/ 2312 w 8215"/>
                <a:gd name="T27" fmla="*/ 1720 h 8212"/>
                <a:gd name="T28" fmla="*/ 5837 w 8215"/>
                <a:gd name="T29" fmla="*/ 1783 h 8212"/>
                <a:gd name="T30" fmla="*/ 5602 w 8215"/>
                <a:gd name="T31" fmla="*/ 1766 h 8212"/>
                <a:gd name="T32" fmla="*/ 5371 w 8215"/>
                <a:gd name="T33" fmla="*/ 1821 h 8212"/>
                <a:gd name="T34" fmla="*/ 5164 w 8215"/>
                <a:gd name="T35" fmla="*/ 1949 h 8212"/>
                <a:gd name="T36" fmla="*/ 4968 w 8215"/>
                <a:gd name="T37" fmla="*/ 2206 h 8212"/>
                <a:gd name="T38" fmla="*/ 4898 w 8215"/>
                <a:gd name="T39" fmla="*/ 2528 h 8212"/>
                <a:gd name="T40" fmla="*/ 4968 w 8215"/>
                <a:gd name="T41" fmla="*/ 2851 h 8212"/>
                <a:gd name="T42" fmla="*/ 5180 w 8215"/>
                <a:gd name="T43" fmla="*/ 3122 h 8212"/>
                <a:gd name="T44" fmla="*/ 5481 w 8215"/>
                <a:gd name="T45" fmla="*/ 3272 h 8212"/>
                <a:gd name="T46" fmla="*/ 5809 w 8215"/>
                <a:gd name="T47" fmla="*/ 3280 h 8212"/>
                <a:gd name="T48" fmla="*/ 6116 w 8215"/>
                <a:gd name="T49" fmla="*/ 3145 h 8212"/>
                <a:gd name="T50" fmla="*/ 6308 w 8215"/>
                <a:gd name="T51" fmla="*/ 2940 h 8212"/>
                <a:gd name="T52" fmla="*/ 6405 w 8215"/>
                <a:gd name="T53" fmla="*/ 2719 h 8212"/>
                <a:gd name="T54" fmla="*/ 6427 w 8215"/>
                <a:gd name="T55" fmla="*/ 2484 h 8212"/>
                <a:gd name="T56" fmla="*/ 8215 w 8215"/>
                <a:gd name="T57" fmla="*/ 4105 h 8212"/>
                <a:gd name="T58" fmla="*/ 6433 w 8215"/>
                <a:gd name="T59" fmla="*/ 5721 h 8212"/>
                <a:gd name="T60" fmla="*/ 6410 w 8215"/>
                <a:gd name="T61" fmla="*/ 5485 h 8212"/>
                <a:gd name="T62" fmla="*/ 6315 w 8215"/>
                <a:gd name="T63" fmla="*/ 5266 h 8212"/>
                <a:gd name="T64" fmla="*/ 6121 w 8215"/>
                <a:gd name="T65" fmla="*/ 5060 h 8212"/>
                <a:gd name="T66" fmla="*/ 5814 w 8215"/>
                <a:gd name="T67" fmla="*/ 4926 h 8212"/>
                <a:gd name="T68" fmla="*/ 5486 w 8215"/>
                <a:gd name="T69" fmla="*/ 4933 h 8212"/>
                <a:gd name="T70" fmla="*/ 5185 w 8215"/>
                <a:gd name="T71" fmla="*/ 5083 h 8212"/>
                <a:gd name="T72" fmla="*/ 4974 w 8215"/>
                <a:gd name="T73" fmla="*/ 5355 h 8212"/>
                <a:gd name="T74" fmla="*/ 4903 w 8215"/>
                <a:gd name="T75" fmla="*/ 5677 h 8212"/>
                <a:gd name="T76" fmla="*/ 4974 w 8215"/>
                <a:gd name="T77" fmla="*/ 6000 h 8212"/>
                <a:gd name="T78" fmla="*/ 5169 w 8215"/>
                <a:gd name="T79" fmla="*/ 6256 h 8212"/>
                <a:gd name="T80" fmla="*/ 5376 w 8215"/>
                <a:gd name="T81" fmla="*/ 6385 h 8212"/>
                <a:gd name="T82" fmla="*/ 5607 w 8215"/>
                <a:gd name="T83" fmla="*/ 6440 h 8212"/>
                <a:gd name="T84" fmla="*/ 5842 w 8215"/>
                <a:gd name="T85" fmla="*/ 6423 h 8212"/>
                <a:gd name="T86" fmla="*/ 2307 w 8215"/>
                <a:gd name="T87" fmla="*/ 6486 h 8212"/>
                <a:gd name="T88" fmla="*/ 2316 w 8215"/>
                <a:gd name="T89" fmla="*/ 6722 h 8212"/>
                <a:gd name="T90" fmla="*/ 2253 w 8215"/>
                <a:gd name="T91" fmla="*/ 6951 h 8212"/>
                <a:gd name="T92" fmla="*/ 2117 w 8215"/>
                <a:gd name="T93" fmla="*/ 7155 h 8212"/>
                <a:gd name="T94" fmla="*/ 1844 w 8215"/>
                <a:gd name="T95" fmla="*/ 7343 h 8212"/>
                <a:gd name="T96" fmla="*/ 1520 w 8215"/>
                <a:gd name="T97" fmla="*/ 7399 h 8212"/>
                <a:gd name="T98" fmla="*/ 1200 w 8215"/>
                <a:gd name="T99" fmla="*/ 7312 h 8212"/>
                <a:gd name="T100" fmla="*/ 938 w 8215"/>
                <a:gd name="T101" fmla="*/ 7087 h 8212"/>
                <a:gd name="T102" fmla="*/ 804 w 8215"/>
                <a:gd name="T103" fmla="*/ 6781 h 8212"/>
                <a:gd name="T104" fmla="*/ 812 w 8215"/>
                <a:gd name="T105" fmla="*/ 6452 h 8212"/>
                <a:gd name="T106" fmla="*/ 962 w 8215"/>
                <a:gd name="T107" fmla="*/ 6152 h 8212"/>
                <a:gd name="T108" fmla="*/ 1167 w 8215"/>
                <a:gd name="T109" fmla="*/ 5975 h 8212"/>
                <a:gd name="T110" fmla="*/ 1390 w 8215"/>
                <a:gd name="T111" fmla="*/ 5887 h 8212"/>
                <a:gd name="T112" fmla="*/ 1625 w 8215"/>
                <a:gd name="T113" fmla="*/ 5872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5"/>
                  </a:moveTo>
                  <a:lnTo>
                    <a:pt x="1812" y="2294"/>
                  </a:lnTo>
                  <a:lnTo>
                    <a:pt x="1787" y="2303"/>
                  </a:lnTo>
                  <a:lnTo>
                    <a:pt x="1761" y="2310"/>
                  </a:lnTo>
                  <a:lnTo>
                    <a:pt x="1735" y="2316"/>
                  </a:lnTo>
                  <a:lnTo>
                    <a:pt x="1710" y="2322"/>
                  </a:lnTo>
                  <a:lnTo>
                    <a:pt x="1684" y="2326"/>
                  </a:lnTo>
                  <a:lnTo>
                    <a:pt x="1657" y="2330"/>
                  </a:lnTo>
                  <a:lnTo>
                    <a:pt x="1632" y="2333"/>
                  </a:lnTo>
                  <a:lnTo>
                    <a:pt x="1605" y="2336"/>
                  </a:lnTo>
                  <a:lnTo>
                    <a:pt x="1578" y="2337"/>
                  </a:lnTo>
                  <a:lnTo>
                    <a:pt x="1552" y="2337"/>
                  </a:lnTo>
                  <a:lnTo>
                    <a:pt x="1526" y="2336"/>
                  </a:lnTo>
                  <a:lnTo>
                    <a:pt x="1500" y="2333"/>
                  </a:lnTo>
                  <a:lnTo>
                    <a:pt x="1473" y="2331"/>
                  </a:lnTo>
                  <a:lnTo>
                    <a:pt x="1448" y="2328"/>
                  </a:lnTo>
                  <a:lnTo>
                    <a:pt x="1421" y="2323"/>
                  </a:lnTo>
                  <a:lnTo>
                    <a:pt x="1395" y="2318"/>
                  </a:lnTo>
                  <a:lnTo>
                    <a:pt x="1370" y="2312"/>
                  </a:lnTo>
                  <a:lnTo>
                    <a:pt x="1344" y="2305"/>
                  </a:lnTo>
                  <a:lnTo>
                    <a:pt x="1318" y="2298"/>
                  </a:lnTo>
                  <a:lnTo>
                    <a:pt x="1294" y="2288"/>
                  </a:lnTo>
                  <a:lnTo>
                    <a:pt x="1269" y="2279"/>
                  </a:lnTo>
                  <a:lnTo>
                    <a:pt x="1244" y="2268"/>
                  </a:lnTo>
                  <a:lnTo>
                    <a:pt x="1220" y="2256"/>
                  </a:lnTo>
                  <a:lnTo>
                    <a:pt x="1196" y="2244"/>
                  </a:lnTo>
                  <a:lnTo>
                    <a:pt x="1173" y="2231"/>
                  </a:lnTo>
                  <a:lnTo>
                    <a:pt x="1149" y="2216"/>
                  </a:lnTo>
                  <a:lnTo>
                    <a:pt x="1126" y="2201"/>
                  </a:lnTo>
                  <a:lnTo>
                    <a:pt x="1105" y="2186"/>
                  </a:lnTo>
                  <a:lnTo>
                    <a:pt x="1082" y="2168"/>
                  </a:lnTo>
                  <a:lnTo>
                    <a:pt x="1061" y="2151"/>
                  </a:lnTo>
                  <a:lnTo>
                    <a:pt x="1040" y="2132"/>
                  </a:lnTo>
                  <a:lnTo>
                    <a:pt x="1020" y="2112"/>
                  </a:lnTo>
                  <a:lnTo>
                    <a:pt x="993" y="2084"/>
                  </a:lnTo>
                  <a:lnTo>
                    <a:pt x="967" y="2054"/>
                  </a:lnTo>
                  <a:lnTo>
                    <a:pt x="944" y="2024"/>
                  </a:lnTo>
                  <a:lnTo>
                    <a:pt x="922" y="1993"/>
                  </a:lnTo>
                  <a:lnTo>
                    <a:pt x="901" y="1960"/>
                  </a:lnTo>
                  <a:lnTo>
                    <a:pt x="883" y="1927"/>
                  </a:lnTo>
                  <a:lnTo>
                    <a:pt x="867" y="1893"/>
                  </a:lnTo>
                  <a:lnTo>
                    <a:pt x="851" y="1859"/>
                  </a:lnTo>
                  <a:lnTo>
                    <a:pt x="839" y="1824"/>
                  </a:lnTo>
                  <a:lnTo>
                    <a:pt x="828" y="1789"/>
                  </a:lnTo>
                  <a:lnTo>
                    <a:pt x="817" y="1754"/>
                  </a:lnTo>
                  <a:lnTo>
                    <a:pt x="809" y="1718"/>
                  </a:lnTo>
                  <a:lnTo>
                    <a:pt x="803" y="1681"/>
                  </a:lnTo>
                  <a:lnTo>
                    <a:pt x="799" y="1645"/>
                  </a:lnTo>
                  <a:lnTo>
                    <a:pt x="797" y="1608"/>
                  </a:lnTo>
                  <a:lnTo>
                    <a:pt x="796" y="1571"/>
                  </a:lnTo>
                  <a:lnTo>
                    <a:pt x="797" y="1535"/>
                  </a:lnTo>
                  <a:lnTo>
                    <a:pt x="799" y="1498"/>
                  </a:lnTo>
                  <a:lnTo>
                    <a:pt x="803" y="1461"/>
                  </a:lnTo>
                  <a:lnTo>
                    <a:pt x="809" y="1425"/>
                  </a:lnTo>
                  <a:lnTo>
                    <a:pt x="817" y="1389"/>
                  </a:lnTo>
                  <a:lnTo>
                    <a:pt x="828" y="1353"/>
                  </a:lnTo>
                  <a:lnTo>
                    <a:pt x="839" y="1318"/>
                  </a:lnTo>
                  <a:lnTo>
                    <a:pt x="851" y="1283"/>
                  </a:lnTo>
                  <a:lnTo>
                    <a:pt x="867" y="1249"/>
                  </a:lnTo>
                  <a:lnTo>
                    <a:pt x="883" y="1216"/>
                  </a:lnTo>
                  <a:lnTo>
                    <a:pt x="901" y="1182"/>
                  </a:lnTo>
                  <a:lnTo>
                    <a:pt x="922" y="1150"/>
                  </a:lnTo>
                  <a:lnTo>
                    <a:pt x="944" y="1118"/>
                  </a:lnTo>
                  <a:lnTo>
                    <a:pt x="967" y="1088"/>
                  </a:lnTo>
                  <a:lnTo>
                    <a:pt x="993" y="1059"/>
                  </a:lnTo>
                  <a:lnTo>
                    <a:pt x="1020" y="1030"/>
                  </a:lnTo>
                  <a:lnTo>
                    <a:pt x="1048" y="1003"/>
                  </a:lnTo>
                  <a:lnTo>
                    <a:pt x="1078" y="978"/>
                  </a:lnTo>
                  <a:lnTo>
                    <a:pt x="1109" y="954"/>
                  </a:lnTo>
                  <a:lnTo>
                    <a:pt x="1140" y="932"/>
                  </a:lnTo>
                  <a:lnTo>
                    <a:pt x="1173" y="912"/>
                  </a:lnTo>
                  <a:lnTo>
                    <a:pt x="1205" y="893"/>
                  </a:lnTo>
                  <a:lnTo>
                    <a:pt x="1238" y="877"/>
                  </a:lnTo>
                  <a:lnTo>
                    <a:pt x="1273" y="862"/>
                  </a:lnTo>
                  <a:lnTo>
                    <a:pt x="1308" y="848"/>
                  </a:lnTo>
                  <a:lnTo>
                    <a:pt x="1343" y="837"/>
                  </a:lnTo>
                  <a:lnTo>
                    <a:pt x="1379" y="828"/>
                  </a:lnTo>
                  <a:lnTo>
                    <a:pt x="1415" y="820"/>
                  </a:lnTo>
                  <a:lnTo>
                    <a:pt x="1451" y="813"/>
                  </a:lnTo>
                  <a:lnTo>
                    <a:pt x="1488" y="809"/>
                  </a:lnTo>
                  <a:lnTo>
                    <a:pt x="1525" y="807"/>
                  </a:lnTo>
                  <a:lnTo>
                    <a:pt x="1561" y="806"/>
                  </a:lnTo>
                  <a:lnTo>
                    <a:pt x="1598" y="807"/>
                  </a:lnTo>
                  <a:lnTo>
                    <a:pt x="1635" y="809"/>
                  </a:lnTo>
                  <a:lnTo>
                    <a:pt x="1671" y="813"/>
                  </a:lnTo>
                  <a:lnTo>
                    <a:pt x="1707" y="820"/>
                  </a:lnTo>
                  <a:lnTo>
                    <a:pt x="1743" y="828"/>
                  </a:lnTo>
                  <a:lnTo>
                    <a:pt x="1779" y="837"/>
                  </a:lnTo>
                  <a:lnTo>
                    <a:pt x="1814" y="848"/>
                  </a:lnTo>
                  <a:lnTo>
                    <a:pt x="1849" y="862"/>
                  </a:lnTo>
                  <a:lnTo>
                    <a:pt x="1883" y="877"/>
                  </a:lnTo>
                  <a:lnTo>
                    <a:pt x="1917" y="893"/>
                  </a:lnTo>
                  <a:lnTo>
                    <a:pt x="1950" y="912"/>
                  </a:lnTo>
                  <a:lnTo>
                    <a:pt x="1983" y="932"/>
                  </a:lnTo>
                  <a:lnTo>
                    <a:pt x="2013" y="954"/>
                  </a:lnTo>
                  <a:lnTo>
                    <a:pt x="2044" y="978"/>
                  </a:lnTo>
                  <a:lnTo>
                    <a:pt x="2074" y="1003"/>
                  </a:lnTo>
                  <a:lnTo>
                    <a:pt x="2103" y="1030"/>
                  </a:lnTo>
                  <a:lnTo>
                    <a:pt x="2122" y="1051"/>
                  </a:lnTo>
                  <a:lnTo>
                    <a:pt x="2141" y="1071"/>
                  </a:lnTo>
                  <a:lnTo>
                    <a:pt x="2158" y="1093"/>
                  </a:lnTo>
                  <a:lnTo>
                    <a:pt x="2176" y="1114"/>
                  </a:lnTo>
                  <a:lnTo>
                    <a:pt x="2191" y="1137"/>
                  </a:lnTo>
                  <a:lnTo>
                    <a:pt x="2206" y="1159"/>
                  </a:lnTo>
                  <a:lnTo>
                    <a:pt x="2221" y="1183"/>
                  </a:lnTo>
                  <a:lnTo>
                    <a:pt x="2234" y="1207"/>
                  </a:lnTo>
                  <a:lnTo>
                    <a:pt x="2247" y="1230"/>
                  </a:lnTo>
                  <a:lnTo>
                    <a:pt x="2258" y="1255"/>
                  </a:lnTo>
                  <a:lnTo>
                    <a:pt x="2269" y="1279"/>
                  </a:lnTo>
                  <a:lnTo>
                    <a:pt x="2278" y="1304"/>
                  </a:lnTo>
                  <a:lnTo>
                    <a:pt x="2288" y="1329"/>
                  </a:lnTo>
                  <a:lnTo>
                    <a:pt x="2296" y="1354"/>
                  </a:lnTo>
                  <a:lnTo>
                    <a:pt x="2302" y="1380"/>
                  </a:lnTo>
                  <a:lnTo>
                    <a:pt x="2308" y="1406"/>
                  </a:lnTo>
                  <a:lnTo>
                    <a:pt x="2314" y="1431"/>
                  </a:lnTo>
                  <a:lnTo>
                    <a:pt x="2318" y="1458"/>
                  </a:lnTo>
                  <a:lnTo>
                    <a:pt x="2321" y="1484"/>
                  </a:lnTo>
                  <a:lnTo>
                    <a:pt x="2325" y="1510"/>
                  </a:lnTo>
                  <a:lnTo>
                    <a:pt x="2326" y="1536"/>
                  </a:lnTo>
                  <a:lnTo>
                    <a:pt x="2327" y="1563"/>
                  </a:lnTo>
                  <a:lnTo>
                    <a:pt x="2327" y="1588"/>
                  </a:lnTo>
                  <a:lnTo>
                    <a:pt x="2326" y="1615"/>
                  </a:lnTo>
                  <a:lnTo>
                    <a:pt x="2324" y="1642"/>
                  </a:lnTo>
                  <a:lnTo>
                    <a:pt x="2320" y="1667"/>
                  </a:lnTo>
                  <a:lnTo>
                    <a:pt x="2316" y="1693"/>
                  </a:lnTo>
                  <a:lnTo>
                    <a:pt x="2312" y="1720"/>
                  </a:lnTo>
                  <a:lnTo>
                    <a:pt x="2307" y="1745"/>
                  </a:lnTo>
                  <a:lnTo>
                    <a:pt x="2300" y="1771"/>
                  </a:lnTo>
                  <a:lnTo>
                    <a:pt x="2293" y="1797"/>
                  </a:lnTo>
                  <a:lnTo>
                    <a:pt x="2285" y="1821"/>
                  </a:lnTo>
                  <a:lnTo>
                    <a:pt x="4107" y="0"/>
                  </a:lnTo>
                  <a:lnTo>
                    <a:pt x="5914" y="1805"/>
                  </a:lnTo>
                  <a:lnTo>
                    <a:pt x="5888" y="1797"/>
                  </a:lnTo>
                  <a:lnTo>
                    <a:pt x="5863" y="1789"/>
                  </a:lnTo>
                  <a:lnTo>
                    <a:pt x="5837" y="1783"/>
                  </a:lnTo>
                  <a:lnTo>
                    <a:pt x="5811" y="1777"/>
                  </a:lnTo>
                  <a:lnTo>
                    <a:pt x="5786" y="1773"/>
                  </a:lnTo>
                  <a:lnTo>
                    <a:pt x="5759" y="1769"/>
                  </a:lnTo>
                  <a:lnTo>
                    <a:pt x="5733" y="1767"/>
                  </a:lnTo>
                  <a:lnTo>
                    <a:pt x="5707" y="1765"/>
                  </a:lnTo>
                  <a:lnTo>
                    <a:pt x="5681" y="1764"/>
                  </a:lnTo>
                  <a:lnTo>
                    <a:pt x="5654" y="1763"/>
                  </a:lnTo>
                  <a:lnTo>
                    <a:pt x="5628" y="1764"/>
                  </a:lnTo>
                  <a:lnTo>
                    <a:pt x="5602" y="1766"/>
                  </a:lnTo>
                  <a:lnTo>
                    <a:pt x="5575" y="1768"/>
                  </a:lnTo>
                  <a:lnTo>
                    <a:pt x="5550" y="1772"/>
                  </a:lnTo>
                  <a:lnTo>
                    <a:pt x="5523" y="1776"/>
                  </a:lnTo>
                  <a:lnTo>
                    <a:pt x="5497" y="1781"/>
                  </a:lnTo>
                  <a:lnTo>
                    <a:pt x="5472" y="1787"/>
                  </a:lnTo>
                  <a:lnTo>
                    <a:pt x="5446" y="1795"/>
                  </a:lnTo>
                  <a:lnTo>
                    <a:pt x="5421" y="1803"/>
                  </a:lnTo>
                  <a:lnTo>
                    <a:pt x="5396" y="1811"/>
                  </a:lnTo>
                  <a:lnTo>
                    <a:pt x="5371" y="1821"/>
                  </a:lnTo>
                  <a:lnTo>
                    <a:pt x="5346" y="1832"/>
                  </a:lnTo>
                  <a:lnTo>
                    <a:pt x="5322" y="1843"/>
                  </a:lnTo>
                  <a:lnTo>
                    <a:pt x="5298" y="1855"/>
                  </a:lnTo>
                  <a:lnTo>
                    <a:pt x="5274" y="1869"/>
                  </a:lnTo>
                  <a:lnTo>
                    <a:pt x="5252" y="1883"/>
                  </a:lnTo>
                  <a:lnTo>
                    <a:pt x="5229" y="1898"/>
                  </a:lnTo>
                  <a:lnTo>
                    <a:pt x="5207" y="1915"/>
                  </a:lnTo>
                  <a:lnTo>
                    <a:pt x="5184" y="1931"/>
                  </a:lnTo>
                  <a:lnTo>
                    <a:pt x="5164" y="1949"/>
                  </a:lnTo>
                  <a:lnTo>
                    <a:pt x="5142" y="1968"/>
                  </a:lnTo>
                  <a:lnTo>
                    <a:pt x="5121" y="1988"/>
                  </a:lnTo>
                  <a:lnTo>
                    <a:pt x="5095" y="2016"/>
                  </a:lnTo>
                  <a:lnTo>
                    <a:pt x="5069" y="2045"/>
                  </a:lnTo>
                  <a:lnTo>
                    <a:pt x="5045" y="2076"/>
                  </a:lnTo>
                  <a:lnTo>
                    <a:pt x="5024" y="2108"/>
                  </a:lnTo>
                  <a:lnTo>
                    <a:pt x="5003" y="2139"/>
                  </a:lnTo>
                  <a:lnTo>
                    <a:pt x="4985" y="2172"/>
                  </a:lnTo>
                  <a:lnTo>
                    <a:pt x="4968" y="2206"/>
                  </a:lnTo>
                  <a:lnTo>
                    <a:pt x="4954" y="2240"/>
                  </a:lnTo>
                  <a:lnTo>
                    <a:pt x="4941" y="2275"/>
                  </a:lnTo>
                  <a:lnTo>
                    <a:pt x="4929" y="2311"/>
                  </a:lnTo>
                  <a:lnTo>
                    <a:pt x="4919" y="2347"/>
                  </a:lnTo>
                  <a:lnTo>
                    <a:pt x="4912" y="2383"/>
                  </a:lnTo>
                  <a:lnTo>
                    <a:pt x="4906" y="2419"/>
                  </a:lnTo>
                  <a:lnTo>
                    <a:pt x="4901" y="2456"/>
                  </a:lnTo>
                  <a:lnTo>
                    <a:pt x="4899" y="2492"/>
                  </a:lnTo>
                  <a:lnTo>
                    <a:pt x="4898" y="2528"/>
                  </a:lnTo>
                  <a:lnTo>
                    <a:pt x="4899" y="2565"/>
                  </a:lnTo>
                  <a:lnTo>
                    <a:pt x="4901" y="2601"/>
                  </a:lnTo>
                  <a:lnTo>
                    <a:pt x="4906" y="2638"/>
                  </a:lnTo>
                  <a:lnTo>
                    <a:pt x="4912" y="2674"/>
                  </a:lnTo>
                  <a:lnTo>
                    <a:pt x="4919" y="2711"/>
                  </a:lnTo>
                  <a:lnTo>
                    <a:pt x="4929" y="2746"/>
                  </a:lnTo>
                  <a:lnTo>
                    <a:pt x="4941" y="2782"/>
                  </a:lnTo>
                  <a:lnTo>
                    <a:pt x="4954" y="2817"/>
                  </a:lnTo>
                  <a:lnTo>
                    <a:pt x="4968" y="2851"/>
                  </a:lnTo>
                  <a:lnTo>
                    <a:pt x="4985" y="2885"/>
                  </a:lnTo>
                  <a:lnTo>
                    <a:pt x="5003" y="2917"/>
                  </a:lnTo>
                  <a:lnTo>
                    <a:pt x="5024" y="2949"/>
                  </a:lnTo>
                  <a:lnTo>
                    <a:pt x="5045" y="2981"/>
                  </a:lnTo>
                  <a:lnTo>
                    <a:pt x="5069" y="3012"/>
                  </a:lnTo>
                  <a:lnTo>
                    <a:pt x="5095" y="3041"/>
                  </a:lnTo>
                  <a:lnTo>
                    <a:pt x="5121" y="3069"/>
                  </a:lnTo>
                  <a:lnTo>
                    <a:pt x="5150" y="3097"/>
                  </a:lnTo>
                  <a:lnTo>
                    <a:pt x="5180" y="3122"/>
                  </a:lnTo>
                  <a:lnTo>
                    <a:pt x="5211" y="3145"/>
                  </a:lnTo>
                  <a:lnTo>
                    <a:pt x="5242" y="3168"/>
                  </a:lnTo>
                  <a:lnTo>
                    <a:pt x="5274" y="3187"/>
                  </a:lnTo>
                  <a:lnTo>
                    <a:pt x="5307" y="3206"/>
                  </a:lnTo>
                  <a:lnTo>
                    <a:pt x="5341" y="3223"/>
                  </a:lnTo>
                  <a:lnTo>
                    <a:pt x="5375" y="3238"/>
                  </a:lnTo>
                  <a:lnTo>
                    <a:pt x="5410" y="3251"/>
                  </a:lnTo>
                  <a:lnTo>
                    <a:pt x="5445" y="3262"/>
                  </a:lnTo>
                  <a:lnTo>
                    <a:pt x="5481" y="3272"/>
                  </a:lnTo>
                  <a:lnTo>
                    <a:pt x="5517" y="3280"/>
                  </a:lnTo>
                  <a:lnTo>
                    <a:pt x="5554" y="3286"/>
                  </a:lnTo>
                  <a:lnTo>
                    <a:pt x="5590" y="3290"/>
                  </a:lnTo>
                  <a:lnTo>
                    <a:pt x="5627" y="3293"/>
                  </a:lnTo>
                  <a:lnTo>
                    <a:pt x="5664" y="3294"/>
                  </a:lnTo>
                  <a:lnTo>
                    <a:pt x="5699" y="3293"/>
                  </a:lnTo>
                  <a:lnTo>
                    <a:pt x="5736" y="3290"/>
                  </a:lnTo>
                  <a:lnTo>
                    <a:pt x="5773" y="3286"/>
                  </a:lnTo>
                  <a:lnTo>
                    <a:pt x="5809" y="3280"/>
                  </a:lnTo>
                  <a:lnTo>
                    <a:pt x="5845" y="3272"/>
                  </a:lnTo>
                  <a:lnTo>
                    <a:pt x="5881" y="3262"/>
                  </a:lnTo>
                  <a:lnTo>
                    <a:pt x="5916" y="3251"/>
                  </a:lnTo>
                  <a:lnTo>
                    <a:pt x="5951" y="3238"/>
                  </a:lnTo>
                  <a:lnTo>
                    <a:pt x="5986" y="3223"/>
                  </a:lnTo>
                  <a:lnTo>
                    <a:pt x="6019" y="3206"/>
                  </a:lnTo>
                  <a:lnTo>
                    <a:pt x="6053" y="3187"/>
                  </a:lnTo>
                  <a:lnTo>
                    <a:pt x="6085" y="3168"/>
                  </a:lnTo>
                  <a:lnTo>
                    <a:pt x="6116" y="3145"/>
                  </a:lnTo>
                  <a:lnTo>
                    <a:pt x="6146" y="3122"/>
                  </a:lnTo>
                  <a:lnTo>
                    <a:pt x="6176" y="3097"/>
                  </a:lnTo>
                  <a:lnTo>
                    <a:pt x="6205" y="3069"/>
                  </a:lnTo>
                  <a:lnTo>
                    <a:pt x="6224" y="3049"/>
                  </a:lnTo>
                  <a:lnTo>
                    <a:pt x="6243" y="3028"/>
                  </a:lnTo>
                  <a:lnTo>
                    <a:pt x="6261" y="3007"/>
                  </a:lnTo>
                  <a:lnTo>
                    <a:pt x="6278" y="2985"/>
                  </a:lnTo>
                  <a:lnTo>
                    <a:pt x="6294" y="2963"/>
                  </a:lnTo>
                  <a:lnTo>
                    <a:pt x="6308" y="2940"/>
                  </a:lnTo>
                  <a:lnTo>
                    <a:pt x="6323" y="2916"/>
                  </a:lnTo>
                  <a:lnTo>
                    <a:pt x="6336" y="2894"/>
                  </a:lnTo>
                  <a:lnTo>
                    <a:pt x="6348" y="2869"/>
                  </a:lnTo>
                  <a:lnTo>
                    <a:pt x="6361" y="2846"/>
                  </a:lnTo>
                  <a:lnTo>
                    <a:pt x="6371" y="2821"/>
                  </a:lnTo>
                  <a:lnTo>
                    <a:pt x="6381" y="2795"/>
                  </a:lnTo>
                  <a:lnTo>
                    <a:pt x="6389" y="2771"/>
                  </a:lnTo>
                  <a:lnTo>
                    <a:pt x="6398" y="2745"/>
                  </a:lnTo>
                  <a:lnTo>
                    <a:pt x="6405" y="2719"/>
                  </a:lnTo>
                  <a:lnTo>
                    <a:pt x="6411" y="2694"/>
                  </a:lnTo>
                  <a:lnTo>
                    <a:pt x="6416" y="2668"/>
                  </a:lnTo>
                  <a:lnTo>
                    <a:pt x="6420" y="2642"/>
                  </a:lnTo>
                  <a:lnTo>
                    <a:pt x="6423" y="2616"/>
                  </a:lnTo>
                  <a:lnTo>
                    <a:pt x="6426" y="2590"/>
                  </a:lnTo>
                  <a:lnTo>
                    <a:pt x="6427" y="2563"/>
                  </a:lnTo>
                  <a:lnTo>
                    <a:pt x="6428" y="2538"/>
                  </a:lnTo>
                  <a:lnTo>
                    <a:pt x="6428" y="2511"/>
                  </a:lnTo>
                  <a:lnTo>
                    <a:pt x="6427" y="2484"/>
                  </a:lnTo>
                  <a:lnTo>
                    <a:pt x="6425" y="2459"/>
                  </a:lnTo>
                  <a:lnTo>
                    <a:pt x="6422" y="2432"/>
                  </a:lnTo>
                  <a:lnTo>
                    <a:pt x="6419" y="2406"/>
                  </a:lnTo>
                  <a:lnTo>
                    <a:pt x="6414" y="2381"/>
                  </a:lnTo>
                  <a:lnTo>
                    <a:pt x="6409" y="2355"/>
                  </a:lnTo>
                  <a:lnTo>
                    <a:pt x="6403" y="2329"/>
                  </a:lnTo>
                  <a:lnTo>
                    <a:pt x="6395" y="2304"/>
                  </a:lnTo>
                  <a:lnTo>
                    <a:pt x="6386" y="2278"/>
                  </a:lnTo>
                  <a:lnTo>
                    <a:pt x="8215" y="4105"/>
                  </a:lnTo>
                  <a:lnTo>
                    <a:pt x="6392" y="5928"/>
                  </a:lnTo>
                  <a:lnTo>
                    <a:pt x="6400" y="5902"/>
                  </a:lnTo>
                  <a:lnTo>
                    <a:pt x="6408" y="5877"/>
                  </a:lnTo>
                  <a:lnTo>
                    <a:pt x="6414" y="5851"/>
                  </a:lnTo>
                  <a:lnTo>
                    <a:pt x="6419" y="5825"/>
                  </a:lnTo>
                  <a:lnTo>
                    <a:pt x="6424" y="5800"/>
                  </a:lnTo>
                  <a:lnTo>
                    <a:pt x="6427" y="5773"/>
                  </a:lnTo>
                  <a:lnTo>
                    <a:pt x="6431" y="5747"/>
                  </a:lnTo>
                  <a:lnTo>
                    <a:pt x="6433" y="5721"/>
                  </a:lnTo>
                  <a:lnTo>
                    <a:pt x="6434" y="5695"/>
                  </a:lnTo>
                  <a:lnTo>
                    <a:pt x="6434" y="5668"/>
                  </a:lnTo>
                  <a:lnTo>
                    <a:pt x="6434" y="5641"/>
                  </a:lnTo>
                  <a:lnTo>
                    <a:pt x="6432" y="5616"/>
                  </a:lnTo>
                  <a:lnTo>
                    <a:pt x="6430" y="5589"/>
                  </a:lnTo>
                  <a:lnTo>
                    <a:pt x="6425" y="5563"/>
                  </a:lnTo>
                  <a:lnTo>
                    <a:pt x="6421" y="5538"/>
                  </a:lnTo>
                  <a:lnTo>
                    <a:pt x="6416" y="5511"/>
                  </a:lnTo>
                  <a:lnTo>
                    <a:pt x="6410" y="5485"/>
                  </a:lnTo>
                  <a:lnTo>
                    <a:pt x="6403" y="5460"/>
                  </a:lnTo>
                  <a:lnTo>
                    <a:pt x="6395" y="5435"/>
                  </a:lnTo>
                  <a:lnTo>
                    <a:pt x="6386" y="5410"/>
                  </a:lnTo>
                  <a:lnTo>
                    <a:pt x="6376" y="5385"/>
                  </a:lnTo>
                  <a:lnTo>
                    <a:pt x="6366" y="5360"/>
                  </a:lnTo>
                  <a:lnTo>
                    <a:pt x="6355" y="5337"/>
                  </a:lnTo>
                  <a:lnTo>
                    <a:pt x="6341" y="5312"/>
                  </a:lnTo>
                  <a:lnTo>
                    <a:pt x="6328" y="5288"/>
                  </a:lnTo>
                  <a:lnTo>
                    <a:pt x="6315" y="5266"/>
                  </a:lnTo>
                  <a:lnTo>
                    <a:pt x="6299" y="5243"/>
                  </a:lnTo>
                  <a:lnTo>
                    <a:pt x="6283" y="5221"/>
                  </a:lnTo>
                  <a:lnTo>
                    <a:pt x="6266" y="5198"/>
                  </a:lnTo>
                  <a:lnTo>
                    <a:pt x="6248" y="5178"/>
                  </a:lnTo>
                  <a:lnTo>
                    <a:pt x="6229" y="5156"/>
                  </a:lnTo>
                  <a:lnTo>
                    <a:pt x="6210" y="5135"/>
                  </a:lnTo>
                  <a:lnTo>
                    <a:pt x="6181" y="5109"/>
                  </a:lnTo>
                  <a:lnTo>
                    <a:pt x="6151" y="5083"/>
                  </a:lnTo>
                  <a:lnTo>
                    <a:pt x="6121" y="5060"/>
                  </a:lnTo>
                  <a:lnTo>
                    <a:pt x="6090" y="5038"/>
                  </a:lnTo>
                  <a:lnTo>
                    <a:pt x="6058" y="5017"/>
                  </a:lnTo>
                  <a:lnTo>
                    <a:pt x="6025" y="4999"/>
                  </a:lnTo>
                  <a:lnTo>
                    <a:pt x="5991" y="4983"/>
                  </a:lnTo>
                  <a:lnTo>
                    <a:pt x="5956" y="4968"/>
                  </a:lnTo>
                  <a:lnTo>
                    <a:pt x="5921" y="4955"/>
                  </a:lnTo>
                  <a:lnTo>
                    <a:pt x="5886" y="4944"/>
                  </a:lnTo>
                  <a:lnTo>
                    <a:pt x="5850" y="4933"/>
                  </a:lnTo>
                  <a:lnTo>
                    <a:pt x="5814" y="4926"/>
                  </a:lnTo>
                  <a:lnTo>
                    <a:pt x="5779" y="4920"/>
                  </a:lnTo>
                  <a:lnTo>
                    <a:pt x="5742" y="4915"/>
                  </a:lnTo>
                  <a:lnTo>
                    <a:pt x="5706" y="4913"/>
                  </a:lnTo>
                  <a:lnTo>
                    <a:pt x="5669" y="4912"/>
                  </a:lnTo>
                  <a:lnTo>
                    <a:pt x="5632" y="4913"/>
                  </a:lnTo>
                  <a:lnTo>
                    <a:pt x="5595" y="4915"/>
                  </a:lnTo>
                  <a:lnTo>
                    <a:pt x="5559" y="4920"/>
                  </a:lnTo>
                  <a:lnTo>
                    <a:pt x="5522" y="4926"/>
                  </a:lnTo>
                  <a:lnTo>
                    <a:pt x="5486" y="4933"/>
                  </a:lnTo>
                  <a:lnTo>
                    <a:pt x="5451" y="4944"/>
                  </a:lnTo>
                  <a:lnTo>
                    <a:pt x="5415" y="4955"/>
                  </a:lnTo>
                  <a:lnTo>
                    <a:pt x="5380" y="4968"/>
                  </a:lnTo>
                  <a:lnTo>
                    <a:pt x="5346" y="4983"/>
                  </a:lnTo>
                  <a:lnTo>
                    <a:pt x="5312" y="4999"/>
                  </a:lnTo>
                  <a:lnTo>
                    <a:pt x="5280" y="5017"/>
                  </a:lnTo>
                  <a:lnTo>
                    <a:pt x="5248" y="5038"/>
                  </a:lnTo>
                  <a:lnTo>
                    <a:pt x="5216" y="5060"/>
                  </a:lnTo>
                  <a:lnTo>
                    <a:pt x="5185" y="5083"/>
                  </a:lnTo>
                  <a:lnTo>
                    <a:pt x="5155" y="5109"/>
                  </a:lnTo>
                  <a:lnTo>
                    <a:pt x="5128" y="5135"/>
                  </a:lnTo>
                  <a:lnTo>
                    <a:pt x="5100" y="5164"/>
                  </a:lnTo>
                  <a:lnTo>
                    <a:pt x="5074" y="5194"/>
                  </a:lnTo>
                  <a:lnTo>
                    <a:pt x="5051" y="5225"/>
                  </a:lnTo>
                  <a:lnTo>
                    <a:pt x="5029" y="5256"/>
                  </a:lnTo>
                  <a:lnTo>
                    <a:pt x="5008" y="5288"/>
                  </a:lnTo>
                  <a:lnTo>
                    <a:pt x="4990" y="5321"/>
                  </a:lnTo>
                  <a:lnTo>
                    <a:pt x="4974" y="5355"/>
                  </a:lnTo>
                  <a:lnTo>
                    <a:pt x="4959" y="5389"/>
                  </a:lnTo>
                  <a:lnTo>
                    <a:pt x="4946" y="5424"/>
                  </a:lnTo>
                  <a:lnTo>
                    <a:pt x="4935" y="5459"/>
                  </a:lnTo>
                  <a:lnTo>
                    <a:pt x="4925" y="5495"/>
                  </a:lnTo>
                  <a:lnTo>
                    <a:pt x="4917" y="5531"/>
                  </a:lnTo>
                  <a:lnTo>
                    <a:pt x="4911" y="5568"/>
                  </a:lnTo>
                  <a:lnTo>
                    <a:pt x="4907" y="5604"/>
                  </a:lnTo>
                  <a:lnTo>
                    <a:pt x="4904" y="5640"/>
                  </a:lnTo>
                  <a:lnTo>
                    <a:pt x="4903" y="5677"/>
                  </a:lnTo>
                  <a:lnTo>
                    <a:pt x="4904" y="5713"/>
                  </a:lnTo>
                  <a:lnTo>
                    <a:pt x="4907" y="5750"/>
                  </a:lnTo>
                  <a:lnTo>
                    <a:pt x="4911" y="5787"/>
                  </a:lnTo>
                  <a:lnTo>
                    <a:pt x="4917" y="5823"/>
                  </a:lnTo>
                  <a:lnTo>
                    <a:pt x="4925" y="5859"/>
                  </a:lnTo>
                  <a:lnTo>
                    <a:pt x="4935" y="5895"/>
                  </a:lnTo>
                  <a:lnTo>
                    <a:pt x="4946" y="5930"/>
                  </a:lnTo>
                  <a:lnTo>
                    <a:pt x="4959" y="5965"/>
                  </a:lnTo>
                  <a:lnTo>
                    <a:pt x="4974" y="6000"/>
                  </a:lnTo>
                  <a:lnTo>
                    <a:pt x="4990" y="6033"/>
                  </a:lnTo>
                  <a:lnTo>
                    <a:pt x="5008" y="6066"/>
                  </a:lnTo>
                  <a:lnTo>
                    <a:pt x="5029" y="6098"/>
                  </a:lnTo>
                  <a:lnTo>
                    <a:pt x="5051" y="6130"/>
                  </a:lnTo>
                  <a:lnTo>
                    <a:pt x="5074" y="6160"/>
                  </a:lnTo>
                  <a:lnTo>
                    <a:pt x="5100" y="6190"/>
                  </a:lnTo>
                  <a:lnTo>
                    <a:pt x="5128" y="6218"/>
                  </a:lnTo>
                  <a:lnTo>
                    <a:pt x="5147" y="6238"/>
                  </a:lnTo>
                  <a:lnTo>
                    <a:pt x="5169" y="6256"/>
                  </a:lnTo>
                  <a:lnTo>
                    <a:pt x="5190" y="6275"/>
                  </a:lnTo>
                  <a:lnTo>
                    <a:pt x="5212" y="6291"/>
                  </a:lnTo>
                  <a:lnTo>
                    <a:pt x="5234" y="6308"/>
                  </a:lnTo>
                  <a:lnTo>
                    <a:pt x="5257" y="6322"/>
                  </a:lnTo>
                  <a:lnTo>
                    <a:pt x="5280" y="6336"/>
                  </a:lnTo>
                  <a:lnTo>
                    <a:pt x="5303" y="6350"/>
                  </a:lnTo>
                  <a:lnTo>
                    <a:pt x="5328" y="6362"/>
                  </a:lnTo>
                  <a:lnTo>
                    <a:pt x="5351" y="6374"/>
                  </a:lnTo>
                  <a:lnTo>
                    <a:pt x="5376" y="6385"/>
                  </a:lnTo>
                  <a:lnTo>
                    <a:pt x="5401" y="6394"/>
                  </a:lnTo>
                  <a:lnTo>
                    <a:pt x="5426" y="6403"/>
                  </a:lnTo>
                  <a:lnTo>
                    <a:pt x="5452" y="6411"/>
                  </a:lnTo>
                  <a:lnTo>
                    <a:pt x="5477" y="6418"/>
                  </a:lnTo>
                  <a:lnTo>
                    <a:pt x="5502" y="6425"/>
                  </a:lnTo>
                  <a:lnTo>
                    <a:pt x="5529" y="6430"/>
                  </a:lnTo>
                  <a:lnTo>
                    <a:pt x="5555" y="6434"/>
                  </a:lnTo>
                  <a:lnTo>
                    <a:pt x="5581" y="6437"/>
                  </a:lnTo>
                  <a:lnTo>
                    <a:pt x="5607" y="6440"/>
                  </a:lnTo>
                  <a:lnTo>
                    <a:pt x="5634" y="6441"/>
                  </a:lnTo>
                  <a:lnTo>
                    <a:pt x="5659" y="6442"/>
                  </a:lnTo>
                  <a:lnTo>
                    <a:pt x="5686" y="6442"/>
                  </a:lnTo>
                  <a:lnTo>
                    <a:pt x="5712" y="6441"/>
                  </a:lnTo>
                  <a:lnTo>
                    <a:pt x="5739" y="6439"/>
                  </a:lnTo>
                  <a:lnTo>
                    <a:pt x="5765" y="6436"/>
                  </a:lnTo>
                  <a:lnTo>
                    <a:pt x="5791" y="6433"/>
                  </a:lnTo>
                  <a:lnTo>
                    <a:pt x="5817" y="6428"/>
                  </a:lnTo>
                  <a:lnTo>
                    <a:pt x="5842" y="6423"/>
                  </a:lnTo>
                  <a:lnTo>
                    <a:pt x="5868" y="6415"/>
                  </a:lnTo>
                  <a:lnTo>
                    <a:pt x="5894" y="6408"/>
                  </a:lnTo>
                  <a:lnTo>
                    <a:pt x="5919" y="6400"/>
                  </a:lnTo>
                  <a:lnTo>
                    <a:pt x="4107" y="8212"/>
                  </a:lnTo>
                  <a:lnTo>
                    <a:pt x="2279" y="6384"/>
                  </a:lnTo>
                  <a:lnTo>
                    <a:pt x="2288" y="6409"/>
                  </a:lnTo>
                  <a:lnTo>
                    <a:pt x="2295" y="6435"/>
                  </a:lnTo>
                  <a:lnTo>
                    <a:pt x="2301" y="6461"/>
                  </a:lnTo>
                  <a:lnTo>
                    <a:pt x="2307" y="6486"/>
                  </a:lnTo>
                  <a:lnTo>
                    <a:pt x="2311" y="6512"/>
                  </a:lnTo>
                  <a:lnTo>
                    <a:pt x="2315" y="6539"/>
                  </a:lnTo>
                  <a:lnTo>
                    <a:pt x="2318" y="6564"/>
                  </a:lnTo>
                  <a:lnTo>
                    <a:pt x="2320" y="6591"/>
                  </a:lnTo>
                  <a:lnTo>
                    <a:pt x="2321" y="6617"/>
                  </a:lnTo>
                  <a:lnTo>
                    <a:pt x="2321" y="6643"/>
                  </a:lnTo>
                  <a:lnTo>
                    <a:pt x="2320" y="6670"/>
                  </a:lnTo>
                  <a:lnTo>
                    <a:pt x="2318" y="6696"/>
                  </a:lnTo>
                  <a:lnTo>
                    <a:pt x="2316" y="6722"/>
                  </a:lnTo>
                  <a:lnTo>
                    <a:pt x="2313" y="6748"/>
                  </a:lnTo>
                  <a:lnTo>
                    <a:pt x="2308" y="6775"/>
                  </a:lnTo>
                  <a:lnTo>
                    <a:pt x="2303" y="6800"/>
                  </a:lnTo>
                  <a:lnTo>
                    <a:pt x="2297" y="6826"/>
                  </a:lnTo>
                  <a:lnTo>
                    <a:pt x="2290" y="6852"/>
                  </a:lnTo>
                  <a:lnTo>
                    <a:pt x="2282" y="6876"/>
                  </a:lnTo>
                  <a:lnTo>
                    <a:pt x="2273" y="6902"/>
                  </a:lnTo>
                  <a:lnTo>
                    <a:pt x="2264" y="6927"/>
                  </a:lnTo>
                  <a:lnTo>
                    <a:pt x="2253" y="6951"/>
                  </a:lnTo>
                  <a:lnTo>
                    <a:pt x="2241" y="6976"/>
                  </a:lnTo>
                  <a:lnTo>
                    <a:pt x="2229" y="6999"/>
                  </a:lnTo>
                  <a:lnTo>
                    <a:pt x="2216" y="7023"/>
                  </a:lnTo>
                  <a:lnTo>
                    <a:pt x="2201" y="7046"/>
                  </a:lnTo>
                  <a:lnTo>
                    <a:pt x="2186" y="7069"/>
                  </a:lnTo>
                  <a:lnTo>
                    <a:pt x="2171" y="7091"/>
                  </a:lnTo>
                  <a:lnTo>
                    <a:pt x="2153" y="7113"/>
                  </a:lnTo>
                  <a:lnTo>
                    <a:pt x="2136" y="7134"/>
                  </a:lnTo>
                  <a:lnTo>
                    <a:pt x="2117" y="7155"/>
                  </a:lnTo>
                  <a:lnTo>
                    <a:pt x="2098" y="7176"/>
                  </a:lnTo>
                  <a:lnTo>
                    <a:pt x="2069" y="7203"/>
                  </a:lnTo>
                  <a:lnTo>
                    <a:pt x="2039" y="7228"/>
                  </a:lnTo>
                  <a:lnTo>
                    <a:pt x="2008" y="7252"/>
                  </a:lnTo>
                  <a:lnTo>
                    <a:pt x="1978" y="7273"/>
                  </a:lnTo>
                  <a:lnTo>
                    <a:pt x="1945" y="7294"/>
                  </a:lnTo>
                  <a:lnTo>
                    <a:pt x="1912" y="7312"/>
                  </a:lnTo>
                  <a:lnTo>
                    <a:pt x="1878" y="7329"/>
                  </a:lnTo>
                  <a:lnTo>
                    <a:pt x="1844" y="7343"/>
                  </a:lnTo>
                  <a:lnTo>
                    <a:pt x="1809" y="7357"/>
                  </a:lnTo>
                  <a:lnTo>
                    <a:pt x="1774" y="7368"/>
                  </a:lnTo>
                  <a:lnTo>
                    <a:pt x="1738" y="7378"/>
                  </a:lnTo>
                  <a:lnTo>
                    <a:pt x="1702" y="7385"/>
                  </a:lnTo>
                  <a:lnTo>
                    <a:pt x="1665" y="7391"/>
                  </a:lnTo>
                  <a:lnTo>
                    <a:pt x="1629" y="7397"/>
                  </a:lnTo>
                  <a:lnTo>
                    <a:pt x="1592" y="7399"/>
                  </a:lnTo>
                  <a:lnTo>
                    <a:pt x="1556" y="7400"/>
                  </a:lnTo>
                  <a:lnTo>
                    <a:pt x="1520" y="7399"/>
                  </a:lnTo>
                  <a:lnTo>
                    <a:pt x="1483" y="7397"/>
                  </a:lnTo>
                  <a:lnTo>
                    <a:pt x="1446" y="7391"/>
                  </a:lnTo>
                  <a:lnTo>
                    <a:pt x="1410" y="7385"/>
                  </a:lnTo>
                  <a:lnTo>
                    <a:pt x="1374" y="7378"/>
                  </a:lnTo>
                  <a:lnTo>
                    <a:pt x="1338" y="7368"/>
                  </a:lnTo>
                  <a:lnTo>
                    <a:pt x="1303" y="7357"/>
                  </a:lnTo>
                  <a:lnTo>
                    <a:pt x="1268" y="7343"/>
                  </a:lnTo>
                  <a:lnTo>
                    <a:pt x="1233" y="7329"/>
                  </a:lnTo>
                  <a:lnTo>
                    <a:pt x="1200" y="7312"/>
                  </a:lnTo>
                  <a:lnTo>
                    <a:pt x="1166" y="7294"/>
                  </a:lnTo>
                  <a:lnTo>
                    <a:pt x="1135" y="7273"/>
                  </a:lnTo>
                  <a:lnTo>
                    <a:pt x="1103" y="7252"/>
                  </a:lnTo>
                  <a:lnTo>
                    <a:pt x="1073" y="7228"/>
                  </a:lnTo>
                  <a:lnTo>
                    <a:pt x="1043" y="7203"/>
                  </a:lnTo>
                  <a:lnTo>
                    <a:pt x="1014" y="7176"/>
                  </a:lnTo>
                  <a:lnTo>
                    <a:pt x="988" y="7147"/>
                  </a:lnTo>
                  <a:lnTo>
                    <a:pt x="962" y="7117"/>
                  </a:lnTo>
                  <a:lnTo>
                    <a:pt x="938" y="7087"/>
                  </a:lnTo>
                  <a:lnTo>
                    <a:pt x="917" y="7056"/>
                  </a:lnTo>
                  <a:lnTo>
                    <a:pt x="896" y="7023"/>
                  </a:lnTo>
                  <a:lnTo>
                    <a:pt x="878" y="6990"/>
                  </a:lnTo>
                  <a:lnTo>
                    <a:pt x="861" y="6956"/>
                  </a:lnTo>
                  <a:lnTo>
                    <a:pt x="846" y="6922"/>
                  </a:lnTo>
                  <a:lnTo>
                    <a:pt x="834" y="6888"/>
                  </a:lnTo>
                  <a:lnTo>
                    <a:pt x="821" y="6853"/>
                  </a:lnTo>
                  <a:lnTo>
                    <a:pt x="812" y="6817"/>
                  </a:lnTo>
                  <a:lnTo>
                    <a:pt x="804" y="6781"/>
                  </a:lnTo>
                  <a:lnTo>
                    <a:pt x="798" y="6744"/>
                  </a:lnTo>
                  <a:lnTo>
                    <a:pt x="794" y="6708"/>
                  </a:lnTo>
                  <a:lnTo>
                    <a:pt x="792" y="6671"/>
                  </a:lnTo>
                  <a:lnTo>
                    <a:pt x="791" y="6634"/>
                  </a:lnTo>
                  <a:lnTo>
                    <a:pt x="792" y="6598"/>
                  </a:lnTo>
                  <a:lnTo>
                    <a:pt x="794" y="6561"/>
                  </a:lnTo>
                  <a:lnTo>
                    <a:pt x="798" y="6524"/>
                  </a:lnTo>
                  <a:lnTo>
                    <a:pt x="804" y="6488"/>
                  </a:lnTo>
                  <a:lnTo>
                    <a:pt x="812" y="6452"/>
                  </a:lnTo>
                  <a:lnTo>
                    <a:pt x="821" y="6416"/>
                  </a:lnTo>
                  <a:lnTo>
                    <a:pt x="834" y="6381"/>
                  </a:lnTo>
                  <a:lnTo>
                    <a:pt x="846" y="6347"/>
                  </a:lnTo>
                  <a:lnTo>
                    <a:pt x="861" y="6312"/>
                  </a:lnTo>
                  <a:lnTo>
                    <a:pt x="878" y="6279"/>
                  </a:lnTo>
                  <a:lnTo>
                    <a:pt x="896" y="6246"/>
                  </a:lnTo>
                  <a:lnTo>
                    <a:pt x="917" y="6213"/>
                  </a:lnTo>
                  <a:lnTo>
                    <a:pt x="938" y="6182"/>
                  </a:lnTo>
                  <a:lnTo>
                    <a:pt x="962" y="6152"/>
                  </a:lnTo>
                  <a:lnTo>
                    <a:pt x="988" y="6122"/>
                  </a:lnTo>
                  <a:lnTo>
                    <a:pt x="1014" y="6093"/>
                  </a:lnTo>
                  <a:lnTo>
                    <a:pt x="1035" y="6074"/>
                  </a:lnTo>
                  <a:lnTo>
                    <a:pt x="1055" y="6055"/>
                  </a:lnTo>
                  <a:lnTo>
                    <a:pt x="1077" y="6037"/>
                  </a:lnTo>
                  <a:lnTo>
                    <a:pt x="1099" y="6020"/>
                  </a:lnTo>
                  <a:lnTo>
                    <a:pt x="1121" y="6004"/>
                  </a:lnTo>
                  <a:lnTo>
                    <a:pt x="1144" y="5989"/>
                  </a:lnTo>
                  <a:lnTo>
                    <a:pt x="1167" y="5975"/>
                  </a:lnTo>
                  <a:lnTo>
                    <a:pt x="1191" y="5962"/>
                  </a:lnTo>
                  <a:lnTo>
                    <a:pt x="1215" y="5949"/>
                  </a:lnTo>
                  <a:lnTo>
                    <a:pt x="1239" y="5937"/>
                  </a:lnTo>
                  <a:lnTo>
                    <a:pt x="1264" y="5927"/>
                  </a:lnTo>
                  <a:lnTo>
                    <a:pt x="1289" y="5918"/>
                  </a:lnTo>
                  <a:lnTo>
                    <a:pt x="1313" y="5908"/>
                  </a:lnTo>
                  <a:lnTo>
                    <a:pt x="1339" y="5900"/>
                  </a:lnTo>
                  <a:lnTo>
                    <a:pt x="1365" y="5893"/>
                  </a:lnTo>
                  <a:lnTo>
                    <a:pt x="1390" y="5887"/>
                  </a:lnTo>
                  <a:lnTo>
                    <a:pt x="1416" y="5882"/>
                  </a:lnTo>
                  <a:lnTo>
                    <a:pt x="1442" y="5878"/>
                  </a:lnTo>
                  <a:lnTo>
                    <a:pt x="1468" y="5874"/>
                  </a:lnTo>
                  <a:lnTo>
                    <a:pt x="1494" y="5871"/>
                  </a:lnTo>
                  <a:lnTo>
                    <a:pt x="1521" y="5870"/>
                  </a:lnTo>
                  <a:lnTo>
                    <a:pt x="1547" y="5869"/>
                  </a:lnTo>
                  <a:lnTo>
                    <a:pt x="1573" y="5869"/>
                  </a:lnTo>
                  <a:lnTo>
                    <a:pt x="1600" y="5870"/>
                  </a:lnTo>
                  <a:lnTo>
                    <a:pt x="1625" y="5872"/>
                  </a:lnTo>
                  <a:lnTo>
                    <a:pt x="1652" y="5875"/>
                  </a:lnTo>
                  <a:lnTo>
                    <a:pt x="1678" y="5879"/>
                  </a:lnTo>
                  <a:lnTo>
                    <a:pt x="1704" y="5884"/>
                  </a:lnTo>
                  <a:lnTo>
                    <a:pt x="1730" y="5889"/>
                  </a:lnTo>
                  <a:lnTo>
                    <a:pt x="1756" y="5895"/>
                  </a:lnTo>
                  <a:lnTo>
                    <a:pt x="1781" y="5903"/>
                  </a:lnTo>
                  <a:lnTo>
                    <a:pt x="1806" y="5911"/>
                  </a:lnTo>
                  <a:lnTo>
                    <a:pt x="0" y="4105"/>
                  </a:lnTo>
                  <a:close/>
                </a:path>
              </a:pathLst>
            </a:custGeom>
            <a:solidFill>
              <a:srgbClr val="00064F"/>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1" name="Freeform 6"/>
            <p:cNvSpPr>
              <a:spLocks/>
            </p:cNvSpPr>
            <p:nvPr/>
          </p:nvSpPr>
          <p:spPr bwMode="auto">
            <a:xfrm>
              <a:off x="1193849" y="2271544"/>
              <a:ext cx="2211653" cy="2211653"/>
            </a:xfrm>
            <a:custGeom>
              <a:avLst/>
              <a:gdLst>
                <a:gd name="T0" fmla="*/ 1632 w 8215"/>
                <a:gd name="T1" fmla="*/ 2334 h 8212"/>
                <a:gd name="T2" fmla="*/ 1395 w 8215"/>
                <a:gd name="T3" fmla="*/ 2319 h 8212"/>
                <a:gd name="T4" fmla="*/ 1173 w 8215"/>
                <a:gd name="T5" fmla="*/ 2231 h 8212"/>
                <a:gd name="T6" fmla="*/ 967 w 8215"/>
                <a:gd name="T7" fmla="*/ 2055 h 8212"/>
                <a:gd name="T8" fmla="*/ 817 w 8215"/>
                <a:gd name="T9" fmla="*/ 1754 h 8212"/>
                <a:gd name="T10" fmla="*/ 810 w 8215"/>
                <a:gd name="T11" fmla="*/ 1426 h 8212"/>
                <a:gd name="T12" fmla="*/ 944 w 8215"/>
                <a:gd name="T13" fmla="*/ 1119 h 8212"/>
                <a:gd name="T14" fmla="*/ 1205 w 8215"/>
                <a:gd name="T15" fmla="*/ 894 h 8212"/>
                <a:gd name="T16" fmla="*/ 1525 w 8215"/>
                <a:gd name="T17" fmla="*/ 807 h 8212"/>
                <a:gd name="T18" fmla="*/ 1849 w 8215"/>
                <a:gd name="T19" fmla="*/ 862 h 8212"/>
                <a:gd name="T20" fmla="*/ 2122 w 8215"/>
                <a:gd name="T21" fmla="*/ 1051 h 8212"/>
                <a:gd name="T22" fmla="*/ 2258 w 8215"/>
                <a:gd name="T23" fmla="*/ 1255 h 8212"/>
                <a:gd name="T24" fmla="*/ 2321 w 8215"/>
                <a:gd name="T25" fmla="*/ 1484 h 8212"/>
                <a:gd name="T26" fmla="*/ 2312 w 8215"/>
                <a:gd name="T27" fmla="*/ 1720 h 8212"/>
                <a:gd name="T28" fmla="*/ 5837 w 8215"/>
                <a:gd name="T29" fmla="*/ 1784 h 8212"/>
                <a:gd name="T30" fmla="*/ 5602 w 8215"/>
                <a:gd name="T31" fmla="*/ 1766 h 8212"/>
                <a:gd name="T32" fmla="*/ 5371 w 8215"/>
                <a:gd name="T33" fmla="*/ 1822 h 8212"/>
                <a:gd name="T34" fmla="*/ 5164 w 8215"/>
                <a:gd name="T35" fmla="*/ 1949 h 8212"/>
                <a:gd name="T36" fmla="*/ 4968 w 8215"/>
                <a:gd name="T37" fmla="*/ 2207 h 8212"/>
                <a:gd name="T38" fmla="*/ 4898 w 8215"/>
                <a:gd name="T39" fmla="*/ 2529 h 8212"/>
                <a:gd name="T40" fmla="*/ 4968 w 8215"/>
                <a:gd name="T41" fmla="*/ 2851 h 8212"/>
                <a:gd name="T42" fmla="*/ 5180 w 8215"/>
                <a:gd name="T43" fmla="*/ 3122 h 8212"/>
                <a:gd name="T44" fmla="*/ 5481 w 8215"/>
                <a:gd name="T45" fmla="*/ 3272 h 8212"/>
                <a:gd name="T46" fmla="*/ 5809 w 8215"/>
                <a:gd name="T47" fmla="*/ 3280 h 8212"/>
                <a:gd name="T48" fmla="*/ 6116 w 8215"/>
                <a:gd name="T49" fmla="*/ 3146 h 8212"/>
                <a:gd name="T50" fmla="*/ 6309 w 8215"/>
                <a:gd name="T51" fmla="*/ 2941 h 8212"/>
                <a:gd name="T52" fmla="*/ 6405 w 8215"/>
                <a:gd name="T53" fmla="*/ 2720 h 8212"/>
                <a:gd name="T54" fmla="*/ 6427 w 8215"/>
                <a:gd name="T55" fmla="*/ 2485 h 8212"/>
                <a:gd name="T56" fmla="*/ 8215 w 8215"/>
                <a:gd name="T57" fmla="*/ 4106 h 8212"/>
                <a:gd name="T58" fmla="*/ 6433 w 8215"/>
                <a:gd name="T59" fmla="*/ 5721 h 8212"/>
                <a:gd name="T60" fmla="*/ 6410 w 8215"/>
                <a:gd name="T61" fmla="*/ 5486 h 8212"/>
                <a:gd name="T62" fmla="*/ 6315 w 8215"/>
                <a:gd name="T63" fmla="*/ 5266 h 8212"/>
                <a:gd name="T64" fmla="*/ 6121 w 8215"/>
                <a:gd name="T65" fmla="*/ 5060 h 8212"/>
                <a:gd name="T66" fmla="*/ 5814 w 8215"/>
                <a:gd name="T67" fmla="*/ 4927 h 8212"/>
                <a:gd name="T68" fmla="*/ 5486 w 8215"/>
                <a:gd name="T69" fmla="*/ 4934 h 8212"/>
                <a:gd name="T70" fmla="*/ 5185 w 8215"/>
                <a:gd name="T71" fmla="*/ 5084 h 8212"/>
                <a:gd name="T72" fmla="*/ 4974 w 8215"/>
                <a:gd name="T73" fmla="*/ 5356 h 8212"/>
                <a:gd name="T74" fmla="*/ 4903 w 8215"/>
                <a:gd name="T75" fmla="*/ 5678 h 8212"/>
                <a:gd name="T76" fmla="*/ 4974 w 8215"/>
                <a:gd name="T77" fmla="*/ 6000 h 8212"/>
                <a:gd name="T78" fmla="*/ 5169 w 8215"/>
                <a:gd name="T79" fmla="*/ 6257 h 8212"/>
                <a:gd name="T80" fmla="*/ 5376 w 8215"/>
                <a:gd name="T81" fmla="*/ 6385 h 8212"/>
                <a:gd name="T82" fmla="*/ 5607 w 8215"/>
                <a:gd name="T83" fmla="*/ 6441 h 8212"/>
                <a:gd name="T84" fmla="*/ 5843 w 8215"/>
                <a:gd name="T85" fmla="*/ 6423 h 8212"/>
                <a:gd name="T86" fmla="*/ 2307 w 8215"/>
                <a:gd name="T87" fmla="*/ 6487 h 8212"/>
                <a:gd name="T88" fmla="*/ 2316 w 8215"/>
                <a:gd name="T89" fmla="*/ 6723 h 8212"/>
                <a:gd name="T90" fmla="*/ 2253 w 8215"/>
                <a:gd name="T91" fmla="*/ 6952 h 8212"/>
                <a:gd name="T92" fmla="*/ 2117 w 8215"/>
                <a:gd name="T93" fmla="*/ 7156 h 8212"/>
                <a:gd name="T94" fmla="*/ 1844 w 8215"/>
                <a:gd name="T95" fmla="*/ 7344 h 8212"/>
                <a:gd name="T96" fmla="*/ 1520 w 8215"/>
                <a:gd name="T97" fmla="*/ 7399 h 8212"/>
                <a:gd name="T98" fmla="*/ 1200 w 8215"/>
                <a:gd name="T99" fmla="*/ 7313 h 8212"/>
                <a:gd name="T100" fmla="*/ 938 w 8215"/>
                <a:gd name="T101" fmla="*/ 7087 h 8212"/>
                <a:gd name="T102" fmla="*/ 804 w 8215"/>
                <a:gd name="T103" fmla="*/ 6781 h 8212"/>
                <a:gd name="T104" fmla="*/ 812 w 8215"/>
                <a:gd name="T105" fmla="*/ 6453 h 8212"/>
                <a:gd name="T106" fmla="*/ 962 w 8215"/>
                <a:gd name="T107" fmla="*/ 6152 h 8212"/>
                <a:gd name="T108" fmla="*/ 1167 w 8215"/>
                <a:gd name="T109" fmla="*/ 5976 h 8212"/>
                <a:gd name="T110" fmla="*/ 1390 w 8215"/>
                <a:gd name="T111" fmla="*/ 5887 h 8212"/>
                <a:gd name="T112" fmla="*/ 1625 w 8215"/>
                <a:gd name="T113" fmla="*/ 5873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6"/>
                  </a:moveTo>
                  <a:lnTo>
                    <a:pt x="1812" y="2295"/>
                  </a:lnTo>
                  <a:lnTo>
                    <a:pt x="1787" y="2303"/>
                  </a:lnTo>
                  <a:lnTo>
                    <a:pt x="1761" y="2310"/>
                  </a:lnTo>
                  <a:lnTo>
                    <a:pt x="1735" y="2317"/>
                  </a:lnTo>
                  <a:lnTo>
                    <a:pt x="1710" y="2323"/>
                  </a:lnTo>
                  <a:lnTo>
                    <a:pt x="1684" y="2327"/>
                  </a:lnTo>
                  <a:lnTo>
                    <a:pt x="1657" y="2331"/>
                  </a:lnTo>
                  <a:lnTo>
                    <a:pt x="1632" y="2334"/>
                  </a:lnTo>
                  <a:lnTo>
                    <a:pt x="1605" y="2336"/>
                  </a:lnTo>
                  <a:lnTo>
                    <a:pt x="1579" y="2337"/>
                  </a:lnTo>
                  <a:lnTo>
                    <a:pt x="1552" y="2337"/>
                  </a:lnTo>
                  <a:lnTo>
                    <a:pt x="1526" y="2336"/>
                  </a:lnTo>
                  <a:lnTo>
                    <a:pt x="1500" y="2334"/>
                  </a:lnTo>
                  <a:lnTo>
                    <a:pt x="1473" y="2332"/>
                  </a:lnTo>
                  <a:lnTo>
                    <a:pt x="1448" y="2329"/>
                  </a:lnTo>
                  <a:lnTo>
                    <a:pt x="1421" y="2324"/>
                  </a:lnTo>
                  <a:lnTo>
                    <a:pt x="1395" y="2319"/>
                  </a:lnTo>
                  <a:lnTo>
                    <a:pt x="1370" y="2312"/>
                  </a:lnTo>
                  <a:lnTo>
                    <a:pt x="1344" y="2305"/>
                  </a:lnTo>
                  <a:lnTo>
                    <a:pt x="1319" y="2298"/>
                  </a:lnTo>
                  <a:lnTo>
                    <a:pt x="1294" y="2289"/>
                  </a:lnTo>
                  <a:lnTo>
                    <a:pt x="1269" y="2280"/>
                  </a:lnTo>
                  <a:lnTo>
                    <a:pt x="1244" y="2268"/>
                  </a:lnTo>
                  <a:lnTo>
                    <a:pt x="1220" y="2257"/>
                  </a:lnTo>
                  <a:lnTo>
                    <a:pt x="1196" y="2245"/>
                  </a:lnTo>
                  <a:lnTo>
                    <a:pt x="1173" y="2231"/>
                  </a:lnTo>
                  <a:lnTo>
                    <a:pt x="1150" y="2217"/>
                  </a:lnTo>
                  <a:lnTo>
                    <a:pt x="1126" y="2202"/>
                  </a:lnTo>
                  <a:lnTo>
                    <a:pt x="1105" y="2186"/>
                  </a:lnTo>
                  <a:lnTo>
                    <a:pt x="1082" y="2169"/>
                  </a:lnTo>
                  <a:lnTo>
                    <a:pt x="1061" y="2151"/>
                  </a:lnTo>
                  <a:lnTo>
                    <a:pt x="1040" y="2133"/>
                  </a:lnTo>
                  <a:lnTo>
                    <a:pt x="1020" y="2112"/>
                  </a:lnTo>
                  <a:lnTo>
                    <a:pt x="993" y="2085"/>
                  </a:lnTo>
                  <a:lnTo>
                    <a:pt x="967" y="2055"/>
                  </a:lnTo>
                  <a:lnTo>
                    <a:pt x="944" y="2024"/>
                  </a:lnTo>
                  <a:lnTo>
                    <a:pt x="922" y="1992"/>
                  </a:lnTo>
                  <a:lnTo>
                    <a:pt x="901" y="1960"/>
                  </a:lnTo>
                  <a:lnTo>
                    <a:pt x="883" y="1928"/>
                  </a:lnTo>
                  <a:lnTo>
                    <a:pt x="867" y="1894"/>
                  </a:lnTo>
                  <a:lnTo>
                    <a:pt x="851" y="1860"/>
                  </a:lnTo>
                  <a:lnTo>
                    <a:pt x="839" y="1825"/>
                  </a:lnTo>
                  <a:lnTo>
                    <a:pt x="828" y="1789"/>
                  </a:lnTo>
                  <a:lnTo>
                    <a:pt x="817" y="1754"/>
                  </a:lnTo>
                  <a:lnTo>
                    <a:pt x="810" y="1718"/>
                  </a:lnTo>
                  <a:lnTo>
                    <a:pt x="804" y="1681"/>
                  </a:lnTo>
                  <a:lnTo>
                    <a:pt x="799" y="1645"/>
                  </a:lnTo>
                  <a:lnTo>
                    <a:pt x="797" y="1608"/>
                  </a:lnTo>
                  <a:lnTo>
                    <a:pt x="796" y="1571"/>
                  </a:lnTo>
                  <a:lnTo>
                    <a:pt x="797" y="1534"/>
                  </a:lnTo>
                  <a:lnTo>
                    <a:pt x="799" y="1499"/>
                  </a:lnTo>
                  <a:lnTo>
                    <a:pt x="804" y="1462"/>
                  </a:lnTo>
                  <a:lnTo>
                    <a:pt x="810" y="1426"/>
                  </a:lnTo>
                  <a:lnTo>
                    <a:pt x="817" y="1390"/>
                  </a:lnTo>
                  <a:lnTo>
                    <a:pt x="828" y="1354"/>
                  </a:lnTo>
                  <a:lnTo>
                    <a:pt x="839" y="1319"/>
                  </a:lnTo>
                  <a:lnTo>
                    <a:pt x="851" y="1284"/>
                  </a:lnTo>
                  <a:lnTo>
                    <a:pt x="867" y="1249"/>
                  </a:lnTo>
                  <a:lnTo>
                    <a:pt x="883" y="1215"/>
                  </a:lnTo>
                  <a:lnTo>
                    <a:pt x="901" y="1182"/>
                  </a:lnTo>
                  <a:lnTo>
                    <a:pt x="922" y="1151"/>
                  </a:lnTo>
                  <a:lnTo>
                    <a:pt x="944" y="1119"/>
                  </a:lnTo>
                  <a:lnTo>
                    <a:pt x="967" y="1089"/>
                  </a:lnTo>
                  <a:lnTo>
                    <a:pt x="993" y="1059"/>
                  </a:lnTo>
                  <a:lnTo>
                    <a:pt x="1020" y="1030"/>
                  </a:lnTo>
                  <a:lnTo>
                    <a:pt x="1048" y="1004"/>
                  </a:lnTo>
                  <a:lnTo>
                    <a:pt x="1078" y="978"/>
                  </a:lnTo>
                  <a:lnTo>
                    <a:pt x="1109" y="955"/>
                  </a:lnTo>
                  <a:lnTo>
                    <a:pt x="1140" y="932"/>
                  </a:lnTo>
                  <a:lnTo>
                    <a:pt x="1173" y="912"/>
                  </a:lnTo>
                  <a:lnTo>
                    <a:pt x="1205" y="894"/>
                  </a:lnTo>
                  <a:lnTo>
                    <a:pt x="1239" y="878"/>
                  </a:lnTo>
                  <a:lnTo>
                    <a:pt x="1273" y="862"/>
                  </a:lnTo>
                  <a:lnTo>
                    <a:pt x="1308" y="849"/>
                  </a:lnTo>
                  <a:lnTo>
                    <a:pt x="1343" y="838"/>
                  </a:lnTo>
                  <a:lnTo>
                    <a:pt x="1379" y="828"/>
                  </a:lnTo>
                  <a:lnTo>
                    <a:pt x="1415" y="820"/>
                  </a:lnTo>
                  <a:lnTo>
                    <a:pt x="1451" y="814"/>
                  </a:lnTo>
                  <a:lnTo>
                    <a:pt x="1488" y="810"/>
                  </a:lnTo>
                  <a:lnTo>
                    <a:pt x="1525" y="807"/>
                  </a:lnTo>
                  <a:lnTo>
                    <a:pt x="1561" y="807"/>
                  </a:lnTo>
                  <a:lnTo>
                    <a:pt x="1598" y="807"/>
                  </a:lnTo>
                  <a:lnTo>
                    <a:pt x="1635" y="810"/>
                  </a:lnTo>
                  <a:lnTo>
                    <a:pt x="1672" y="814"/>
                  </a:lnTo>
                  <a:lnTo>
                    <a:pt x="1707" y="820"/>
                  </a:lnTo>
                  <a:lnTo>
                    <a:pt x="1743" y="828"/>
                  </a:lnTo>
                  <a:lnTo>
                    <a:pt x="1779" y="838"/>
                  </a:lnTo>
                  <a:lnTo>
                    <a:pt x="1814" y="849"/>
                  </a:lnTo>
                  <a:lnTo>
                    <a:pt x="1849" y="862"/>
                  </a:lnTo>
                  <a:lnTo>
                    <a:pt x="1883" y="878"/>
                  </a:lnTo>
                  <a:lnTo>
                    <a:pt x="1917" y="894"/>
                  </a:lnTo>
                  <a:lnTo>
                    <a:pt x="1950" y="912"/>
                  </a:lnTo>
                  <a:lnTo>
                    <a:pt x="1983" y="932"/>
                  </a:lnTo>
                  <a:lnTo>
                    <a:pt x="2013" y="955"/>
                  </a:lnTo>
                  <a:lnTo>
                    <a:pt x="2044" y="978"/>
                  </a:lnTo>
                  <a:lnTo>
                    <a:pt x="2074" y="1004"/>
                  </a:lnTo>
                  <a:lnTo>
                    <a:pt x="2103" y="1030"/>
                  </a:lnTo>
                  <a:lnTo>
                    <a:pt x="2122" y="1051"/>
                  </a:lnTo>
                  <a:lnTo>
                    <a:pt x="2141" y="1072"/>
                  </a:lnTo>
                  <a:lnTo>
                    <a:pt x="2158" y="1093"/>
                  </a:lnTo>
                  <a:lnTo>
                    <a:pt x="2176" y="1115"/>
                  </a:lnTo>
                  <a:lnTo>
                    <a:pt x="2192" y="1137"/>
                  </a:lnTo>
                  <a:lnTo>
                    <a:pt x="2206" y="1160"/>
                  </a:lnTo>
                  <a:lnTo>
                    <a:pt x="2221" y="1183"/>
                  </a:lnTo>
                  <a:lnTo>
                    <a:pt x="2234" y="1207"/>
                  </a:lnTo>
                  <a:lnTo>
                    <a:pt x="2247" y="1231"/>
                  </a:lnTo>
                  <a:lnTo>
                    <a:pt x="2258" y="1255"/>
                  </a:lnTo>
                  <a:lnTo>
                    <a:pt x="2269" y="1280"/>
                  </a:lnTo>
                  <a:lnTo>
                    <a:pt x="2278" y="1305"/>
                  </a:lnTo>
                  <a:lnTo>
                    <a:pt x="2288" y="1329"/>
                  </a:lnTo>
                  <a:lnTo>
                    <a:pt x="2296" y="1355"/>
                  </a:lnTo>
                  <a:lnTo>
                    <a:pt x="2303" y="1380"/>
                  </a:lnTo>
                  <a:lnTo>
                    <a:pt x="2309" y="1406"/>
                  </a:lnTo>
                  <a:lnTo>
                    <a:pt x="2314" y="1432"/>
                  </a:lnTo>
                  <a:lnTo>
                    <a:pt x="2318" y="1457"/>
                  </a:lnTo>
                  <a:lnTo>
                    <a:pt x="2321" y="1484"/>
                  </a:lnTo>
                  <a:lnTo>
                    <a:pt x="2325" y="1510"/>
                  </a:lnTo>
                  <a:lnTo>
                    <a:pt x="2326" y="1536"/>
                  </a:lnTo>
                  <a:lnTo>
                    <a:pt x="2327" y="1563"/>
                  </a:lnTo>
                  <a:lnTo>
                    <a:pt x="2327" y="1589"/>
                  </a:lnTo>
                  <a:lnTo>
                    <a:pt x="2326" y="1616"/>
                  </a:lnTo>
                  <a:lnTo>
                    <a:pt x="2324" y="1641"/>
                  </a:lnTo>
                  <a:lnTo>
                    <a:pt x="2320" y="1668"/>
                  </a:lnTo>
                  <a:lnTo>
                    <a:pt x="2317" y="1694"/>
                  </a:lnTo>
                  <a:lnTo>
                    <a:pt x="2312" y="1720"/>
                  </a:lnTo>
                  <a:lnTo>
                    <a:pt x="2307" y="1746"/>
                  </a:lnTo>
                  <a:lnTo>
                    <a:pt x="2300" y="1772"/>
                  </a:lnTo>
                  <a:lnTo>
                    <a:pt x="2293" y="1797"/>
                  </a:lnTo>
                  <a:lnTo>
                    <a:pt x="2285" y="1822"/>
                  </a:lnTo>
                  <a:lnTo>
                    <a:pt x="4107" y="0"/>
                  </a:lnTo>
                  <a:lnTo>
                    <a:pt x="5914" y="1805"/>
                  </a:lnTo>
                  <a:lnTo>
                    <a:pt x="5888" y="1797"/>
                  </a:lnTo>
                  <a:lnTo>
                    <a:pt x="5863" y="1790"/>
                  </a:lnTo>
                  <a:lnTo>
                    <a:pt x="5837" y="1784"/>
                  </a:lnTo>
                  <a:lnTo>
                    <a:pt x="5811" y="1778"/>
                  </a:lnTo>
                  <a:lnTo>
                    <a:pt x="5786" y="1774"/>
                  </a:lnTo>
                  <a:lnTo>
                    <a:pt x="5759" y="1769"/>
                  </a:lnTo>
                  <a:lnTo>
                    <a:pt x="5733" y="1766"/>
                  </a:lnTo>
                  <a:lnTo>
                    <a:pt x="5707" y="1765"/>
                  </a:lnTo>
                  <a:lnTo>
                    <a:pt x="5681" y="1764"/>
                  </a:lnTo>
                  <a:lnTo>
                    <a:pt x="5654" y="1763"/>
                  </a:lnTo>
                  <a:lnTo>
                    <a:pt x="5628" y="1764"/>
                  </a:lnTo>
                  <a:lnTo>
                    <a:pt x="5602" y="1766"/>
                  </a:lnTo>
                  <a:lnTo>
                    <a:pt x="5575" y="1768"/>
                  </a:lnTo>
                  <a:lnTo>
                    <a:pt x="5550" y="1773"/>
                  </a:lnTo>
                  <a:lnTo>
                    <a:pt x="5524" y="1777"/>
                  </a:lnTo>
                  <a:lnTo>
                    <a:pt x="5497" y="1782"/>
                  </a:lnTo>
                  <a:lnTo>
                    <a:pt x="5472" y="1788"/>
                  </a:lnTo>
                  <a:lnTo>
                    <a:pt x="5446" y="1795"/>
                  </a:lnTo>
                  <a:lnTo>
                    <a:pt x="5421" y="1803"/>
                  </a:lnTo>
                  <a:lnTo>
                    <a:pt x="5396" y="1812"/>
                  </a:lnTo>
                  <a:lnTo>
                    <a:pt x="5371" y="1822"/>
                  </a:lnTo>
                  <a:lnTo>
                    <a:pt x="5346" y="1832"/>
                  </a:lnTo>
                  <a:lnTo>
                    <a:pt x="5323" y="1843"/>
                  </a:lnTo>
                  <a:lnTo>
                    <a:pt x="5298" y="1856"/>
                  </a:lnTo>
                  <a:lnTo>
                    <a:pt x="5274" y="1869"/>
                  </a:lnTo>
                  <a:lnTo>
                    <a:pt x="5252" y="1883"/>
                  </a:lnTo>
                  <a:lnTo>
                    <a:pt x="5229" y="1899"/>
                  </a:lnTo>
                  <a:lnTo>
                    <a:pt x="5207" y="1915"/>
                  </a:lnTo>
                  <a:lnTo>
                    <a:pt x="5185" y="1932"/>
                  </a:lnTo>
                  <a:lnTo>
                    <a:pt x="5164" y="1949"/>
                  </a:lnTo>
                  <a:lnTo>
                    <a:pt x="5142" y="1969"/>
                  </a:lnTo>
                  <a:lnTo>
                    <a:pt x="5122" y="1988"/>
                  </a:lnTo>
                  <a:lnTo>
                    <a:pt x="5095" y="2017"/>
                  </a:lnTo>
                  <a:lnTo>
                    <a:pt x="5069" y="2046"/>
                  </a:lnTo>
                  <a:lnTo>
                    <a:pt x="5045" y="2076"/>
                  </a:lnTo>
                  <a:lnTo>
                    <a:pt x="5024" y="2108"/>
                  </a:lnTo>
                  <a:lnTo>
                    <a:pt x="5003" y="2140"/>
                  </a:lnTo>
                  <a:lnTo>
                    <a:pt x="4985" y="2173"/>
                  </a:lnTo>
                  <a:lnTo>
                    <a:pt x="4968" y="2207"/>
                  </a:lnTo>
                  <a:lnTo>
                    <a:pt x="4954" y="2241"/>
                  </a:lnTo>
                  <a:lnTo>
                    <a:pt x="4941" y="2275"/>
                  </a:lnTo>
                  <a:lnTo>
                    <a:pt x="4929" y="2311"/>
                  </a:lnTo>
                  <a:lnTo>
                    <a:pt x="4919" y="2346"/>
                  </a:lnTo>
                  <a:lnTo>
                    <a:pt x="4912" y="2383"/>
                  </a:lnTo>
                  <a:lnTo>
                    <a:pt x="4906" y="2419"/>
                  </a:lnTo>
                  <a:lnTo>
                    <a:pt x="4902" y="2455"/>
                  </a:lnTo>
                  <a:lnTo>
                    <a:pt x="4899" y="2492"/>
                  </a:lnTo>
                  <a:lnTo>
                    <a:pt x="4898" y="2529"/>
                  </a:lnTo>
                  <a:lnTo>
                    <a:pt x="4899" y="2566"/>
                  </a:lnTo>
                  <a:lnTo>
                    <a:pt x="4902" y="2602"/>
                  </a:lnTo>
                  <a:lnTo>
                    <a:pt x="4906" y="2639"/>
                  </a:lnTo>
                  <a:lnTo>
                    <a:pt x="4912" y="2675"/>
                  </a:lnTo>
                  <a:lnTo>
                    <a:pt x="4919" y="2711"/>
                  </a:lnTo>
                  <a:lnTo>
                    <a:pt x="4929" y="2747"/>
                  </a:lnTo>
                  <a:lnTo>
                    <a:pt x="4941" y="2783"/>
                  </a:lnTo>
                  <a:lnTo>
                    <a:pt x="4954" y="2817"/>
                  </a:lnTo>
                  <a:lnTo>
                    <a:pt x="4968" y="2851"/>
                  </a:lnTo>
                  <a:lnTo>
                    <a:pt x="4985" y="2885"/>
                  </a:lnTo>
                  <a:lnTo>
                    <a:pt x="5003" y="2918"/>
                  </a:lnTo>
                  <a:lnTo>
                    <a:pt x="5024" y="2950"/>
                  </a:lnTo>
                  <a:lnTo>
                    <a:pt x="5045" y="2982"/>
                  </a:lnTo>
                  <a:lnTo>
                    <a:pt x="5069" y="3012"/>
                  </a:lnTo>
                  <a:lnTo>
                    <a:pt x="5095" y="3041"/>
                  </a:lnTo>
                  <a:lnTo>
                    <a:pt x="5122" y="3070"/>
                  </a:lnTo>
                  <a:lnTo>
                    <a:pt x="5150" y="3098"/>
                  </a:lnTo>
                  <a:lnTo>
                    <a:pt x="5180" y="3122"/>
                  </a:lnTo>
                  <a:lnTo>
                    <a:pt x="5211" y="3146"/>
                  </a:lnTo>
                  <a:lnTo>
                    <a:pt x="5242" y="3168"/>
                  </a:lnTo>
                  <a:lnTo>
                    <a:pt x="5274" y="3188"/>
                  </a:lnTo>
                  <a:lnTo>
                    <a:pt x="5307" y="3206"/>
                  </a:lnTo>
                  <a:lnTo>
                    <a:pt x="5341" y="3223"/>
                  </a:lnTo>
                  <a:lnTo>
                    <a:pt x="5375" y="3238"/>
                  </a:lnTo>
                  <a:lnTo>
                    <a:pt x="5410" y="3252"/>
                  </a:lnTo>
                  <a:lnTo>
                    <a:pt x="5445" y="3263"/>
                  </a:lnTo>
                  <a:lnTo>
                    <a:pt x="5481" y="3272"/>
                  </a:lnTo>
                  <a:lnTo>
                    <a:pt x="5517" y="3280"/>
                  </a:lnTo>
                  <a:lnTo>
                    <a:pt x="5554" y="3286"/>
                  </a:lnTo>
                  <a:lnTo>
                    <a:pt x="5590" y="3291"/>
                  </a:lnTo>
                  <a:lnTo>
                    <a:pt x="5627" y="3294"/>
                  </a:lnTo>
                  <a:lnTo>
                    <a:pt x="5664" y="3295"/>
                  </a:lnTo>
                  <a:lnTo>
                    <a:pt x="5701" y="3294"/>
                  </a:lnTo>
                  <a:lnTo>
                    <a:pt x="5736" y="3291"/>
                  </a:lnTo>
                  <a:lnTo>
                    <a:pt x="5773" y="3286"/>
                  </a:lnTo>
                  <a:lnTo>
                    <a:pt x="5809" y="3280"/>
                  </a:lnTo>
                  <a:lnTo>
                    <a:pt x="5845" y="3272"/>
                  </a:lnTo>
                  <a:lnTo>
                    <a:pt x="5881" y="3263"/>
                  </a:lnTo>
                  <a:lnTo>
                    <a:pt x="5916" y="3252"/>
                  </a:lnTo>
                  <a:lnTo>
                    <a:pt x="5951" y="3238"/>
                  </a:lnTo>
                  <a:lnTo>
                    <a:pt x="5986" y="3223"/>
                  </a:lnTo>
                  <a:lnTo>
                    <a:pt x="6019" y="3206"/>
                  </a:lnTo>
                  <a:lnTo>
                    <a:pt x="6053" y="3188"/>
                  </a:lnTo>
                  <a:lnTo>
                    <a:pt x="6085" y="3168"/>
                  </a:lnTo>
                  <a:lnTo>
                    <a:pt x="6116" y="3146"/>
                  </a:lnTo>
                  <a:lnTo>
                    <a:pt x="6146" y="3122"/>
                  </a:lnTo>
                  <a:lnTo>
                    <a:pt x="6176" y="3098"/>
                  </a:lnTo>
                  <a:lnTo>
                    <a:pt x="6205" y="3070"/>
                  </a:lnTo>
                  <a:lnTo>
                    <a:pt x="6224" y="3049"/>
                  </a:lnTo>
                  <a:lnTo>
                    <a:pt x="6243" y="3029"/>
                  </a:lnTo>
                  <a:lnTo>
                    <a:pt x="6261" y="3007"/>
                  </a:lnTo>
                  <a:lnTo>
                    <a:pt x="6278" y="2986"/>
                  </a:lnTo>
                  <a:lnTo>
                    <a:pt x="6294" y="2963"/>
                  </a:lnTo>
                  <a:lnTo>
                    <a:pt x="6309" y="2941"/>
                  </a:lnTo>
                  <a:lnTo>
                    <a:pt x="6323" y="2917"/>
                  </a:lnTo>
                  <a:lnTo>
                    <a:pt x="6336" y="2893"/>
                  </a:lnTo>
                  <a:lnTo>
                    <a:pt x="6348" y="2870"/>
                  </a:lnTo>
                  <a:lnTo>
                    <a:pt x="6361" y="2846"/>
                  </a:lnTo>
                  <a:lnTo>
                    <a:pt x="6371" y="2822"/>
                  </a:lnTo>
                  <a:lnTo>
                    <a:pt x="6381" y="2796"/>
                  </a:lnTo>
                  <a:lnTo>
                    <a:pt x="6389" y="2771"/>
                  </a:lnTo>
                  <a:lnTo>
                    <a:pt x="6398" y="2746"/>
                  </a:lnTo>
                  <a:lnTo>
                    <a:pt x="6405" y="2720"/>
                  </a:lnTo>
                  <a:lnTo>
                    <a:pt x="6411" y="2694"/>
                  </a:lnTo>
                  <a:lnTo>
                    <a:pt x="6416" y="2669"/>
                  </a:lnTo>
                  <a:lnTo>
                    <a:pt x="6420" y="2643"/>
                  </a:lnTo>
                  <a:lnTo>
                    <a:pt x="6423" y="2616"/>
                  </a:lnTo>
                  <a:lnTo>
                    <a:pt x="6426" y="2591"/>
                  </a:lnTo>
                  <a:lnTo>
                    <a:pt x="6428" y="2564"/>
                  </a:lnTo>
                  <a:lnTo>
                    <a:pt x="6428" y="2538"/>
                  </a:lnTo>
                  <a:lnTo>
                    <a:pt x="6428" y="2512"/>
                  </a:lnTo>
                  <a:lnTo>
                    <a:pt x="6427" y="2485"/>
                  </a:lnTo>
                  <a:lnTo>
                    <a:pt x="6425" y="2459"/>
                  </a:lnTo>
                  <a:lnTo>
                    <a:pt x="6422" y="2433"/>
                  </a:lnTo>
                  <a:lnTo>
                    <a:pt x="6419" y="2407"/>
                  </a:lnTo>
                  <a:lnTo>
                    <a:pt x="6414" y="2381"/>
                  </a:lnTo>
                  <a:lnTo>
                    <a:pt x="6409" y="2355"/>
                  </a:lnTo>
                  <a:lnTo>
                    <a:pt x="6403" y="2329"/>
                  </a:lnTo>
                  <a:lnTo>
                    <a:pt x="6395" y="2304"/>
                  </a:lnTo>
                  <a:lnTo>
                    <a:pt x="6386" y="2279"/>
                  </a:lnTo>
                  <a:lnTo>
                    <a:pt x="8215" y="4106"/>
                  </a:lnTo>
                  <a:lnTo>
                    <a:pt x="6393" y="5928"/>
                  </a:lnTo>
                  <a:lnTo>
                    <a:pt x="6401" y="5903"/>
                  </a:lnTo>
                  <a:lnTo>
                    <a:pt x="6408" y="5877"/>
                  </a:lnTo>
                  <a:lnTo>
                    <a:pt x="6414" y="5851"/>
                  </a:lnTo>
                  <a:lnTo>
                    <a:pt x="6419" y="5826"/>
                  </a:lnTo>
                  <a:lnTo>
                    <a:pt x="6424" y="5800"/>
                  </a:lnTo>
                  <a:lnTo>
                    <a:pt x="6428" y="5773"/>
                  </a:lnTo>
                  <a:lnTo>
                    <a:pt x="6431" y="5748"/>
                  </a:lnTo>
                  <a:lnTo>
                    <a:pt x="6433" y="5721"/>
                  </a:lnTo>
                  <a:lnTo>
                    <a:pt x="6434" y="5695"/>
                  </a:lnTo>
                  <a:lnTo>
                    <a:pt x="6434" y="5669"/>
                  </a:lnTo>
                  <a:lnTo>
                    <a:pt x="6434" y="5642"/>
                  </a:lnTo>
                  <a:lnTo>
                    <a:pt x="6432" y="5616"/>
                  </a:lnTo>
                  <a:lnTo>
                    <a:pt x="6430" y="5590"/>
                  </a:lnTo>
                  <a:lnTo>
                    <a:pt x="6425" y="5564"/>
                  </a:lnTo>
                  <a:lnTo>
                    <a:pt x="6421" y="5537"/>
                  </a:lnTo>
                  <a:lnTo>
                    <a:pt x="6416" y="5512"/>
                  </a:lnTo>
                  <a:lnTo>
                    <a:pt x="6410" y="5486"/>
                  </a:lnTo>
                  <a:lnTo>
                    <a:pt x="6403" y="5460"/>
                  </a:lnTo>
                  <a:lnTo>
                    <a:pt x="6395" y="5436"/>
                  </a:lnTo>
                  <a:lnTo>
                    <a:pt x="6386" y="5410"/>
                  </a:lnTo>
                  <a:lnTo>
                    <a:pt x="6376" y="5385"/>
                  </a:lnTo>
                  <a:lnTo>
                    <a:pt x="6366" y="5361"/>
                  </a:lnTo>
                  <a:lnTo>
                    <a:pt x="6355" y="5336"/>
                  </a:lnTo>
                  <a:lnTo>
                    <a:pt x="6342" y="5313"/>
                  </a:lnTo>
                  <a:lnTo>
                    <a:pt x="6329" y="5289"/>
                  </a:lnTo>
                  <a:lnTo>
                    <a:pt x="6315" y="5266"/>
                  </a:lnTo>
                  <a:lnTo>
                    <a:pt x="6299" y="5243"/>
                  </a:lnTo>
                  <a:lnTo>
                    <a:pt x="6283" y="5221"/>
                  </a:lnTo>
                  <a:lnTo>
                    <a:pt x="6266" y="5199"/>
                  </a:lnTo>
                  <a:lnTo>
                    <a:pt x="6248" y="5178"/>
                  </a:lnTo>
                  <a:lnTo>
                    <a:pt x="6229" y="5157"/>
                  </a:lnTo>
                  <a:lnTo>
                    <a:pt x="6210" y="5136"/>
                  </a:lnTo>
                  <a:lnTo>
                    <a:pt x="6181" y="5109"/>
                  </a:lnTo>
                  <a:lnTo>
                    <a:pt x="6151" y="5084"/>
                  </a:lnTo>
                  <a:lnTo>
                    <a:pt x="6121" y="5060"/>
                  </a:lnTo>
                  <a:lnTo>
                    <a:pt x="6090" y="5038"/>
                  </a:lnTo>
                  <a:lnTo>
                    <a:pt x="6058" y="5018"/>
                  </a:lnTo>
                  <a:lnTo>
                    <a:pt x="6025" y="4999"/>
                  </a:lnTo>
                  <a:lnTo>
                    <a:pt x="5991" y="4983"/>
                  </a:lnTo>
                  <a:lnTo>
                    <a:pt x="5956" y="4969"/>
                  </a:lnTo>
                  <a:lnTo>
                    <a:pt x="5922" y="4955"/>
                  </a:lnTo>
                  <a:lnTo>
                    <a:pt x="5886" y="4944"/>
                  </a:lnTo>
                  <a:lnTo>
                    <a:pt x="5850" y="4934"/>
                  </a:lnTo>
                  <a:lnTo>
                    <a:pt x="5814" y="4927"/>
                  </a:lnTo>
                  <a:lnTo>
                    <a:pt x="5779" y="4920"/>
                  </a:lnTo>
                  <a:lnTo>
                    <a:pt x="5742" y="4915"/>
                  </a:lnTo>
                  <a:lnTo>
                    <a:pt x="5706" y="4913"/>
                  </a:lnTo>
                  <a:lnTo>
                    <a:pt x="5669" y="4912"/>
                  </a:lnTo>
                  <a:lnTo>
                    <a:pt x="5632" y="4913"/>
                  </a:lnTo>
                  <a:lnTo>
                    <a:pt x="5595" y="4915"/>
                  </a:lnTo>
                  <a:lnTo>
                    <a:pt x="5559" y="4920"/>
                  </a:lnTo>
                  <a:lnTo>
                    <a:pt x="5522" y="4927"/>
                  </a:lnTo>
                  <a:lnTo>
                    <a:pt x="5486" y="4934"/>
                  </a:lnTo>
                  <a:lnTo>
                    <a:pt x="5451" y="4944"/>
                  </a:lnTo>
                  <a:lnTo>
                    <a:pt x="5415" y="4955"/>
                  </a:lnTo>
                  <a:lnTo>
                    <a:pt x="5380" y="4969"/>
                  </a:lnTo>
                  <a:lnTo>
                    <a:pt x="5346" y="4983"/>
                  </a:lnTo>
                  <a:lnTo>
                    <a:pt x="5312" y="4999"/>
                  </a:lnTo>
                  <a:lnTo>
                    <a:pt x="5280" y="5018"/>
                  </a:lnTo>
                  <a:lnTo>
                    <a:pt x="5248" y="5038"/>
                  </a:lnTo>
                  <a:lnTo>
                    <a:pt x="5216" y="5060"/>
                  </a:lnTo>
                  <a:lnTo>
                    <a:pt x="5185" y="5084"/>
                  </a:lnTo>
                  <a:lnTo>
                    <a:pt x="5155" y="5109"/>
                  </a:lnTo>
                  <a:lnTo>
                    <a:pt x="5128" y="5136"/>
                  </a:lnTo>
                  <a:lnTo>
                    <a:pt x="5100" y="5165"/>
                  </a:lnTo>
                  <a:lnTo>
                    <a:pt x="5074" y="5194"/>
                  </a:lnTo>
                  <a:lnTo>
                    <a:pt x="5051" y="5225"/>
                  </a:lnTo>
                  <a:lnTo>
                    <a:pt x="5029" y="5256"/>
                  </a:lnTo>
                  <a:lnTo>
                    <a:pt x="5008" y="5289"/>
                  </a:lnTo>
                  <a:lnTo>
                    <a:pt x="4991" y="5322"/>
                  </a:lnTo>
                  <a:lnTo>
                    <a:pt x="4974" y="5356"/>
                  </a:lnTo>
                  <a:lnTo>
                    <a:pt x="4959" y="5389"/>
                  </a:lnTo>
                  <a:lnTo>
                    <a:pt x="4946" y="5424"/>
                  </a:lnTo>
                  <a:lnTo>
                    <a:pt x="4935" y="5459"/>
                  </a:lnTo>
                  <a:lnTo>
                    <a:pt x="4925" y="5495"/>
                  </a:lnTo>
                  <a:lnTo>
                    <a:pt x="4917" y="5531"/>
                  </a:lnTo>
                  <a:lnTo>
                    <a:pt x="4911" y="5568"/>
                  </a:lnTo>
                  <a:lnTo>
                    <a:pt x="4907" y="5604"/>
                  </a:lnTo>
                  <a:lnTo>
                    <a:pt x="4904" y="5641"/>
                  </a:lnTo>
                  <a:lnTo>
                    <a:pt x="4903" y="5678"/>
                  </a:lnTo>
                  <a:lnTo>
                    <a:pt x="4904" y="5714"/>
                  </a:lnTo>
                  <a:lnTo>
                    <a:pt x="4907" y="5751"/>
                  </a:lnTo>
                  <a:lnTo>
                    <a:pt x="4911" y="5788"/>
                  </a:lnTo>
                  <a:lnTo>
                    <a:pt x="4917" y="5824"/>
                  </a:lnTo>
                  <a:lnTo>
                    <a:pt x="4925" y="5860"/>
                  </a:lnTo>
                  <a:lnTo>
                    <a:pt x="4935" y="5895"/>
                  </a:lnTo>
                  <a:lnTo>
                    <a:pt x="4946" y="5930"/>
                  </a:lnTo>
                  <a:lnTo>
                    <a:pt x="4959" y="5965"/>
                  </a:lnTo>
                  <a:lnTo>
                    <a:pt x="4974" y="6000"/>
                  </a:lnTo>
                  <a:lnTo>
                    <a:pt x="4991" y="6033"/>
                  </a:lnTo>
                  <a:lnTo>
                    <a:pt x="5008" y="6066"/>
                  </a:lnTo>
                  <a:lnTo>
                    <a:pt x="5029" y="6099"/>
                  </a:lnTo>
                  <a:lnTo>
                    <a:pt x="5051" y="6130"/>
                  </a:lnTo>
                  <a:lnTo>
                    <a:pt x="5074" y="6160"/>
                  </a:lnTo>
                  <a:lnTo>
                    <a:pt x="5100" y="6190"/>
                  </a:lnTo>
                  <a:lnTo>
                    <a:pt x="5128" y="6219"/>
                  </a:lnTo>
                  <a:lnTo>
                    <a:pt x="5147" y="6238"/>
                  </a:lnTo>
                  <a:lnTo>
                    <a:pt x="5169" y="6257"/>
                  </a:lnTo>
                  <a:lnTo>
                    <a:pt x="5190" y="6275"/>
                  </a:lnTo>
                  <a:lnTo>
                    <a:pt x="5212" y="6292"/>
                  </a:lnTo>
                  <a:lnTo>
                    <a:pt x="5234" y="6308"/>
                  </a:lnTo>
                  <a:lnTo>
                    <a:pt x="5257" y="6322"/>
                  </a:lnTo>
                  <a:lnTo>
                    <a:pt x="5280" y="6337"/>
                  </a:lnTo>
                  <a:lnTo>
                    <a:pt x="5303" y="6350"/>
                  </a:lnTo>
                  <a:lnTo>
                    <a:pt x="5328" y="6362"/>
                  </a:lnTo>
                  <a:lnTo>
                    <a:pt x="5351" y="6375"/>
                  </a:lnTo>
                  <a:lnTo>
                    <a:pt x="5376" y="6385"/>
                  </a:lnTo>
                  <a:lnTo>
                    <a:pt x="5401" y="6394"/>
                  </a:lnTo>
                  <a:lnTo>
                    <a:pt x="5426" y="6404"/>
                  </a:lnTo>
                  <a:lnTo>
                    <a:pt x="5452" y="6412"/>
                  </a:lnTo>
                  <a:lnTo>
                    <a:pt x="5477" y="6419"/>
                  </a:lnTo>
                  <a:lnTo>
                    <a:pt x="5503" y="6425"/>
                  </a:lnTo>
                  <a:lnTo>
                    <a:pt x="5529" y="6430"/>
                  </a:lnTo>
                  <a:lnTo>
                    <a:pt x="5555" y="6434"/>
                  </a:lnTo>
                  <a:lnTo>
                    <a:pt x="5581" y="6437"/>
                  </a:lnTo>
                  <a:lnTo>
                    <a:pt x="5607" y="6441"/>
                  </a:lnTo>
                  <a:lnTo>
                    <a:pt x="5634" y="6442"/>
                  </a:lnTo>
                  <a:lnTo>
                    <a:pt x="5659" y="6443"/>
                  </a:lnTo>
                  <a:lnTo>
                    <a:pt x="5686" y="6443"/>
                  </a:lnTo>
                  <a:lnTo>
                    <a:pt x="5713" y="6442"/>
                  </a:lnTo>
                  <a:lnTo>
                    <a:pt x="5739" y="6439"/>
                  </a:lnTo>
                  <a:lnTo>
                    <a:pt x="5765" y="6436"/>
                  </a:lnTo>
                  <a:lnTo>
                    <a:pt x="5791" y="6433"/>
                  </a:lnTo>
                  <a:lnTo>
                    <a:pt x="5817" y="6428"/>
                  </a:lnTo>
                  <a:lnTo>
                    <a:pt x="5843" y="6423"/>
                  </a:lnTo>
                  <a:lnTo>
                    <a:pt x="5869" y="6416"/>
                  </a:lnTo>
                  <a:lnTo>
                    <a:pt x="5894" y="6409"/>
                  </a:lnTo>
                  <a:lnTo>
                    <a:pt x="5919" y="6400"/>
                  </a:lnTo>
                  <a:lnTo>
                    <a:pt x="4107" y="8212"/>
                  </a:lnTo>
                  <a:lnTo>
                    <a:pt x="2279" y="6384"/>
                  </a:lnTo>
                  <a:lnTo>
                    <a:pt x="2288" y="6410"/>
                  </a:lnTo>
                  <a:lnTo>
                    <a:pt x="2295" y="6435"/>
                  </a:lnTo>
                  <a:lnTo>
                    <a:pt x="2302" y="6461"/>
                  </a:lnTo>
                  <a:lnTo>
                    <a:pt x="2307" y="6487"/>
                  </a:lnTo>
                  <a:lnTo>
                    <a:pt x="2311" y="6512"/>
                  </a:lnTo>
                  <a:lnTo>
                    <a:pt x="2315" y="6539"/>
                  </a:lnTo>
                  <a:lnTo>
                    <a:pt x="2318" y="6565"/>
                  </a:lnTo>
                  <a:lnTo>
                    <a:pt x="2320" y="6591"/>
                  </a:lnTo>
                  <a:lnTo>
                    <a:pt x="2321" y="6617"/>
                  </a:lnTo>
                  <a:lnTo>
                    <a:pt x="2321" y="6644"/>
                  </a:lnTo>
                  <a:lnTo>
                    <a:pt x="2320" y="6670"/>
                  </a:lnTo>
                  <a:lnTo>
                    <a:pt x="2319" y="6696"/>
                  </a:lnTo>
                  <a:lnTo>
                    <a:pt x="2316" y="6723"/>
                  </a:lnTo>
                  <a:lnTo>
                    <a:pt x="2313" y="6748"/>
                  </a:lnTo>
                  <a:lnTo>
                    <a:pt x="2308" y="6775"/>
                  </a:lnTo>
                  <a:lnTo>
                    <a:pt x="2303" y="6801"/>
                  </a:lnTo>
                  <a:lnTo>
                    <a:pt x="2297" y="6826"/>
                  </a:lnTo>
                  <a:lnTo>
                    <a:pt x="2291" y="6852"/>
                  </a:lnTo>
                  <a:lnTo>
                    <a:pt x="2282" y="6877"/>
                  </a:lnTo>
                  <a:lnTo>
                    <a:pt x="2273" y="6902"/>
                  </a:lnTo>
                  <a:lnTo>
                    <a:pt x="2264" y="6927"/>
                  </a:lnTo>
                  <a:lnTo>
                    <a:pt x="2253" y="6952"/>
                  </a:lnTo>
                  <a:lnTo>
                    <a:pt x="2241" y="6976"/>
                  </a:lnTo>
                  <a:lnTo>
                    <a:pt x="2229" y="7000"/>
                  </a:lnTo>
                  <a:lnTo>
                    <a:pt x="2216" y="7023"/>
                  </a:lnTo>
                  <a:lnTo>
                    <a:pt x="2201" y="7046"/>
                  </a:lnTo>
                  <a:lnTo>
                    <a:pt x="2186" y="7069"/>
                  </a:lnTo>
                  <a:lnTo>
                    <a:pt x="2171" y="7091"/>
                  </a:lnTo>
                  <a:lnTo>
                    <a:pt x="2153" y="7114"/>
                  </a:lnTo>
                  <a:lnTo>
                    <a:pt x="2136" y="7134"/>
                  </a:lnTo>
                  <a:lnTo>
                    <a:pt x="2117" y="7156"/>
                  </a:lnTo>
                  <a:lnTo>
                    <a:pt x="2098" y="7176"/>
                  </a:lnTo>
                  <a:lnTo>
                    <a:pt x="2069" y="7203"/>
                  </a:lnTo>
                  <a:lnTo>
                    <a:pt x="2039" y="7229"/>
                  </a:lnTo>
                  <a:lnTo>
                    <a:pt x="2008" y="7252"/>
                  </a:lnTo>
                  <a:lnTo>
                    <a:pt x="1978" y="7274"/>
                  </a:lnTo>
                  <a:lnTo>
                    <a:pt x="1945" y="7294"/>
                  </a:lnTo>
                  <a:lnTo>
                    <a:pt x="1912" y="7313"/>
                  </a:lnTo>
                  <a:lnTo>
                    <a:pt x="1878" y="7329"/>
                  </a:lnTo>
                  <a:lnTo>
                    <a:pt x="1844" y="7344"/>
                  </a:lnTo>
                  <a:lnTo>
                    <a:pt x="1809" y="7357"/>
                  </a:lnTo>
                  <a:lnTo>
                    <a:pt x="1774" y="7368"/>
                  </a:lnTo>
                  <a:lnTo>
                    <a:pt x="1738" y="7379"/>
                  </a:lnTo>
                  <a:lnTo>
                    <a:pt x="1702" y="7386"/>
                  </a:lnTo>
                  <a:lnTo>
                    <a:pt x="1665" y="7392"/>
                  </a:lnTo>
                  <a:lnTo>
                    <a:pt x="1629" y="7397"/>
                  </a:lnTo>
                  <a:lnTo>
                    <a:pt x="1592" y="7399"/>
                  </a:lnTo>
                  <a:lnTo>
                    <a:pt x="1556" y="7400"/>
                  </a:lnTo>
                  <a:lnTo>
                    <a:pt x="1520" y="7399"/>
                  </a:lnTo>
                  <a:lnTo>
                    <a:pt x="1483" y="7397"/>
                  </a:lnTo>
                  <a:lnTo>
                    <a:pt x="1446" y="7392"/>
                  </a:lnTo>
                  <a:lnTo>
                    <a:pt x="1410" y="7386"/>
                  </a:lnTo>
                  <a:lnTo>
                    <a:pt x="1374" y="7379"/>
                  </a:lnTo>
                  <a:lnTo>
                    <a:pt x="1338" y="7368"/>
                  </a:lnTo>
                  <a:lnTo>
                    <a:pt x="1303" y="7357"/>
                  </a:lnTo>
                  <a:lnTo>
                    <a:pt x="1268" y="7344"/>
                  </a:lnTo>
                  <a:lnTo>
                    <a:pt x="1233" y="7329"/>
                  </a:lnTo>
                  <a:lnTo>
                    <a:pt x="1200" y="7313"/>
                  </a:lnTo>
                  <a:lnTo>
                    <a:pt x="1167" y="7294"/>
                  </a:lnTo>
                  <a:lnTo>
                    <a:pt x="1135" y="7274"/>
                  </a:lnTo>
                  <a:lnTo>
                    <a:pt x="1104" y="7252"/>
                  </a:lnTo>
                  <a:lnTo>
                    <a:pt x="1073" y="7229"/>
                  </a:lnTo>
                  <a:lnTo>
                    <a:pt x="1043" y="7203"/>
                  </a:lnTo>
                  <a:lnTo>
                    <a:pt x="1014" y="7176"/>
                  </a:lnTo>
                  <a:lnTo>
                    <a:pt x="988" y="7148"/>
                  </a:lnTo>
                  <a:lnTo>
                    <a:pt x="962" y="7118"/>
                  </a:lnTo>
                  <a:lnTo>
                    <a:pt x="938" y="7087"/>
                  </a:lnTo>
                  <a:lnTo>
                    <a:pt x="917" y="7056"/>
                  </a:lnTo>
                  <a:lnTo>
                    <a:pt x="896" y="7023"/>
                  </a:lnTo>
                  <a:lnTo>
                    <a:pt x="878" y="6991"/>
                  </a:lnTo>
                  <a:lnTo>
                    <a:pt x="861" y="6957"/>
                  </a:lnTo>
                  <a:lnTo>
                    <a:pt x="846" y="6923"/>
                  </a:lnTo>
                  <a:lnTo>
                    <a:pt x="834" y="6888"/>
                  </a:lnTo>
                  <a:lnTo>
                    <a:pt x="821" y="6853"/>
                  </a:lnTo>
                  <a:lnTo>
                    <a:pt x="812" y="6817"/>
                  </a:lnTo>
                  <a:lnTo>
                    <a:pt x="804" y="6781"/>
                  </a:lnTo>
                  <a:lnTo>
                    <a:pt x="798" y="6744"/>
                  </a:lnTo>
                  <a:lnTo>
                    <a:pt x="794" y="6708"/>
                  </a:lnTo>
                  <a:lnTo>
                    <a:pt x="792" y="6671"/>
                  </a:lnTo>
                  <a:lnTo>
                    <a:pt x="791" y="6634"/>
                  </a:lnTo>
                  <a:lnTo>
                    <a:pt x="792" y="6599"/>
                  </a:lnTo>
                  <a:lnTo>
                    <a:pt x="794" y="6562"/>
                  </a:lnTo>
                  <a:lnTo>
                    <a:pt x="798" y="6525"/>
                  </a:lnTo>
                  <a:lnTo>
                    <a:pt x="804" y="6489"/>
                  </a:lnTo>
                  <a:lnTo>
                    <a:pt x="812" y="6453"/>
                  </a:lnTo>
                  <a:lnTo>
                    <a:pt x="821" y="6417"/>
                  </a:lnTo>
                  <a:lnTo>
                    <a:pt x="834" y="6382"/>
                  </a:lnTo>
                  <a:lnTo>
                    <a:pt x="846" y="6347"/>
                  </a:lnTo>
                  <a:lnTo>
                    <a:pt x="861" y="6312"/>
                  </a:lnTo>
                  <a:lnTo>
                    <a:pt x="878" y="6279"/>
                  </a:lnTo>
                  <a:lnTo>
                    <a:pt x="896" y="6245"/>
                  </a:lnTo>
                  <a:lnTo>
                    <a:pt x="917" y="6214"/>
                  </a:lnTo>
                  <a:lnTo>
                    <a:pt x="938" y="6182"/>
                  </a:lnTo>
                  <a:lnTo>
                    <a:pt x="962" y="6152"/>
                  </a:lnTo>
                  <a:lnTo>
                    <a:pt x="988" y="6122"/>
                  </a:lnTo>
                  <a:lnTo>
                    <a:pt x="1014" y="6094"/>
                  </a:lnTo>
                  <a:lnTo>
                    <a:pt x="1035" y="6074"/>
                  </a:lnTo>
                  <a:lnTo>
                    <a:pt x="1055" y="6056"/>
                  </a:lnTo>
                  <a:lnTo>
                    <a:pt x="1077" y="6037"/>
                  </a:lnTo>
                  <a:lnTo>
                    <a:pt x="1099" y="6021"/>
                  </a:lnTo>
                  <a:lnTo>
                    <a:pt x="1121" y="6004"/>
                  </a:lnTo>
                  <a:lnTo>
                    <a:pt x="1144" y="5990"/>
                  </a:lnTo>
                  <a:lnTo>
                    <a:pt x="1167" y="5976"/>
                  </a:lnTo>
                  <a:lnTo>
                    <a:pt x="1191" y="5962"/>
                  </a:lnTo>
                  <a:lnTo>
                    <a:pt x="1215" y="5950"/>
                  </a:lnTo>
                  <a:lnTo>
                    <a:pt x="1239" y="5938"/>
                  </a:lnTo>
                  <a:lnTo>
                    <a:pt x="1264" y="5927"/>
                  </a:lnTo>
                  <a:lnTo>
                    <a:pt x="1289" y="5918"/>
                  </a:lnTo>
                  <a:lnTo>
                    <a:pt x="1313" y="5909"/>
                  </a:lnTo>
                  <a:lnTo>
                    <a:pt x="1339" y="5901"/>
                  </a:lnTo>
                  <a:lnTo>
                    <a:pt x="1365" y="5893"/>
                  </a:lnTo>
                  <a:lnTo>
                    <a:pt x="1390" y="5887"/>
                  </a:lnTo>
                  <a:lnTo>
                    <a:pt x="1416" y="5882"/>
                  </a:lnTo>
                  <a:lnTo>
                    <a:pt x="1443" y="5878"/>
                  </a:lnTo>
                  <a:lnTo>
                    <a:pt x="1468" y="5875"/>
                  </a:lnTo>
                  <a:lnTo>
                    <a:pt x="1494" y="5872"/>
                  </a:lnTo>
                  <a:lnTo>
                    <a:pt x="1521" y="5871"/>
                  </a:lnTo>
                  <a:lnTo>
                    <a:pt x="1547" y="5870"/>
                  </a:lnTo>
                  <a:lnTo>
                    <a:pt x="1573" y="5870"/>
                  </a:lnTo>
                  <a:lnTo>
                    <a:pt x="1600" y="5871"/>
                  </a:lnTo>
                  <a:lnTo>
                    <a:pt x="1625" y="5873"/>
                  </a:lnTo>
                  <a:lnTo>
                    <a:pt x="1652" y="5876"/>
                  </a:lnTo>
                  <a:lnTo>
                    <a:pt x="1678" y="5879"/>
                  </a:lnTo>
                  <a:lnTo>
                    <a:pt x="1704" y="5884"/>
                  </a:lnTo>
                  <a:lnTo>
                    <a:pt x="1730" y="5889"/>
                  </a:lnTo>
                  <a:lnTo>
                    <a:pt x="1756" y="5895"/>
                  </a:lnTo>
                  <a:lnTo>
                    <a:pt x="1781" y="5904"/>
                  </a:lnTo>
                  <a:lnTo>
                    <a:pt x="1806" y="5912"/>
                  </a:lnTo>
                  <a:lnTo>
                    <a:pt x="0" y="4106"/>
                  </a:lnTo>
                  <a:close/>
                </a:path>
              </a:pathLst>
            </a:custGeom>
            <a:solidFill>
              <a:srgbClr val="E21B81"/>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2" name="Freeform 7"/>
            <p:cNvSpPr>
              <a:spLocks/>
            </p:cNvSpPr>
            <p:nvPr/>
          </p:nvSpPr>
          <p:spPr bwMode="auto">
            <a:xfrm>
              <a:off x="1192234" y="4481579"/>
              <a:ext cx="2213267" cy="2211653"/>
            </a:xfrm>
            <a:custGeom>
              <a:avLst/>
              <a:gdLst>
                <a:gd name="T0" fmla="*/ 1631 w 8215"/>
                <a:gd name="T1" fmla="*/ 2334 h 8212"/>
                <a:gd name="T2" fmla="*/ 1395 w 8215"/>
                <a:gd name="T3" fmla="*/ 2319 h 8212"/>
                <a:gd name="T4" fmla="*/ 1173 w 8215"/>
                <a:gd name="T5" fmla="*/ 2231 h 8212"/>
                <a:gd name="T6" fmla="*/ 967 w 8215"/>
                <a:gd name="T7" fmla="*/ 2055 h 8212"/>
                <a:gd name="T8" fmla="*/ 817 w 8215"/>
                <a:gd name="T9" fmla="*/ 1754 h 8212"/>
                <a:gd name="T10" fmla="*/ 810 w 8215"/>
                <a:gd name="T11" fmla="*/ 1426 h 8212"/>
                <a:gd name="T12" fmla="*/ 944 w 8215"/>
                <a:gd name="T13" fmla="*/ 1120 h 8212"/>
                <a:gd name="T14" fmla="*/ 1205 w 8215"/>
                <a:gd name="T15" fmla="*/ 894 h 8212"/>
                <a:gd name="T16" fmla="*/ 1525 w 8215"/>
                <a:gd name="T17" fmla="*/ 808 h 8212"/>
                <a:gd name="T18" fmla="*/ 1849 w 8215"/>
                <a:gd name="T19" fmla="*/ 862 h 8212"/>
                <a:gd name="T20" fmla="*/ 2122 w 8215"/>
                <a:gd name="T21" fmla="*/ 1051 h 8212"/>
                <a:gd name="T22" fmla="*/ 2259 w 8215"/>
                <a:gd name="T23" fmla="*/ 1255 h 8212"/>
                <a:gd name="T24" fmla="*/ 2321 w 8215"/>
                <a:gd name="T25" fmla="*/ 1484 h 8212"/>
                <a:gd name="T26" fmla="*/ 2312 w 8215"/>
                <a:gd name="T27" fmla="*/ 1720 h 8212"/>
                <a:gd name="T28" fmla="*/ 5837 w 8215"/>
                <a:gd name="T29" fmla="*/ 1784 h 8212"/>
                <a:gd name="T30" fmla="*/ 5602 w 8215"/>
                <a:gd name="T31" fmla="*/ 1766 h 8212"/>
                <a:gd name="T32" fmla="*/ 5371 w 8215"/>
                <a:gd name="T33" fmla="*/ 1822 h 8212"/>
                <a:gd name="T34" fmla="*/ 5163 w 8215"/>
                <a:gd name="T35" fmla="*/ 1950 h 8212"/>
                <a:gd name="T36" fmla="*/ 4968 w 8215"/>
                <a:gd name="T37" fmla="*/ 2207 h 8212"/>
                <a:gd name="T38" fmla="*/ 4898 w 8215"/>
                <a:gd name="T39" fmla="*/ 2529 h 8212"/>
                <a:gd name="T40" fmla="*/ 4968 w 8215"/>
                <a:gd name="T41" fmla="*/ 2851 h 8212"/>
                <a:gd name="T42" fmla="*/ 5180 w 8215"/>
                <a:gd name="T43" fmla="*/ 3123 h 8212"/>
                <a:gd name="T44" fmla="*/ 5481 w 8215"/>
                <a:gd name="T45" fmla="*/ 3272 h 8212"/>
                <a:gd name="T46" fmla="*/ 5809 w 8215"/>
                <a:gd name="T47" fmla="*/ 3280 h 8212"/>
                <a:gd name="T48" fmla="*/ 6116 w 8215"/>
                <a:gd name="T49" fmla="*/ 3147 h 8212"/>
                <a:gd name="T50" fmla="*/ 6309 w 8215"/>
                <a:gd name="T51" fmla="*/ 2941 h 8212"/>
                <a:gd name="T52" fmla="*/ 6405 w 8215"/>
                <a:gd name="T53" fmla="*/ 2721 h 8212"/>
                <a:gd name="T54" fmla="*/ 6427 w 8215"/>
                <a:gd name="T55" fmla="*/ 2486 h 8212"/>
                <a:gd name="T56" fmla="*/ 8215 w 8215"/>
                <a:gd name="T57" fmla="*/ 4107 h 8212"/>
                <a:gd name="T58" fmla="*/ 6433 w 8215"/>
                <a:gd name="T59" fmla="*/ 5722 h 8212"/>
                <a:gd name="T60" fmla="*/ 6410 w 8215"/>
                <a:gd name="T61" fmla="*/ 5486 h 8212"/>
                <a:gd name="T62" fmla="*/ 6314 w 8215"/>
                <a:gd name="T63" fmla="*/ 5266 h 8212"/>
                <a:gd name="T64" fmla="*/ 6121 w 8215"/>
                <a:gd name="T65" fmla="*/ 5060 h 8212"/>
                <a:gd name="T66" fmla="*/ 5814 w 8215"/>
                <a:gd name="T67" fmla="*/ 4927 h 8212"/>
                <a:gd name="T68" fmla="*/ 5486 w 8215"/>
                <a:gd name="T69" fmla="*/ 4935 h 8212"/>
                <a:gd name="T70" fmla="*/ 5185 w 8215"/>
                <a:gd name="T71" fmla="*/ 5084 h 8212"/>
                <a:gd name="T72" fmla="*/ 4974 w 8215"/>
                <a:gd name="T73" fmla="*/ 5356 h 8212"/>
                <a:gd name="T74" fmla="*/ 4903 w 8215"/>
                <a:gd name="T75" fmla="*/ 5678 h 8212"/>
                <a:gd name="T76" fmla="*/ 4974 w 8215"/>
                <a:gd name="T77" fmla="*/ 6000 h 8212"/>
                <a:gd name="T78" fmla="*/ 5169 w 8215"/>
                <a:gd name="T79" fmla="*/ 6257 h 8212"/>
                <a:gd name="T80" fmla="*/ 5376 w 8215"/>
                <a:gd name="T81" fmla="*/ 6385 h 8212"/>
                <a:gd name="T82" fmla="*/ 5607 w 8215"/>
                <a:gd name="T83" fmla="*/ 6440 h 8212"/>
                <a:gd name="T84" fmla="*/ 5843 w 8215"/>
                <a:gd name="T85" fmla="*/ 6423 h 8212"/>
                <a:gd name="T86" fmla="*/ 2307 w 8215"/>
                <a:gd name="T87" fmla="*/ 6487 h 8212"/>
                <a:gd name="T88" fmla="*/ 2316 w 8215"/>
                <a:gd name="T89" fmla="*/ 6723 h 8212"/>
                <a:gd name="T90" fmla="*/ 2253 w 8215"/>
                <a:gd name="T91" fmla="*/ 6952 h 8212"/>
                <a:gd name="T92" fmla="*/ 2117 w 8215"/>
                <a:gd name="T93" fmla="*/ 7156 h 8212"/>
                <a:gd name="T94" fmla="*/ 1844 w 8215"/>
                <a:gd name="T95" fmla="*/ 7345 h 8212"/>
                <a:gd name="T96" fmla="*/ 1520 w 8215"/>
                <a:gd name="T97" fmla="*/ 7399 h 8212"/>
                <a:gd name="T98" fmla="*/ 1200 w 8215"/>
                <a:gd name="T99" fmla="*/ 7313 h 8212"/>
                <a:gd name="T100" fmla="*/ 938 w 8215"/>
                <a:gd name="T101" fmla="*/ 7087 h 8212"/>
                <a:gd name="T102" fmla="*/ 805 w 8215"/>
                <a:gd name="T103" fmla="*/ 6781 h 8212"/>
                <a:gd name="T104" fmla="*/ 812 w 8215"/>
                <a:gd name="T105" fmla="*/ 6453 h 8212"/>
                <a:gd name="T106" fmla="*/ 962 w 8215"/>
                <a:gd name="T107" fmla="*/ 6152 h 8212"/>
                <a:gd name="T108" fmla="*/ 1167 w 8215"/>
                <a:gd name="T109" fmla="*/ 5976 h 8212"/>
                <a:gd name="T110" fmla="*/ 1390 w 8215"/>
                <a:gd name="T111" fmla="*/ 5888 h 8212"/>
                <a:gd name="T112" fmla="*/ 1626 w 8215"/>
                <a:gd name="T113" fmla="*/ 5873 h 8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2">
                  <a:moveTo>
                    <a:pt x="0" y="4107"/>
                  </a:moveTo>
                  <a:lnTo>
                    <a:pt x="1812" y="2295"/>
                  </a:lnTo>
                  <a:lnTo>
                    <a:pt x="1787" y="2303"/>
                  </a:lnTo>
                  <a:lnTo>
                    <a:pt x="1761" y="2310"/>
                  </a:lnTo>
                  <a:lnTo>
                    <a:pt x="1735" y="2318"/>
                  </a:lnTo>
                  <a:lnTo>
                    <a:pt x="1710" y="2323"/>
                  </a:lnTo>
                  <a:lnTo>
                    <a:pt x="1684" y="2327"/>
                  </a:lnTo>
                  <a:lnTo>
                    <a:pt x="1657" y="2331"/>
                  </a:lnTo>
                  <a:lnTo>
                    <a:pt x="1631" y="2334"/>
                  </a:lnTo>
                  <a:lnTo>
                    <a:pt x="1605" y="2336"/>
                  </a:lnTo>
                  <a:lnTo>
                    <a:pt x="1579" y="2337"/>
                  </a:lnTo>
                  <a:lnTo>
                    <a:pt x="1552" y="2337"/>
                  </a:lnTo>
                  <a:lnTo>
                    <a:pt x="1526" y="2336"/>
                  </a:lnTo>
                  <a:lnTo>
                    <a:pt x="1500" y="2335"/>
                  </a:lnTo>
                  <a:lnTo>
                    <a:pt x="1473" y="2332"/>
                  </a:lnTo>
                  <a:lnTo>
                    <a:pt x="1448" y="2329"/>
                  </a:lnTo>
                  <a:lnTo>
                    <a:pt x="1421" y="2325"/>
                  </a:lnTo>
                  <a:lnTo>
                    <a:pt x="1395" y="2319"/>
                  </a:lnTo>
                  <a:lnTo>
                    <a:pt x="1370" y="2312"/>
                  </a:lnTo>
                  <a:lnTo>
                    <a:pt x="1344" y="2306"/>
                  </a:lnTo>
                  <a:lnTo>
                    <a:pt x="1319" y="2298"/>
                  </a:lnTo>
                  <a:lnTo>
                    <a:pt x="1294" y="2289"/>
                  </a:lnTo>
                  <a:lnTo>
                    <a:pt x="1269" y="2280"/>
                  </a:lnTo>
                  <a:lnTo>
                    <a:pt x="1244" y="2268"/>
                  </a:lnTo>
                  <a:lnTo>
                    <a:pt x="1220" y="2257"/>
                  </a:lnTo>
                  <a:lnTo>
                    <a:pt x="1196" y="2245"/>
                  </a:lnTo>
                  <a:lnTo>
                    <a:pt x="1173" y="2231"/>
                  </a:lnTo>
                  <a:lnTo>
                    <a:pt x="1150" y="2217"/>
                  </a:lnTo>
                  <a:lnTo>
                    <a:pt x="1126" y="2203"/>
                  </a:lnTo>
                  <a:lnTo>
                    <a:pt x="1105" y="2186"/>
                  </a:lnTo>
                  <a:lnTo>
                    <a:pt x="1082" y="2169"/>
                  </a:lnTo>
                  <a:lnTo>
                    <a:pt x="1062" y="2151"/>
                  </a:lnTo>
                  <a:lnTo>
                    <a:pt x="1040" y="2133"/>
                  </a:lnTo>
                  <a:lnTo>
                    <a:pt x="1020" y="2113"/>
                  </a:lnTo>
                  <a:lnTo>
                    <a:pt x="993" y="2085"/>
                  </a:lnTo>
                  <a:lnTo>
                    <a:pt x="967" y="2055"/>
                  </a:lnTo>
                  <a:lnTo>
                    <a:pt x="944" y="2024"/>
                  </a:lnTo>
                  <a:lnTo>
                    <a:pt x="922" y="1993"/>
                  </a:lnTo>
                  <a:lnTo>
                    <a:pt x="901" y="1960"/>
                  </a:lnTo>
                  <a:lnTo>
                    <a:pt x="883" y="1928"/>
                  </a:lnTo>
                  <a:lnTo>
                    <a:pt x="867" y="1894"/>
                  </a:lnTo>
                  <a:lnTo>
                    <a:pt x="852" y="1860"/>
                  </a:lnTo>
                  <a:lnTo>
                    <a:pt x="839" y="1825"/>
                  </a:lnTo>
                  <a:lnTo>
                    <a:pt x="828" y="1790"/>
                  </a:lnTo>
                  <a:lnTo>
                    <a:pt x="817" y="1754"/>
                  </a:lnTo>
                  <a:lnTo>
                    <a:pt x="810" y="1718"/>
                  </a:lnTo>
                  <a:lnTo>
                    <a:pt x="804" y="1681"/>
                  </a:lnTo>
                  <a:lnTo>
                    <a:pt x="799" y="1645"/>
                  </a:lnTo>
                  <a:lnTo>
                    <a:pt x="797" y="1608"/>
                  </a:lnTo>
                  <a:lnTo>
                    <a:pt x="796" y="1571"/>
                  </a:lnTo>
                  <a:lnTo>
                    <a:pt x="797" y="1535"/>
                  </a:lnTo>
                  <a:lnTo>
                    <a:pt x="799" y="1498"/>
                  </a:lnTo>
                  <a:lnTo>
                    <a:pt x="804" y="1462"/>
                  </a:lnTo>
                  <a:lnTo>
                    <a:pt x="810" y="1426"/>
                  </a:lnTo>
                  <a:lnTo>
                    <a:pt x="817" y="1390"/>
                  </a:lnTo>
                  <a:lnTo>
                    <a:pt x="828" y="1354"/>
                  </a:lnTo>
                  <a:lnTo>
                    <a:pt x="839" y="1319"/>
                  </a:lnTo>
                  <a:lnTo>
                    <a:pt x="852" y="1284"/>
                  </a:lnTo>
                  <a:lnTo>
                    <a:pt x="867" y="1249"/>
                  </a:lnTo>
                  <a:lnTo>
                    <a:pt x="883" y="1216"/>
                  </a:lnTo>
                  <a:lnTo>
                    <a:pt x="901" y="1183"/>
                  </a:lnTo>
                  <a:lnTo>
                    <a:pt x="922" y="1151"/>
                  </a:lnTo>
                  <a:lnTo>
                    <a:pt x="944" y="1120"/>
                  </a:lnTo>
                  <a:lnTo>
                    <a:pt x="967" y="1089"/>
                  </a:lnTo>
                  <a:lnTo>
                    <a:pt x="993" y="1059"/>
                  </a:lnTo>
                  <a:lnTo>
                    <a:pt x="1020" y="1030"/>
                  </a:lnTo>
                  <a:lnTo>
                    <a:pt x="1048" y="1004"/>
                  </a:lnTo>
                  <a:lnTo>
                    <a:pt x="1078" y="978"/>
                  </a:lnTo>
                  <a:lnTo>
                    <a:pt x="1109" y="955"/>
                  </a:lnTo>
                  <a:lnTo>
                    <a:pt x="1140" y="933"/>
                  </a:lnTo>
                  <a:lnTo>
                    <a:pt x="1173" y="912"/>
                  </a:lnTo>
                  <a:lnTo>
                    <a:pt x="1205" y="894"/>
                  </a:lnTo>
                  <a:lnTo>
                    <a:pt x="1239" y="878"/>
                  </a:lnTo>
                  <a:lnTo>
                    <a:pt x="1273" y="862"/>
                  </a:lnTo>
                  <a:lnTo>
                    <a:pt x="1308" y="850"/>
                  </a:lnTo>
                  <a:lnTo>
                    <a:pt x="1343" y="839"/>
                  </a:lnTo>
                  <a:lnTo>
                    <a:pt x="1379" y="828"/>
                  </a:lnTo>
                  <a:lnTo>
                    <a:pt x="1415" y="820"/>
                  </a:lnTo>
                  <a:lnTo>
                    <a:pt x="1452" y="815"/>
                  </a:lnTo>
                  <a:lnTo>
                    <a:pt x="1488" y="810"/>
                  </a:lnTo>
                  <a:lnTo>
                    <a:pt x="1525" y="808"/>
                  </a:lnTo>
                  <a:lnTo>
                    <a:pt x="1562" y="807"/>
                  </a:lnTo>
                  <a:lnTo>
                    <a:pt x="1598" y="808"/>
                  </a:lnTo>
                  <a:lnTo>
                    <a:pt x="1635" y="810"/>
                  </a:lnTo>
                  <a:lnTo>
                    <a:pt x="1672" y="815"/>
                  </a:lnTo>
                  <a:lnTo>
                    <a:pt x="1707" y="820"/>
                  </a:lnTo>
                  <a:lnTo>
                    <a:pt x="1743" y="828"/>
                  </a:lnTo>
                  <a:lnTo>
                    <a:pt x="1779" y="839"/>
                  </a:lnTo>
                  <a:lnTo>
                    <a:pt x="1814" y="850"/>
                  </a:lnTo>
                  <a:lnTo>
                    <a:pt x="1849" y="862"/>
                  </a:lnTo>
                  <a:lnTo>
                    <a:pt x="1884" y="878"/>
                  </a:lnTo>
                  <a:lnTo>
                    <a:pt x="1917" y="894"/>
                  </a:lnTo>
                  <a:lnTo>
                    <a:pt x="1950" y="912"/>
                  </a:lnTo>
                  <a:lnTo>
                    <a:pt x="1983" y="933"/>
                  </a:lnTo>
                  <a:lnTo>
                    <a:pt x="2013" y="955"/>
                  </a:lnTo>
                  <a:lnTo>
                    <a:pt x="2044" y="978"/>
                  </a:lnTo>
                  <a:lnTo>
                    <a:pt x="2074" y="1004"/>
                  </a:lnTo>
                  <a:lnTo>
                    <a:pt x="2103" y="1030"/>
                  </a:lnTo>
                  <a:lnTo>
                    <a:pt x="2122" y="1051"/>
                  </a:lnTo>
                  <a:lnTo>
                    <a:pt x="2141" y="1072"/>
                  </a:lnTo>
                  <a:lnTo>
                    <a:pt x="2159" y="1093"/>
                  </a:lnTo>
                  <a:lnTo>
                    <a:pt x="2176" y="1116"/>
                  </a:lnTo>
                  <a:lnTo>
                    <a:pt x="2192" y="1137"/>
                  </a:lnTo>
                  <a:lnTo>
                    <a:pt x="2206" y="1160"/>
                  </a:lnTo>
                  <a:lnTo>
                    <a:pt x="2221" y="1183"/>
                  </a:lnTo>
                  <a:lnTo>
                    <a:pt x="2234" y="1207"/>
                  </a:lnTo>
                  <a:lnTo>
                    <a:pt x="2247" y="1231"/>
                  </a:lnTo>
                  <a:lnTo>
                    <a:pt x="2259" y="1255"/>
                  </a:lnTo>
                  <a:lnTo>
                    <a:pt x="2269" y="1280"/>
                  </a:lnTo>
                  <a:lnTo>
                    <a:pt x="2278" y="1304"/>
                  </a:lnTo>
                  <a:lnTo>
                    <a:pt x="2288" y="1330"/>
                  </a:lnTo>
                  <a:lnTo>
                    <a:pt x="2296" y="1355"/>
                  </a:lnTo>
                  <a:lnTo>
                    <a:pt x="2303" y="1380"/>
                  </a:lnTo>
                  <a:lnTo>
                    <a:pt x="2309" y="1406"/>
                  </a:lnTo>
                  <a:lnTo>
                    <a:pt x="2314" y="1432"/>
                  </a:lnTo>
                  <a:lnTo>
                    <a:pt x="2318" y="1458"/>
                  </a:lnTo>
                  <a:lnTo>
                    <a:pt x="2321" y="1484"/>
                  </a:lnTo>
                  <a:lnTo>
                    <a:pt x="2325" y="1511"/>
                  </a:lnTo>
                  <a:lnTo>
                    <a:pt x="2326" y="1536"/>
                  </a:lnTo>
                  <a:lnTo>
                    <a:pt x="2327" y="1563"/>
                  </a:lnTo>
                  <a:lnTo>
                    <a:pt x="2327" y="1590"/>
                  </a:lnTo>
                  <a:lnTo>
                    <a:pt x="2326" y="1615"/>
                  </a:lnTo>
                  <a:lnTo>
                    <a:pt x="2324" y="1642"/>
                  </a:lnTo>
                  <a:lnTo>
                    <a:pt x="2320" y="1668"/>
                  </a:lnTo>
                  <a:lnTo>
                    <a:pt x="2317" y="1695"/>
                  </a:lnTo>
                  <a:lnTo>
                    <a:pt x="2312" y="1720"/>
                  </a:lnTo>
                  <a:lnTo>
                    <a:pt x="2307" y="1746"/>
                  </a:lnTo>
                  <a:lnTo>
                    <a:pt x="2300" y="1771"/>
                  </a:lnTo>
                  <a:lnTo>
                    <a:pt x="2293" y="1797"/>
                  </a:lnTo>
                  <a:lnTo>
                    <a:pt x="2284" y="1823"/>
                  </a:lnTo>
                  <a:lnTo>
                    <a:pt x="4108" y="0"/>
                  </a:lnTo>
                  <a:lnTo>
                    <a:pt x="5914" y="1805"/>
                  </a:lnTo>
                  <a:lnTo>
                    <a:pt x="5888" y="1797"/>
                  </a:lnTo>
                  <a:lnTo>
                    <a:pt x="5863" y="1790"/>
                  </a:lnTo>
                  <a:lnTo>
                    <a:pt x="5837" y="1784"/>
                  </a:lnTo>
                  <a:lnTo>
                    <a:pt x="5811" y="1779"/>
                  </a:lnTo>
                  <a:lnTo>
                    <a:pt x="5786" y="1774"/>
                  </a:lnTo>
                  <a:lnTo>
                    <a:pt x="5759" y="1769"/>
                  </a:lnTo>
                  <a:lnTo>
                    <a:pt x="5733" y="1767"/>
                  </a:lnTo>
                  <a:lnTo>
                    <a:pt x="5707" y="1765"/>
                  </a:lnTo>
                  <a:lnTo>
                    <a:pt x="5681" y="1764"/>
                  </a:lnTo>
                  <a:lnTo>
                    <a:pt x="5654" y="1764"/>
                  </a:lnTo>
                  <a:lnTo>
                    <a:pt x="5629" y="1764"/>
                  </a:lnTo>
                  <a:lnTo>
                    <a:pt x="5602" y="1766"/>
                  </a:lnTo>
                  <a:lnTo>
                    <a:pt x="5575" y="1768"/>
                  </a:lnTo>
                  <a:lnTo>
                    <a:pt x="5550" y="1773"/>
                  </a:lnTo>
                  <a:lnTo>
                    <a:pt x="5524" y="1777"/>
                  </a:lnTo>
                  <a:lnTo>
                    <a:pt x="5497" y="1782"/>
                  </a:lnTo>
                  <a:lnTo>
                    <a:pt x="5472" y="1788"/>
                  </a:lnTo>
                  <a:lnTo>
                    <a:pt x="5447" y="1795"/>
                  </a:lnTo>
                  <a:lnTo>
                    <a:pt x="5421" y="1803"/>
                  </a:lnTo>
                  <a:lnTo>
                    <a:pt x="5396" y="1812"/>
                  </a:lnTo>
                  <a:lnTo>
                    <a:pt x="5371" y="1822"/>
                  </a:lnTo>
                  <a:lnTo>
                    <a:pt x="5346" y="1832"/>
                  </a:lnTo>
                  <a:lnTo>
                    <a:pt x="5323" y="1843"/>
                  </a:lnTo>
                  <a:lnTo>
                    <a:pt x="5298" y="1857"/>
                  </a:lnTo>
                  <a:lnTo>
                    <a:pt x="5274" y="1870"/>
                  </a:lnTo>
                  <a:lnTo>
                    <a:pt x="5252" y="1883"/>
                  </a:lnTo>
                  <a:lnTo>
                    <a:pt x="5229" y="1899"/>
                  </a:lnTo>
                  <a:lnTo>
                    <a:pt x="5207" y="1915"/>
                  </a:lnTo>
                  <a:lnTo>
                    <a:pt x="5185" y="1932"/>
                  </a:lnTo>
                  <a:lnTo>
                    <a:pt x="5163" y="1950"/>
                  </a:lnTo>
                  <a:lnTo>
                    <a:pt x="5142" y="1969"/>
                  </a:lnTo>
                  <a:lnTo>
                    <a:pt x="5122" y="1988"/>
                  </a:lnTo>
                  <a:lnTo>
                    <a:pt x="5095" y="2017"/>
                  </a:lnTo>
                  <a:lnTo>
                    <a:pt x="5069" y="2047"/>
                  </a:lnTo>
                  <a:lnTo>
                    <a:pt x="5045" y="2076"/>
                  </a:lnTo>
                  <a:lnTo>
                    <a:pt x="5024" y="2108"/>
                  </a:lnTo>
                  <a:lnTo>
                    <a:pt x="5003" y="2140"/>
                  </a:lnTo>
                  <a:lnTo>
                    <a:pt x="4986" y="2173"/>
                  </a:lnTo>
                  <a:lnTo>
                    <a:pt x="4968" y="2207"/>
                  </a:lnTo>
                  <a:lnTo>
                    <a:pt x="4954" y="2242"/>
                  </a:lnTo>
                  <a:lnTo>
                    <a:pt x="4941" y="2276"/>
                  </a:lnTo>
                  <a:lnTo>
                    <a:pt x="4929" y="2311"/>
                  </a:lnTo>
                  <a:lnTo>
                    <a:pt x="4920" y="2347"/>
                  </a:lnTo>
                  <a:lnTo>
                    <a:pt x="4912" y="2383"/>
                  </a:lnTo>
                  <a:lnTo>
                    <a:pt x="4906" y="2419"/>
                  </a:lnTo>
                  <a:lnTo>
                    <a:pt x="4902" y="2456"/>
                  </a:lnTo>
                  <a:lnTo>
                    <a:pt x="4899" y="2492"/>
                  </a:lnTo>
                  <a:lnTo>
                    <a:pt x="4898" y="2529"/>
                  </a:lnTo>
                  <a:lnTo>
                    <a:pt x="4899" y="2566"/>
                  </a:lnTo>
                  <a:lnTo>
                    <a:pt x="4902" y="2603"/>
                  </a:lnTo>
                  <a:lnTo>
                    <a:pt x="4906" y="2639"/>
                  </a:lnTo>
                  <a:lnTo>
                    <a:pt x="4912" y="2676"/>
                  </a:lnTo>
                  <a:lnTo>
                    <a:pt x="4920" y="2712"/>
                  </a:lnTo>
                  <a:lnTo>
                    <a:pt x="4929" y="2747"/>
                  </a:lnTo>
                  <a:lnTo>
                    <a:pt x="4941" y="2782"/>
                  </a:lnTo>
                  <a:lnTo>
                    <a:pt x="4954" y="2817"/>
                  </a:lnTo>
                  <a:lnTo>
                    <a:pt x="4968" y="2851"/>
                  </a:lnTo>
                  <a:lnTo>
                    <a:pt x="4986" y="2885"/>
                  </a:lnTo>
                  <a:lnTo>
                    <a:pt x="5003" y="2918"/>
                  </a:lnTo>
                  <a:lnTo>
                    <a:pt x="5024" y="2950"/>
                  </a:lnTo>
                  <a:lnTo>
                    <a:pt x="5045" y="2982"/>
                  </a:lnTo>
                  <a:lnTo>
                    <a:pt x="5069" y="3012"/>
                  </a:lnTo>
                  <a:lnTo>
                    <a:pt x="5095" y="3042"/>
                  </a:lnTo>
                  <a:lnTo>
                    <a:pt x="5122" y="3070"/>
                  </a:lnTo>
                  <a:lnTo>
                    <a:pt x="5150" y="3098"/>
                  </a:lnTo>
                  <a:lnTo>
                    <a:pt x="5180" y="3123"/>
                  </a:lnTo>
                  <a:lnTo>
                    <a:pt x="5211" y="3147"/>
                  </a:lnTo>
                  <a:lnTo>
                    <a:pt x="5243" y="3168"/>
                  </a:lnTo>
                  <a:lnTo>
                    <a:pt x="5274" y="3189"/>
                  </a:lnTo>
                  <a:lnTo>
                    <a:pt x="5307" y="3206"/>
                  </a:lnTo>
                  <a:lnTo>
                    <a:pt x="5341" y="3224"/>
                  </a:lnTo>
                  <a:lnTo>
                    <a:pt x="5375" y="3238"/>
                  </a:lnTo>
                  <a:lnTo>
                    <a:pt x="5410" y="3252"/>
                  </a:lnTo>
                  <a:lnTo>
                    <a:pt x="5446" y="3263"/>
                  </a:lnTo>
                  <a:lnTo>
                    <a:pt x="5481" y="3272"/>
                  </a:lnTo>
                  <a:lnTo>
                    <a:pt x="5517" y="3280"/>
                  </a:lnTo>
                  <a:lnTo>
                    <a:pt x="5554" y="3286"/>
                  </a:lnTo>
                  <a:lnTo>
                    <a:pt x="5590" y="3291"/>
                  </a:lnTo>
                  <a:lnTo>
                    <a:pt x="5627" y="3294"/>
                  </a:lnTo>
                  <a:lnTo>
                    <a:pt x="5664" y="3295"/>
                  </a:lnTo>
                  <a:lnTo>
                    <a:pt x="5700" y="3294"/>
                  </a:lnTo>
                  <a:lnTo>
                    <a:pt x="5736" y="3291"/>
                  </a:lnTo>
                  <a:lnTo>
                    <a:pt x="5773" y="3286"/>
                  </a:lnTo>
                  <a:lnTo>
                    <a:pt x="5809" y="3280"/>
                  </a:lnTo>
                  <a:lnTo>
                    <a:pt x="5845" y="3272"/>
                  </a:lnTo>
                  <a:lnTo>
                    <a:pt x="5881" y="3263"/>
                  </a:lnTo>
                  <a:lnTo>
                    <a:pt x="5917" y="3252"/>
                  </a:lnTo>
                  <a:lnTo>
                    <a:pt x="5951" y="3238"/>
                  </a:lnTo>
                  <a:lnTo>
                    <a:pt x="5986" y="3224"/>
                  </a:lnTo>
                  <a:lnTo>
                    <a:pt x="6020" y="3206"/>
                  </a:lnTo>
                  <a:lnTo>
                    <a:pt x="6053" y="3189"/>
                  </a:lnTo>
                  <a:lnTo>
                    <a:pt x="6084" y="3168"/>
                  </a:lnTo>
                  <a:lnTo>
                    <a:pt x="6116" y="3147"/>
                  </a:lnTo>
                  <a:lnTo>
                    <a:pt x="6146" y="3123"/>
                  </a:lnTo>
                  <a:lnTo>
                    <a:pt x="6176" y="3098"/>
                  </a:lnTo>
                  <a:lnTo>
                    <a:pt x="6205" y="3070"/>
                  </a:lnTo>
                  <a:lnTo>
                    <a:pt x="6224" y="3050"/>
                  </a:lnTo>
                  <a:lnTo>
                    <a:pt x="6243" y="3029"/>
                  </a:lnTo>
                  <a:lnTo>
                    <a:pt x="6261" y="3007"/>
                  </a:lnTo>
                  <a:lnTo>
                    <a:pt x="6278" y="2986"/>
                  </a:lnTo>
                  <a:lnTo>
                    <a:pt x="6294" y="2963"/>
                  </a:lnTo>
                  <a:lnTo>
                    <a:pt x="6309" y="2941"/>
                  </a:lnTo>
                  <a:lnTo>
                    <a:pt x="6323" y="2918"/>
                  </a:lnTo>
                  <a:lnTo>
                    <a:pt x="6336" y="2894"/>
                  </a:lnTo>
                  <a:lnTo>
                    <a:pt x="6349" y="2870"/>
                  </a:lnTo>
                  <a:lnTo>
                    <a:pt x="6361" y="2846"/>
                  </a:lnTo>
                  <a:lnTo>
                    <a:pt x="6371" y="2821"/>
                  </a:lnTo>
                  <a:lnTo>
                    <a:pt x="6381" y="2797"/>
                  </a:lnTo>
                  <a:lnTo>
                    <a:pt x="6389" y="2771"/>
                  </a:lnTo>
                  <a:lnTo>
                    <a:pt x="6398" y="2747"/>
                  </a:lnTo>
                  <a:lnTo>
                    <a:pt x="6405" y="2721"/>
                  </a:lnTo>
                  <a:lnTo>
                    <a:pt x="6411" y="2695"/>
                  </a:lnTo>
                  <a:lnTo>
                    <a:pt x="6416" y="2669"/>
                  </a:lnTo>
                  <a:lnTo>
                    <a:pt x="6420" y="2643"/>
                  </a:lnTo>
                  <a:lnTo>
                    <a:pt x="6424" y="2617"/>
                  </a:lnTo>
                  <a:lnTo>
                    <a:pt x="6426" y="2591"/>
                  </a:lnTo>
                  <a:lnTo>
                    <a:pt x="6428" y="2564"/>
                  </a:lnTo>
                  <a:lnTo>
                    <a:pt x="6428" y="2538"/>
                  </a:lnTo>
                  <a:lnTo>
                    <a:pt x="6428" y="2512"/>
                  </a:lnTo>
                  <a:lnTo>
                    <a:pt x="6427" y="2486"/>
                  </a:lnTo>
                  <a:lnTo>
                    <a:pt x="6425" y="2459"/>
                  </a:lnTo>
                  <a:lnTo>
                    <a:pt x="6423" y="2434"/>
                  </a:lnTo>
                  <a:lnTo>
                    <a:pt x="6419" y="2407"/>
                  </a:lnTo>
                  <a:lnTo>
                    <a:pt x="6414" y="2381"/>
                  </a:lnTo>
                  <a:lnTo>
                    <a:pt x="6409" y="2356"/>
                  </a:lnTo>
                  <a:lnTo>
                    <a:pt x="6403" y="2330"/>
                  </a:lnTo>
                  <a:lnTo>
                    <a:pt x="6396" y="2304"/>
                  </a:lnTo>
                  <a:lnTo>
                    <a:pt x="6387" y="2279"/>
                  </a:lnTo>
                  <a:lnTo>
                    <a:pt x="8215" y="4107"/>
                  </a:lnTo>
                  <a:lnTo>
                    <a:pt x="6393" y="5928"/>
                  </a:lnTo>
                  <a:lnTo>
                    <a:pt x="6401" y="5903"/>
                  </a:lnTo>
                  <a:lnTo>
                    <a:pt x="6408" y="5877"/>
                  </a:lnTo>
                  <a:lnTo>
                    <a:pt x="6414" y="5851"/>
                  </a:lnTo>
                  <a:lnTo>
                    <a:pt x="6419" y="5826"/>
                  </a:lnTo>
                  <a:lnTo>
                    <a:pt x="6424" y="5800"/>
                  </a:lnTo>
                  <a:lnTo>
                    <a:pt x="6428" y="5774"/>
                  </a:lnTo>
                  <a:lnTo>
                    <a:pt x="6431" y="5748"/>
                  </a:lnTo>
                  <a:lnTo>
                    <a:pt x="6433" y="5722"/>
                  </a:lnTo>
                  <a:lnTo>
                    <a:pt x="6434" y="5695"/>
                  </a:lnTo>
                  <a:lnTo>
                    <a:pt x="6435" y="5669"/>
                  </a:lnTo>
                  <a:lnTo>
                    <a:pt x="6434" y="5643"/>
                  </a:lnTo>
                  <a:lnTo>
                    <a:pt x="6432" y="5616"/>
                  </a:lnTo>
                  <a:lnTo>
                    <a:pt x="6429" y="5591"/>
                  </a:lnTo>
                  <a:lnTo>
                    <a:pt x="6425" y="5564"/>
                  </a:lnTo>
                  <a:lnTo>
                    <a:pt x="6421" y="5538"/>
                  </a:lnTo>
                  <a:lnTo>
                    <a:pt x="6416" y="5513"/>
                  </a:lnTo>
                  <a:lnTo>
                    <a:pt x="6410" y="5486"/>
                  </a:lnTo>
                  <a:lnTo>
                    <a:pt x="6403" y="5461"/>
                  </a:lnTo>
                  <a:lnTo>
                    <a:pt x="6395" y="5436"/>
                  </a:lnTo>
                  <a:lnTo>
                    <a:pt x="6386" y="5410"/>
                  </a:lnTo>
                  <a:lnTo>
                    <a:pt x="6376" y="5385"/>
                  </a:lnTo>
                  <a:lnTo>
                    <a:pt x="6366" y="5361"/>
                  </a:lnTo>
                  <a:lnTo>
                    <a:pt x="6355" y="5337"/>
                  </a:lnTo>
                  <a:lnTo>
                    <a:pt x="6342" y="5312"/>
                  </a:lnTo>
                  <a:lnTo>
                    <a:pt x="6329" y="5289"/>
                  </a:lnTo>
                  <a:lnTo>
                    <a:pt x="6314" y="5266"/>
                  </a:lnTo>
                  <a:lnTo>
                    <a:pt x="6299" y="5244"/>
                  </a:lnTo>
                  <a:lnTo>
                    <a:pt x="6283" y="5221"/>
                  </a:lnTo>
                  <a:lnTo>
                    <a:pt x="6266" y="5200"/>
                  </a:lnTo>
                  <a:lnTo>
                    <a:pt x="6249" y="5178"/>
                  </a:lnTo>
                  <a:lnTo>
                    <a:pt x="6229" y="5156"/>
                  </a:lnTo>
                  <a:lnTo>
                    <a:pt x="6210" y="5137"/>
                  </a:lnTo>
                  <a:lnTo>
                    <a:pt x="6181" y="5109"/>
                  </a:lnTo>
                  <a:lnTo>
                    <a:pt x="6152" y="5084"/>
                  </a:lnTo>
                  <a:lnTo>
                    <a:pt x="6121" y="5060"/>
                  </a:lnTo>
                  <a:lnTo>
                    <a:pt x="6090" y="5038"/>
                  </a:lnTo>
                  <a:lnTo>
                    <a:pt x="6058" y="5018"/>
                  </a:lnTo>
                  <a:lnTo>
                    <a:pt x="6025" y="5000"/>
                  </a:lnTo>
                  <a:lnTo>
                    <a:pt x="5991" y="4983"/>
                  </a:lnTo>
                  <a:lnTo>
                    <a:pt x="5957" y="4969"/>
                  </a:lnTo>
                  <a:lnTo>
                    <a:pt x="5922" y="4955"/>
                  </a:lnTo>
                  <a:lnTo>
                    <a:pt x="5886" y="4944"/>
                  </a:lnTo>
                  <a:lnTo>
                    <a:pt x="5850" y="4935"/>
                  </a:lnTo>
                  <a:lnTo>
                    <a:pt x="5814" y="4927"/>
                  </a:lnTo>
                  <a:lnTo>
                    <a:pt x="5779" y="4920"/>
                  </a:lnTo>
                  <a:lnTo>
                    <a:pt x="5742" y="4916"/>
                  </a:lnTo>
                  <a:lnTo>
                    <a:pt x="5706" y="4913"/>
                  </a:lnTo>
                  <a:lnTo>
                    <a:pt x="5669" y="4912"/>
                  </a:lnTo>
                  <a:lnTo>
                    <a:pt x="5632" y="4913"/>
                  </a:lnTo>
                  <a:lnTo>
                    <a:pt x="5596" y="4916"/>
                  </a:lnTo>
                  <a:lnTo>
                    <a:pt x="5559" y="4920"/>
                  </a:lnTo>
                  <a:lnTo>
                    <a:pt x="5523" y="4927"/>
                  </a:lnTo>
                  <a:lnTo>
                    <a:pt x="5486" y="4935"/>
                  </a:lnTo>
                  <a:lnTo>
                    <a:pt x="5451" y="4944"/>
                  </a:lnTo>
                  <a:lnTo>
                    <a:pt x="5415" y="4955"/>
                  </a:lnTo>
                  <a:lnTo>
                    <a:pt x="5380" y="4969"/>
                  </a:lnTo>
                  <a:lnTo>
                    <a:pt x="5346" y="4983"/>
                  </a:lnTo>
                  <a:lnTo>
                    <a:pt x="5312" y="5000"/>
                  </a:lnTo>
                  <a:lnTo>
                    <a:pt x="5280" y="5018"/>
                  </a:lnTo>
                  <a:lnTo>
                    <a:pt x="5248" y="5038"/>
                  </a:lnTo>
                  <a:lnTo>
                    <a:pt x="5216" y="5060"/>
                  </a:lnTo>
                  <a:lnTo>
                    <a:pt x="5185" y="5084"/>
                  </a:lnTo>
                  <a:lnTo>
                    <a:pt x="5156" y="5109"/>
                  </a:lnTo>
                  <a:lnTo>
                    <a:pt x="5128" y="5137"/>
                  </a:lnTo>
                  <a:lnTo>
                    <a:pt x="5100" y="5165"/>
                  </a:lnTo>
                  <a:lnTo>
                    <a:pt x="5075" y="5194"/>
                  </a:lnTo>
                  <a:lnTo>
                    <a:pt x="5052" y="5225"/>
                  </a:lnTo>
                  <a:lnTo>
                    <a:pt x="5029" y="5257"/>
                  </a:lnTo>
                  <a:lnTo>
                    <a:pt x="5009" y="5289"/>
                  </a:lnTo>
                  <a:lnTo>
                    <a:pt x="4991" y="5322"/>
                  </a:lnTo>
                  <a:lnTo>
                    <a:pt x="4974" y="5356"/>
                  </a:lnTo>
                  <a:lnTo>
                    <a:pt x="4959" y="5389"/>
                  </a:lnTo>
                  <a:lnTo>
                    <a:pt x="4946" y="5424"/>
                  </a:lnTo>
                  <a:lnTo>
                    <a:pt x="4935" y="5460"/>
                  </a:lnTo>
                  <a:lnTo>
                    <a:pt x="4925" y="5495"/>
                  </a:lnTo>
                  <a:lnTo>
                    <a:pt x="4917" y="5531"/>
                  </a:lnTo>
                  <a:lnTo>
                    <a:pt x="4911" y="5568"/>
                  </a:lnTo>
                  <a:lnTo>
                    <a:pt x="4907" y="5604"/>
                  </a:lnTo>
                  <a:lnTo>
                    <a:pt x="4904" y="5641"/>
                  </a:lnTo>
                  <a:lnTo>
                    <a:pt x="4903" y="5678"/>
                  </a:lnTo>
                  <a:lnTo>
                    <a:pt x="4904" y="5715"/>
                  </a:lnTo>
                  <a:lnTo>
                    <a:pt x="4907" y="5751"/>
                  </a:lnTo>
                  <a:lnTo>
                    <a:pt x="4911" y="5788"/>
                  </a:lnTo>
                  <a:lnTo>
                    <a:pt x="4917" y="5824"/>
                  </a:lnTo>
                  <a:lnTo>
                    <a:pt x="4925" y="5860"/>
                  </a:lnTo>
                  <a:lnTo>
                    <a:pt x="4935" y="5895"/>
                  </a:lnTo>
                  <a:lnTo>
                    <a:pt x="4946" y="5930"/>
                  </a:lnTo>
                  <a:lnTo>
                    <a:pt x="4959" y="5965"/>
                  </a:lnTo>
                  <a:lnTo>
                    <a:pt x="4974" y="6000"/>
                  </a:lnTo>
                  <a:lnTo>
                    <a:pt x="4991" y="6034"/>
                  </a:lnTo>
                  <a:lnTo>
                    <a:pt x="5009" y="6067"/>
                  </a:lnTo>
                  <a:lnTo>
                    <a:pt x="5029" y="6099"/>
                  </a:lnTo>
                  <a:lnTo>
                    <a:pt x="5052" y="6131"/>
                  </a:lnTo>
                  <a:lnTo>
                    <a:pt x="5075" y="6160"/>
                  </a:lnTo>
                  <a:lnTo>
                    <a:pt x="5100" y="6190"/>
                  </a:lnTo>
                  <a:lnTo>
                    <a:pt x="5128" y="6219"/>
                  </a:lnTo>
                  <a:lnTo>
                    <a:pt x="5148" y="6238"/>
                  </a:lnTo>
                  <a:lnTo>
                    <a:pt x="5169" y="6257"/>
                  </a:lnTo>
                  <a:lnTo>
                    <a:pt x="5190" y="6275"/>
                  </a:lnTo>
                  <a:lnTo>
                    <a:pt x="5212" y="6292"/>
                  </a:lnTo>
                  <a:lnTo>
                    <a:pt x="5234" y="6308"/>
                  </a:lnTo>
                  <a:lnTo>
                    <a:pt x="5257" y="6323"/>
                  </a:lnTo>
                  <a:lnTo>
                    <a:pt x="5281" y="6337"/>
                  </a:lnTo>
                  <a:lnTo>
                    <a:pt x="5304" y="6350"/>
                  </a:lnTo>
                  <a:lnTo>
                    <a:pt x="5328" y="6363"/>
                  </a:lnTo>
                  <a:lnTo>
                    <a:pt x="5351" y="6375"/>
                  </a:lnTo>
                  <a:lnTo>
                    <a:pt x="5376" y="6385"/>
                  </a:lnTo>
                  <a:lnTo>
                    <a:pt x="5402" y="6395"/>
                  </a:lnTo>
                  <a:lnTo>
                    <a:pt x="5426" y="6404"/>
                  </a:lnTo>
                  <a:lnTo>
                    <a:pt x="5452" y="6412"/>
                  </a:lnTo>
                  <a:lnTo>
                    <a:pt x="5478" y="6419"/>
                  </a:lnTo>
                  <a:lnTo>
                    <a:pt x="5503" y="6425"/>
                  </a:lnTo>
                  <a:lnTo>
                    <a:pt x="5529" y="6430"/>
                  </a:lnTo>
                  <a:lnTo>
                    <a:pt x="5555" y="6434"/>
                  </a:lnTo>
                  <a:lnTo>
                    <a:pt x="5581" y="6438"/>
                  </a:lnTo>
                  <a:lnTo>
                    <a:pt x="5607" y="6440"/>
                  </a:lnTo>
                  <a:lnTo>
                    <a:pt x="5634" y="6443"/>
                  </a:lnTo>
                  <a:lnTo>
                    <a:pt x="5659" y="6443"/>
                  </a:lnTo>
                  <a:lnTo>
                    <a:pt x="5686" y="6443"/>
                  </a:lnTo>
                  <a:lnTo>
                    <a:pt x="5713" y="6442"/>
                  </a:lnTo>
                  <a:lnTo>
                    <a:pt x="5738" y="6439"/>
                  </a:lnTo>
                  <a:lnTo>
                    <a:pt x="5765" y="6437"/>
                  </a:lnTo>
                  <a:lnTo>
                    <a:pt x="5791" y="6433"/>
                  </a:lnTo>
                  <a:lnTo>
                    <a:pt x="5817" y="6428"/>
                  </a:lnTo>
                  <a:lnTo>
                    <a:pt x="5843" y="6423"/>
                  </a:lnTo>
                  <a:lnTo>
                    <a:pt x="5869" y="6417"/>
                  </a:lnTo>
                  <a:lnTo>
                    <a:pt x="5894" y="6410"/>
                  </a:lnTo>
                  <a:lnTo>
                    <a:pt x="5919" y="6400"/>
                  </a:lnTo>
                  <a:lnTo>
                    <a:pt x="4108" y="8212"/>
                  </a:lnTo>
                  <a:lnTo>
                    <a:pt x="2279" y="6385"/>
                  </a:lnTo>
                  <a:lnTo>
                    <a:pt x="2288" y="6410"/>
                  </a:lnTo>
                  <a:lnTo>
                    <a:pt x="2295" y="6435"/>
                  </a:lnTo>
                  <a:lnTo>
                    <a:pt x="2302" y="6461"/>
                  </a:lnTo>
                  <a:lnTo>
                    <a:pt x="2307" y="6487"/>
                  </a:lnTo>
                  <a:lnTo>
                    <a:pt x="2312" y="6513"/>
                  </a:lnTo>
                  <a:lnTo>
                    <a:pt x="2315" y="6539"/>
                  </a:lnTo>
                  <a:lnTo>
                    <a:pt x="2318" y="6565"/>
                  </a:lnTo>
                  <a:lnTo>
                    <a:pt x="2320" y="6591"/>
                  </a:lnTo>
                  <a:lnTo>
                    <a:pt x="2321" y="6618"/>
                  </a:lnTo>
                  <a:lnTo>
                    <a:pt x="2321" y="6644"/>
                  </a:lnTo>
                  <a:lnTo>
                    <a:pt x="2320" y="6670"/>
                  </a:lnTo>
                  <a:lnTo>
                    <a:pt x="2319" y="6696"/>
                  </a:lnTo>
                  <a:lnTo>
                    <a:pt x="2316" y="6723"/>
                  </a:lnTo>
                  <a:lnTo>
                    <a:pt x="2313" y="6748"/>
                  </a:lnTo>
                  <a:lnTo>
                    <a:pt x="2309" y="6775"/>
                  </a:lnTo>
                  <a:lnTo>
                    <a:pt x="2303" y="6801"/>
                  </a:lnTo>
                  <a:lnTo>
                    <a:pt x="2298" y="6826"/>
                  </a:lnTo>
                  <a:lnTo>
                    <a:pt x="2291" y="6852"/>
                  </a:lnTo>
                  <a:lnTo>
                    <a:pt x="2282" y="6878"/>
                  </a:lnTo>
                  <a:lnTo>
                    <a:pt x="2273" y="6902"/>
                  </a:lnTo>
                  <a:lnTo>
                    <a:pt x="2264" y="6927"/>
                  </a:lnTo>
                  <a:lnTo>
                    <a:pt x="2253" y="6952"/>
                  </a:lnTo>
                  <a:lnTo>
                    <a:pt x="2241" y="6976"/>
                  </a:lnTo>
                  <a:lnTo>
                    <a:pt x="2229" y="7000"/>
                  </a:lnTo>
                  <a:lnTo>
                    <a:pt x="2216" y="7023"/>
                  </a:lnTo>
                  <a:lnTo>
                    <a:pt x="2201" y="7047"/>
                  </a:lnTo>
                  <a:lnTo>
                    <a:pt x="2187" y="7070"/>
                  </a:lnTo>
                  <a:lnTo>
                    <a:pt x="2171" y="7091"/>
                  </a:lnTo>
                  <a:lnTo>
                    <a:pt x="2153" y="7114"/>
                  </a:lnTo>
                  <a:lnTo>
                    <a:pt x="2136" y="7135"/>
                  </a:lnTo>
                  <a:lnTo>
                    <a:pt x="2117" y="7156"/>
                  </a:lnTo>
                  <a:lnTo>
                    <a:pt x="2098" y="7176"/>
                  </a:lnTo>
                  <a:lnTo>
                    <a:pt x="2069" y="7203"/>
                  </a:lnTo>
                  <a:lnTo>
                    <a:pt x="2039" y="7229"/>
                  </a:lnTo>
                  <a:lnTo>
                    <a:pt x="2008" y="7252"/>
                  </a:lnTo>
                  <a:lnTo>
                    <a:pt x="1977" y="7274"/>
                  </a:lnTo>
                  <a:lnTo>
                    <a:pt x="1945" y="7294"/>
                  </a:lnTo>
                  <a:lnTo>
                    <a:pt x="1912" y="7313"/>
                  </a:lnTo>
                  <a:lnTo>
                    <a:pt x="1878" y="7329"/>
                  </a:lnTo>
                  <a:lnTo>
                    <a:pt x="1844" y="7345"/>
                  </a:lnTo>
                  <a:lnTo>
                    <a:pt x="1809" y="7357"/>
                  </a:lnTo>
                  <a:lnTo>
                    <a:pt x="1774" y="7368"/>
                  </a:lnTo>
                  <a:lnTo>
                    <a:pt x="1738" y="7379"/>
                  </a:lnTo>
                  <a:lnTo>
                    <a:pt x="1702" y="7387"/>
                  </a:lnTo>
                  <a:lnTo>
                    <a:pt x="1666" y="7392"/>
                  </a:lnTo>
                  <a:lnTo>
                    <a:pt x="1629" y="7397"/>
                  </a:lnTo>
                  <a:lnTo>
                    <a:pt x="1592" y="7399"/>
                  </a:lnTo>
                  <a:lnTo>
                    <a:pt x="1555" y="7400"/>
                  </a:lnTo>
                  <a:lnTo>
                    <a:pt x="1520" y="7399"/>
                  </a:lnTo>
                  <a:lnTo>
                    <a:pt x="1483" y="7397"/>
                  </a:lnTo>
                  <a:lnTo>
                    <a:pt x="1446" y="7392"/>
                  </a:lnTo>
                  <a:lnTo>
                    <a:pt x="1410" y="7387"/>
                  </a:lnTo>
                  <a:lnTo>
                    <a:pt x="1374" y="7379"/>
                  </a:lnTo>
                  <a:lnTo>
                    <a:pt x="1338" y="7368"/>
                  </a:lnTo>
                  <a:lnTo>
                    <a:pt x="1303" y="7357"/>
                  </a:lnTo>
                  <a:lnTo>
                    <a:pt x="1268" y="7345"/>
                  </a:lnTo>
                  <a:lnTo>
                    <a:pt x="1234" y="7329"/>
                  </a:lnTo>
                  <a:lnTo>
                    <a:pt x="1200" y="7313"/>
                  </a:lnTo>
                  <a:lnTo>
                    <a:pt x="1167" y="7294"/>
                  </a:lnTo>
                  <a:lnTo>
                    <a:pt x="1135" y="7274"/>
                  </a:lnTo>
                  <a:lnTo>
                    <a:pt x="1104" y="7252"/>
                  </a:lnTo>
                  <a:lnTo>
                    <a:pt x="1073" y="7229"/>
                  </a:lnTo>
                  <a:lnTo>
                    <a:pt x="1043" y="7203"/>
                  </a:lnTo>
                  <a:lnTo>
                    <a:pt x="1014" y="7176"/>
                  </a:lnTo>
                  <a:lnTo>
                    <a:pt x="988" y="7148"/>
                  </a:lnTo>
                  <a:lnTo>
                    <a:pt x="962" y="7118"/>
                  </a:lnTo>
                  <a:lnTo>
                    <a:pt x="938" y="7087"/>
                  </a:lnTo>
                  <a:lnTo>
                    <a:pt x="917" y="7056"/>
                  </a:lnTo>
                  <a:lnTo>
                    <a:pt x="896" y="7023"/>
                  </a:lnTo>
                  <a:lnTo>
                    <a:pt x="878" y="6991"/>
                  </a:lnTo>
                  <a:lnTo>
                    <a:pt x="861" y="6958"/>
                  </a:lnTo>
                  <a:lnTo>
                    <a:pt x="846" y="6923"/>
                  </a:lnTo>
                  <a:lnTo>
                    <a:pt x="834" y="6888"/>
                  </a:lnTo>
                  <a:lnTo>
                    <a:pt x="822" y="6853"/>
                  </a:lnTo>
                  <a:lnTo>
                    <a:pt x="812" y="6817"/>
                  </a:lnTo>
                  <a:lnTo>
                    <a:pt x="805" y="6781"/>
                  </a:lnTo>
                  <a:lnTo>
                    <a:pt x="799" y="6745"/>
                  </a:lnTo>
                  <a:lnTo>
                    <a:pt x="794" y="6708"/>
                  </a:lnTo>
                  <a:lnTo>
                    <a:pt x="792" y="6671"/>
                  </a:lnTo>
                  <a:lnTo>
                    <a:pt x="791" y="6635"/>
                  </a:lnTo>
                  <a:lnTo>
                    <a:pt x="792" y="6599"/>
                  </a:lnTo>
                  <a:lnTo>
                    <a:pt x="794" y="6562"/>
                  </a:lnTo>
                  <a:lnTo>
                    <a:pt x="799" y="6526"/>
                  </a:lnTo>
                  <a:lnTo>
                    <a:pt x="805" y="6489"/>
                  </a:lnTo>
                  <a:lnTo>
                    <a:pt x="812" y="6453"/>
                  </a:lnTo>
                  <a:lnTo>
                    <a:pt x="822" y="6417"/>
                  </a:lnTo>
                  <a:lnTo>
                    <a:pt x="834" y="6382"/>
                  </a:lnTo>
                  <a:lnTo>
                    <a:pt x="846" y="6347"/>
                  </a:lnTo>
                  <a:lnTo>
                    <a:pt x="861" y="6313"/>
                  </a:lnTo>
                  <a:lnTo>
                    <a:pt x="878" y="6279"/>
                  </a:lnTo>
                  <a:lnTo>
                    <a:pt x="896" y="6246"/>
                  </a:lnTo>
                  <a:lnTo>
                    <a:pt x="917" y="6214"/>
                  </a:lnTo>
                  <a:lnTo>
                    <a:pt x="938" y="6183"/>
                  </a:lnTo>
                  <a:lnTo>
                    <a:pt x="962" y="6152"/>
                  </a:lnTo>
                  <a:lnTo>
                    <a:pt x="988" y="6122"/>
                  </a:lnTo>
                  <a:lnTo>
                    <a:pt x="1014" y="6094"/>
                  </a:lnTo>
                  <a:lnTo>
                    <a:pt x="1035" y="6074"/>
                  </a:lnTo>
                  <a:lnTo>
                    <a:pt x="1055" y="6056"/>
                  </a:lnTo>
                  <a:lnTo>
                    <a:pt x="1077" y="6038"/>
                  </a:lnTo>
                  <a:lnTo>
                    <a:pt x="1100" y="6021"/>
                  </a:lnTo>
                  <a:lnTo>
                    <a:pt x="1121" y="6005"/>
                  </a:lnTo>
                  <a:lnTo>
                    <a:pt x="1144" y="5990"/>
                  </a:lnTo>
                  <a:lnTo>
                    <a:pt x="1167" y="5976"/>
                  </a:lnTo>
                  <a:lnTo>
                    <a:pt x="1191" y="5962"/>
                  </a:lnTo>
                  <a:lnTo>
                    <a:pt x="1215" y="5950"/>
                  </a:lnTo>
                  <a:lnTo>
                    <a:pt x="1239" y="5939"/>
                  </a:lnTo>
                  <a:lnTo>
                    <a:pt x="1264" y="5927"/>
                  </a:lnTo>
                  <a:lnTo>
                    <a:pt x="1289" y="5918"/>
                  </a:lnTo>
                  <a:lnTo>
                    <a:pt x="1313" y="5909"/>
                  </a:lnTo>
                  <a:lnTo>
                    <a:pt x="1339" y="5901"/>
                  </a:lnTo>
                  <a:lnTo>
                    <a:pt x="1365" y="5894"/>
                  </a:lnTo>
                  <a:lnTo>
                    <a:pt x="1390" y="5888"/>
                  </a:lnTo>
                  <a:lnTo>
                    <a:pt x="1416" y="5882"/>
                  </a:lnTo>
                  <a:lnTo>
                    <a:pt x="1443" y="5878"/>
                  </a:lnTo>
                  <a:lnTo>
                    <a:pt x="1468" y="5875"/>
                  </a:lnTo>
                  <a:lnTo>
                    <a:pt x="1495" y="5872"/>
                  </a:lnTo>
                  <a:lnTo>
                    <a:pt x="1521" y="5871"/>
                  </a:lnTo>
                  <a:lnTo>
                    <a:pt x="1547" y="5870"/>
                  </a:lnTo>
                  <a:lnTo>
                    <a:pt x="1573" y="5870"/>
                  </a:lnTo>
                  <a:lnTo>
                    <a:pt x="1600" y="5871"/>
                  </a:lnTo>
                  <a:lnTo>
                    <a:pt x="1626" y="5873"/>
                  </a:lnTo>
                  <a:lnTo>
                    <a:pt x="1652" y="5876"/>
                  </a:lnTo>
                  <a:lnTo>
                    <a:pt x="1679" y="5879"/>
                  </a:lnTo>
                  <a:lnTo>
                    <a:pt x="1704" y="5884"/>
                  </a:lnTo>
                  <a:lnTo>
                    <a:pt x="1730" y="5889"/>
                  </a:lnTo>
                  <a:lnTo>
                    <a:pt x="1756" y="5896"/>
                  </a:lnTo>
                  <a:lnTo>
                    <a:pt x="1781" y="5904"/>
                  </a:lnTo>
                  <a:lnTo>
                    <a:pt x="1806" y="5912"/>
                  </a:lnTo>
                  <a:lnTo>
                    <a:pt x="0" y="4107"/>
                  </a:lnTo>
                  <a:close/>
                </a:path>
              </a:pathLst>
            </a:custGeom>
            <a:solidFill>
              <a:srgbClr val="00A6EA"/>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3" name="Freeform 8"/>
            <p:cNvSpPr>
              <a:spLocks/>
            </p:cNvSpPr>
            <p:nvPr/>
          </p:nvSpPr>
          <p:spPr bwMode="auto">
            <a:xfrm>
              <a:off x="2298868" y="3376561"/>
              <a:ext cx="2211653" cy="2211653"/>
            </a:xfrm>
            <a:custGeom>
              <a:avLst/>
              <a:gdLst>
                <a:gd name="T0" fmla="*/ 1631 w 8215"/>
                <a:gd name="T1" fmla="*/ 2334 h 8213"/>
                <a:gd name="T2" fmla="*/ 1395 w 8215"/>
                <a:gd name="T3" fmla="*/ 2319 h 8213"/>
                <a:gd name="T4" fmla="*/ 1173 w 8215"/>
                <a:gd name="T5" fmla="*/ 2232 h 8213"/>
                <a:gd name="T6" fmla="*/ 967 w 8215"/>
                <a:gd name="T7" fmla="*/ 2055 h 8213"/>
                <a:gd name="T8" fmla="*/ 817 w 8215"/>
                <a:gd name="T9" fmla="*/ 1755 h 8213"/>
                <a:gd name="T10" fmla="*/ 810 w 8215"/>
                <a:gd name="T11" fmla="*/ 1426 h 8213"/>
                <a:gd name="T12" fmla="*/ 944 w 8215"/>
                <a:gd name="T13" fmla="*/ 1120 h 8213"/>
                <a:gd name="T14" fmla="*/ 1205 w 8215"/>
                <a:gd name="T15" fmla="*/ 894 h 8213"/>
                <a:gd name="T16" fmla="*/ 1525 w 8215"/>
                <a:gd name="T17" fmla="*/ 808 h 8213"/>
                <a:gd name="T18" fmla="*/ 1849 w 8215"/>
                <a:gd name="T19" fmla="*/ 863 h 8213"/>
                <a:gd name="T20" fmla="*/ 2122 w 8215"/>
                <a:gd name="T21" fmla="*/ 1051 h 8213"/>
                <a:gd name="T22" fmla="*/ 2259 w 8215"/>
                <a:gd name="T23" fmla="*/ 1256 h 8213"/>
                <a:gd name="T24" fmla="*/ 2321 w 8215"/>
                <a:gd name="T25" fmla="*/ 1485 h 8213"/>
                <a:gd name="T26" fmla="*/ 2312 w 8215"/>
                <a:gd name="T27" fmla="*/ 1721 h 8213"/>
                <a:gd name="T28" fmla="*/ 5837 w 8215"/>
                <a:gd name="T29" fmla="*/ 1784 h 8213"/>
                <a:gd name="T30" fmla="*/ 5602 w 8215"/>
                <a:gd name="T31" fmla="*/ 1767 h 8213"/>
                <a:gd name="T32" fmla="*/ 5371 w 8215"/>
                <a:gd name="T33" fmla="*/ 1822 h 8213"/>
                <a:gd name="T34" fmla="*/ 5163 w 8215"/>
                <a:gd name="T35" fmla="*/ 1951 h 8213"/>
                <a:gd name="T36" fmla="*/ 4968 w 8215"/>
                <a:gd name="T37" fmla="*/ 2207 h 8213"/>
                <a:gd name="T38" fmla="*/ 4898 w 8215"/>
                <a:gd name="T39" fmla="*/ 2529 h 8213"/>
                <a:gd name="T40" fmla="*/ 4968 w 8215"/>
                <a:gd name="T41" fmla="*/ 2852 h 8213"/>
                <a:gd name="T42" fmla="*/ 5180 w 8215"/>
                <a:gd name="T43" fmla="*/ 3124 h 8213"/>
                <a:gd name="T44" fmla="*/ 5481 w 8215"/>
                <a:gd name="T45" fmla="*/ 3273 h 8213"/>
                <a:gd name="T46" fmla="*/ 5809 w 8215"/>
                <a:gd name="T47" fmla="*/ 3281 h 8213"/>
                <a:gd name="T48" fmla="*/ 6116 w 8215"/>
                <a:gd name="T49" fmla="*/ 3147 h 8213"/>
                <a:gd name="T50" fmla="*/ 6309 w 8215"/>
                <a:gd name="T51" fmla="*/ 2941 h 8213"/>
                <a:gd name="T52" fmla="*/ 6405 w 8215"/>
                <a:gd name="T53" fmla="*/ 2721 h 8213"/>
                <a:gd name="T54" fmla="*/ 6427 w 8215"/>
                <a:gd name="T55" fmla="*/ 2486 h 8213"/>
                <a:gd name="T56" fmla="*/ 8215 w 8215"/>
                <a:gd name="T57" fmla="*/ 4107 h 8213"/>
                <a:gd name="T58" fmla="*/ 6433 w 8215"/>
                <a:gd name="T59" fmla="*/ 5721 h 8213"/>
                <a:gd name="T60" fmla="*/ 6410 w 8215"/>
                <a:gd name="T61" fmla="*/ 5486 h 8213"/>
                <a:gd name="T62" fmla="*/ 6314 w 8215"/>
                <a:gd name="T63" fmla="*/ 5267 h 8213"/>
                <a:gd name="T64" fmla="*/ 6121 w 8215"/>
                <a:gd name="T65" fmla="*/ 5061 h 8213"/>
                <a:gd name="T66" fmla="*/ 5814 w 8215"/>
                <a:gd name="T67" fmla="*/ 4927 h 8213"/>
                <a:gd name="T68" fmla="*/ 5487 w 8215"/>
                <a:gd name="T69" fmla="*/ 4934 h 8213"/>
                <a:gd name="T70" fmla="*/ 5185 w 8215"/>
                <a:gd name="T71" fmla="*/ 5084 h 8213"/>
                <a:gd name="T72" fmla="*/ 4975 w 8215"/>
                <a:gd name="T73" fmla="*/ 5356 h 8213"/>
                <a:gd name="T74" fmla="*/ 4903 w 8215"/>
                <a:gd name="T75" fmla="*/ 5678 h 8213"/>
                <a:gd name="T76" fmla="*/ 4975 w 8215"/>
                <a:gd name="T77" fmla="*/ 6001 h 8213"/>
                <a:gd name="T78" fmla="*/ 5169 w 8215"/>
                <a:gd name="T79" fmla="*/ 6257 h 8213"/>
                <a:gd name="T80" fmla="*/ 5376 w 8215"/>
                <a:gd name="T81" fmla="*/ 6386 h 8213"/>
                <a:gd name="T82" fmla="*/ 5607 w 8215"/>
                <a:gd name="T83" fmla="*/ 6441 h 8213"/>
                <a:gd name="T84" fmla="*/ 5843 w 8215"/>
                <a:gd name="T85" fmla="*/ 6424 h 8213"/>
                <a:gd name="T86" fmla="*/ 2307 w 8215"/>
                <a:gd name="T87" fmla="*/ 6487 h 8213"/>
                <a:gd name="T88" fmla="*/ 2316 w 8215"/>
                <a:gd name="T89" fmla="*/ 6723 h 8213"/>
                <a:gd name="T90" fmla="*/ 2254 w 8215"/>
                <a:gd name="T91" fmla="*/ 6952 h 8213"/>
                <a:gd name="T92" fmla="*/ 2117 w 8215"/>
                <a:gd name="T93" fmla="*/ 7156 h 8213"/>
                <a:gd name="T94" fmla="*/ 1844 w 8215"/>
                <a:gd name="T95" fmla="*/ 7345 h 8213"/>
                <a:gd name="T96" fmla="*/ 1520 w 8215"/>
                <a:gd name="T97" fmla="*/ 7400 h 8213"/>
                <a:gd name="T98" fmla="*/ 1200 w 8215"/>
                <a:gd name="T99" fmla="*/ 7313 h 8213"/>
                <a:gd name="T100" fmla="*/ 938 w 8215"/>
                <a:gd name="T101" fmla="*/ 7088 h 8213"/>
                <a:gd name="T102" fmla="*/ 805 w 8215"/>
                <a:gd name="T103" fmla="*/ 6782 h 8213"/>
                <a:gd name="T104" fmla="*/ 812 w 8215"/>
                <a:gd name="T105" fmla="*/ 6453 h 8213"/>
                <a:gd name="T106" fmla="*/ 962 w 8215"/>
                <a:gd name="T107" fmla="*/ 6153 h 8213"/>
                <a:gd name="T108" fmla="*/ 1167 w 8215"/>
                <a:gd name="T109" fmla="*/ 5976 h 8213"/>
                <a:gd name="T110" fmla="*/ 1390 w 8215"/>
                <a:gd name="T111" fmla="*/ 5888 h 8213"/>
                <a:gd name="T112" fmla="*/ 1626 w 8215"/>
                <a:gd name="T113" fmla="*/ 5873 h 8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15" h="8213">
                  <a:moveTo>
                    <a:pt x="0" y="4107"/>
                  </a:moveTo>
                  <a:lnTo>
                    <a:pt x="1812" y="2295"/>
                  </a:lnTo>
                  <a:lnTo>
                    <a:pt x="1787" y="2304"/>
                  </a:lnTo>
                  <a:lnTo>
                    <a:pt x="1761" y="2311"/>
                  </a:lnTo>
                  <a:lnTo>
                    <a:pt x="1735" y="2317"/>
                  </a:lnTo>
                  <a:lnTo>
                    <a:pt x="1710" y="2323"/>
                  </a:lnTo>
                  <a:lnTo>
                    <a:pt x="1684" y="2327"/>
                  </a:lnTo>
                  <a:lnTo>
                    <a:pt x="1657" y="2331"/>
                  </a:lnTo>
                  <a:lnTo>
                    <a:pt x="1631" y="2334"/>
                  </a:lnTo>
                  <a:lnTo>
                    <a:pt x="1605" y="2337"/>
                  </a:lnTo>
                  <a:lnTo>
                    <a:pt x="1579" y="2338"/>
                  </a:lnTo>
                  <a:lnTo>
                    <a:pt x="1552" y="2338"/>
                  </a:lnTo>
                  <a:lnTo>
                    <a:pt x="1526" y="2337"/>
                  </a:lnTo>
                  <a:lnTo>
                    <a:pt x="1500" y="2335"/>
                  </a:lnTo>
                  <a:lnTo>
                    <a:pt x="1473" y="2332"/>
                  </a:lnTo>
                  <a:lnTo>
                    <a:pt x="1448" y="2329"/>
                  </a:lnTo>
                  <a:lnTo>
                    <a:pt x="1422" y="2325"/>
                  </a:lnTo>
                  <a:lnTo>
                    <a:pt x="1395" y="2319"/>
                  </a:lnTo>
                  <a:lnTo>
                    <a:pt x="1370" y="2313"/>
                  </a:lnTo>
                  <a:lnTo>
                    <a:pt x="1344" y="2307"/>
                  </a:lnTo>
                  <a:lnTo>
                    <a:pt x="1319" y="2299"/>
                  </a:lnTo>
                  <a:lnTo>
                    <a:pt x="1294" y="2289"/>
                  </a:lnTo>
                  <a:lnTo>
                    <a:pt x="1269" y="2280"/>
                  </a:lnTo>
                  <a:lnTo>
                    <a:pt x="1244" y="2269"/>
                  </a:lnTo>
                  <a:lnTo>
                    <a:pt x="1221" y="2257"/>
                  </a:lnTo>
                  <a:lnTo>
                    <a:pt x="1196" y="2245"/>
                  </a:lnTo>
                  <a:lnTo>
                    <a:pt x="1173" y="2232"/>
                  </a:lnTo>
                  <a:lnTo>
                    <a:pt x="1150" y="2217"/>
                  </a:lnTo>
                  <a:lnTo>
                    <a:pt x="1127" y="2202"/>
                  </a:lnTo>
                  <a:lnTo>
                    <a:pt x="1105" y="2187"/>
                  </a:lnTo>
                  <a:lnTo>
                    <a:pt x="1082" y="2169"/>
                  </a:lnTo>
                  <a:lnTo>
                    <a:pt x="1062" y="2152"/>
                  </a:lnTo>
                  <a:lnTo>
                    <a:pt x="1040" y="2133"/>
                  </a:lnTo>
                  <a:lnTo>
                    <a:pt x="1020" y="2114"/>
                  </a:lnTo>
                  <a:lnTo>
                    <a:pt x="993" y="2085"/>
                  </a:lnTo>
                  <a:lnTo>
                    <a:pt x="967" y="2055"/>
                  </a:lnTo>
                  <a:lnTo>
                    <a:pt x="944" y="2024"/>
                  </a:lnTo>
                  <a:lnTo>
                    <a:pt x="922" y="1994"/>
                  </a:lnTo>
                  <a:lnTo>
                    <a:pt x="901" y="1961"/>
                  </a:lnTo>
                  <a:lnTo>
                    <a:pt x="883" y="1928"/>
                  </a:lnTo>
                  <a:lnTo>
                    <a:pt x="867" y="1894"/>
                  </a:lnTo>
                  <a:lnTo>
                    <a:pt x="852" y="1860"/>
                  </a:lnTo>
                  <a:lnTo>
                    <a:pt x="839" y="1825"/>
                  </a:lnTo>
                  <a:lnTo>
                    <a:pt x="828" y="1790"/>
                  </a:lnTo>
                  <a:lnTo>
                    <a:pt x="817" y="1755"/>
                  </a:lnTo>
                  <a:lnTo>
                    <a:pt x="810" y="1719"/>
                  </a:lnTo>
                  <a:lnTo>
                    <a:pt x="804" y="1682"/>
                  </a:lnTo>
                  <a:lnTo>
                    <a:pt x="799" y="1646"/>
                  </a:lnTo>
                  <a:lnTo>
                    <a:pt x="797" y="1609"/>
                  </a:lnTo>
                  <a:lnTo>
                    <a:pt x="796" y="1572"/>
                  </a:lnTo>
                  <a:lnTo>
                    <a:pt x="797" y="1536"/>
                  </a:lnTo>
                  <a:lnTo>
                    <a:pt x="799" y="1499"/>
                  </a:lnTo>
                  <a:lnTo>
                    <a:pt x="804" y="1462"/>
                  </a:lnTo>
                  <a:lnTo>
                    <a:pt x="810" y="1426"/>
                  </a:lnTo>
                  <a:lnTo>
                    <a:pt x="817" y="1390"/>
                  </a:lnTo>
                  <a:lnTo>
                    <a:pt x="828" y="1354"/>
                  </a:lnTo>
                  <a:lnTo>
                    <a:pt x="839" y="1319"/>
                  </a:lnTo>
                  <a:lnTo>
                    <a:pt x="852" y="1284"/>
                  </a:lnTo>
                  <a:lnTo>
                    <a:pt x="867" y="1250"/>
                  </a:lnTo>
                  <a:lnTo>
                    <a:pt x="883" y="1217"/>
                  </a:lnTo>
                  <a:lnTo>
                    <a:pt x="901" y="1184"/>
                  </a:lnTo>
                  <a:lnTo>
                    <a:pt x="922" y="1151"/>
                  </a:lnTo>
                  <a:lnTo>
                    <a:pt x="944" y="1120"/>
                  </a:lnTo>
                  <a:lnTo>
                    <a:pt x="967" y="1089"/>
                  </a:lnTo>
                  <a:lnTo>
                    <a:pt x="993" y="1060"/>
                  </a:lnTo>
                  <a:lnTo>
                    <a:pt x="1020" y="1031"/>
                  </a:lnTo>
                  <a:lnTo>
                    <a:pt x="1048" y="1004"/>
                  </a:lnTo>
                  <a:lnTo>
                    <a:pt x="1078" y="979"/>
                  </a:lnTo>
                  <a:lnTo>
                    <a:pt x="1109" y="955"/>
                  </a:lnTo>
                  <a:lnTo>
                    <a:pt x="1140" y="933"/>
                  </a:lnTo>
                  <a:lnTo>
                    <a:pt x="1173" y="913"/>
                  </a:lnTo>
                  <a:lnTo>
                    <a:pt x="1205" y="894"/>
                  </a:lnTo>
                  <a:lnTo>
                    <a:pt x="1239" y="878"/>
                  </a:lnTo>
                  <a:lnTo>
                    <a:pt x="1273" y="863"/>
                  </a:lnTo>
                  <a:lnTo>
                    <a:pt x="1308" y="850"/>
                  </a:lnTo>
                  <a:lnTo>
                    <a:pt x="1343" y="838"/>
                  </a:lnTo>
                  <a:lnTo>
                    <a:pt x="1379" y="829"/>
                  </a:lnTo>
                  <a:lnTo>
                    <a:pt x="1415" y="821"/>
                  </a:lnTo>
                  <a:lnTo>
                    <a:pt x="1452" y="814"/>
                  </a:lnTo>
                  <a:lnTo>
                    <a:pt x="1488" y="810"/>
                  </a:lnTo>
                  <a:lnTo>
                    <a:pt x="1525" y="808"/>
                  </a:lnTo>
                  <a:lnTo>
                    <a:pt x="1562" y="807"/>
                  </a:lnTo>
                  <a:lnTo>
                    <a:pt x="1598" y="808"/>
                  </a:lnTo>
                  <a:lnTo>
                    <a:pt x="1635" y="810"/>
                  </a:lnTo>
                  <a:lnTo>
                    <a:pt x="1672" y="814"/>
                  </a:lnTo>
                  <a:lnTo>
                    <a:pt x="1707" y="821"/>
                  </a:lnTo>
                  <a:lnTo>
                    <a:pt x="1743" y="829"/>
                  </a:lnTo>
                  <a:lnTo>
                    <a:pt x="1779" y="838"/>
                  </a:lnTo>
                  <a:lnTo>
                    <a:pt x="1814" y="850"/>
                  </a:lnTo>
                  <a:lnTo>
                    <a:pt x="1849" y="863"/>
                  </a:lnTo>
                  <a:lnTo>
                    <a:pt x="1884" y="878"/>
                  </a:lnTo>
                  <a:lnTo>
                    <a:pt x="1917" y="894"/>
                  </a:lnTo>
                  <a:lnTo>
                    <a:pt x="1951" y="913"/>
                  </a:lnTo>
                  <a:lnTo>
                    <a:pt x="1983" y="933"/>
                  </a:lnTo>
                  <a:lnTo>
                    <a:pt x="2014" y="955"/>
                  </a:lnTo>
                  <a:lnTo>
                    <a:pt x="2044" y="979"/>
                  </a:lnTo>
                  <a:lnTo>
                    <a:pt x="2074" y="1004"/>
                  </a:lnTo>
                  <a:lnTo>
                    <a:pt x="2103" y="1031"/>
                  </a:lnTo>
                  <a:lnTo>
                    <a:pt x="2122" y="1051"/>
                  </a:lnTo>
                  <a:lnTo>
                    <a:pt x="2141" y="1072"/>
                  </a:lnTo>
                  <a:lnTo>
                    <a:pt x="2159" y="1094"/>
                  </a:lnTo>
                  <a:lnTo>
                    <a:pt x="2176" y="1115"/>
                  </a:lnTo>
                  <a:lnTo>
                    <a:pt x="2192" y="1138"/>
                  </a:lnTo>
                  <a:lnTo>
                    <a:pt x="2206" y="1160"/>
                  </a:lnTo>
                  <a:lnTo>
                    <a:pt x="2221" y="1184"/>
                  </a:lnTo>
                  <a:lnTo>
                    <a:pt x="2234" y="1207"/>
                  </a:lnTo>
                  <a:lnTo>
                    <a:pt x="2247" y="1231"/>
                  </a:lnTo>
                  <a:lnTo>
                    <a:pt x="2259" y="1256"/>
                  </a:lnTo>
                  <a:lnTo>
                    <a:pt x="2269" y="1280"/>
                  </a:lnTo>
                  <a:lnTo>
                    <a:pt x="2279" y="1305"/>
                  </a:lnTo>
                  <a:lnTo>
                    <a:pt x="2288" y="1330"/>
                  </a:lnTo>
                  <a:lnTo>
                    <a:pt x="2296" y="1355"/>
                  </a:lnTo>
                  <a:lnTo>
                    <a:pt x="2303" y="1381"/>
                  </a:lnTo>
                  <a:lnTo>
                    <a:pt x="2309" y="1407"/>
                  </a:lnTo>
                  <a:lnTo>
                    <a:pt x="2314" y="1432"/>
                  </a:lnTo>
                  <a:lnTo>
                    <a:pt x="2318" y="1459"/>
                  </a:lnTo>
                  <a:lnTo>
                    <a:pt x="2321" y="1485"/>
                  </a:lnTo>
                  <a:lnTo>
                    <a:pt x="2325" y="1511"/>
                  </a:lnTo>
                  <a:lnTo>
                    <a:pt x="2326" y="1537"/>
                  </a:lnTo>
                  <a:lnTo>
                    <a:pt x="2327" y="1564"/>
                  </a:lnTo>
                  <a:lnTo>
                    <a:pt x="2327" y="1589"/>
                  </a:lnTo>
                  <a:lnTo>
                    <a:pt x="2326" y="1616"/>
                  </a:lnTo>
                  <a:lnTo>
                    <a:pt x="2324" y="1643"/>
                  </a:lnTo>
                  <a:lnTo>
                    <a:pt x="2320" y="1668"/>
                  </a:lnTo>
                  <a:lnTo>
                    <a:pt x="2317" y="1695"/>
                  </a:lnTo>
                  <a:lnTo>
                    <a:pt x="2312" y="1721"/>
                  </a:lnTo>
                  <a:lnTo>
                    <a:pt x="2307" y="1746"/>
                  </a:lnTo>
                  <a:lnTo>
                    <a:pt x="2301" y="1772"/>
                  </a:lnTo>
                  <a:lnTo>
                    <a:pt x="2293" y="1798"/>
                  </a:lnTo>
                  <a:lnTo>
                    <a:pt x="2284" y="1822"/>
                  </a:lnTo>
                  <a:lnTo>
                    <a:pt x="4108" y="0"/>
                  </a:lnTo>
                  <a:lnTo>
                    <a:pt x="5914" y="1806"/>
                  </a:lnTo>
                  <a:lnTo>
                    <a:pt x="5888" y="1798"/>
                  </a:lnTo>
                  <a:lnTo>
                    <a:pt x="5863" y="1790"/>
                  </a:lnTo>
                  <a:lnTo>
                    <a:pt x="5837" y="1784"/>
                  </a:lnTo>
                  <a:lnTo>
                    <a:pt x="5811" y="1779"/>
                  </a:lnTo>
                  <a:lnTo>
                    <a:pt x="5786" y="1774"/>
                  </a:lnTo>
                  <a:lnTo>
                    <a:pt x="5760" y="1770"/>
                  </a:lnTo>
                  <a:lnTo>
                    <a:pt x="5733" y="1768"/>
                  </a:lnTo>
                  <a:lnTo>
                    <a:pt x="5707" y="1766"/>
                  </a:lnTo>
                  <a:lnTo>
                    <a:pt x="5681" y="1765"/>
                  </a:lnTo>
                  <a:lnTo>
                    <a:pt x="5654" y="1765"/>
                  </a:lnTo>
                  <a:lnTo>
                    <a:pt x="5629" y="1765"/>
                  </a:lnTo>
                  <a:lnTo>
                    <a:pt x="5602" y="1767"/>
                  </a:lnTo>
                  <a:lnTo>
                    <a:pt x="5576" y="1769"/>
                  </a:lnTo>
                  <a:lnTo>
                    <a:pt x="5550" y="1773"/>
                  </a:lnTo>
                  <a:lnTo>
                    <a:pt x="5524" y="1777"/>
                  </a:lnTo>
                  <a:lnTo>
                    <a:pt x="5498" y="1782"/>
                  </a:lnTo>
                  <a:lnTo>
                    <a:pt x="5472" y="1788"/>
                  </a:lnTo>
                  <a:lnTo>
                    <a:pt x="5447" y="1796"/>
                  </a:lnTo>
                  <a:lnTo>
                    <a:pt x="5421" y="1804"/>
                  </a:lnTo>
                  <a:lnTo>
                    <a:pt x="5396" y="1812"/>
                  </a:lnTo>
                  <a:lnTo>
                    <a:pt x="5371" y="1822"/>
                  </a:lnTo>
                  <a:lnTo>
                    <a:pt x="5346" y="1833"/>
                  </a:lnTo>
                  <a:lnTo>
                    <a:pt x="5323" y="1844"/>
                  </a:lnTo>
                  <a:lnTo>
                    <a:pt x="5298" y="1856"/>
                  </a:lnTo>
                  <a:lnTo>
                    <a:pt x="5274" y="1870"/>
                  </a:lnTo>
                  <a:lnTo>
                    <a:pt x="5252" y="1884"/>
                  </a:lnTo>
                  <a:lnTo>
                    <a:pt x="5229" y="1899"/>
                  </a:lnTo>
                  <a:lnTo>
                    <a:pt x="5207" y="1916"/>
                  </a:lnTo>
                  <a:lnTo>
                    <a:pt x="5185" y="1932"/>
                  </a:lnTo>
                  <a:lnTo>
                    <a:pt x="5163" y="1951"/>
                  </a:lnTo>
                  <a:lnTo>
                    <a:pt x="5143" y="1969"/>
                  </a:lnTo>
                  <a:lnTo>
                    <a:pt x="5122" y="1989"/>
                  </a:lnTo>
                  <a:lnTo>
                    <a:pt x="5095" y="2017"/>
                  </a:lnTo>
                  <a:lnTo>
                    <a:pt x="5070" y="2047"/>
                  </a:lnTo>
                  <a:lnTo>
                    <a:pt x="5045" y="2077"/>
                  </a:lnTo>
                  <a:lnTo>
                    <a:pt x="5024" y="2109"/>
                  </a:lnTo>
                  <a:lnTo>
                    <a:pt x="5004" y="2140"/>
                  </a:lnTo>
                  <a:lnTo>
                    <a:pt x="4986" y="2173"/>
                  </a:lnTo>
                  <a:lnTo>
                    <a:pt x="4968" y="2207"/>
                  </a:lnTo>
                  <a:lnTo>
                    <a:pt x="4954" y="2242"/>
                  </a:lnTo>
                  <a:lnTo>
                    <a:pt x="4941" y="2276"/>
                  </a:lnTo>
                  <a:lnTo>
                    <a:pt x="4929" y="2312"/>
                  </a:lnTo>
                  <a:lnTo>
                    <a:pt x="4920" y="2348"/>
                  </a:lnTo>
                  <a:lnTo>
                    <a:pt x="4912" y="2384"/>
                  </a:lnTo>
                  <a:lnTo>
                    <a:pt x="4906" y="2420"/>
                  </a:lnTo>
                  <a:lnTo>
                    <a:pt x="4902" y="2457"/>
                  </a:lnTo>
                  <a:lnTo>
                    <a:pt x="4899" y="2493"/>
                  </a:lnTo>
                  <a:lnTo>
                    <a:pt x="4898" y="2529"/>
                  </a:lnTo>
                  <a:lnTo>
                    <a:pt x="4899" y="2566"/>
                  </a:lnTo>
                  <a:lnTo>
                    <a:pt x="4902" y="2603"/>
                  </a:lnTo>
                  <a:lnTo>
                    <a:pt x="4906" y="2639"/>
                  </a:lnTo>
                  <a:lnTo>
                    <a:pt x="4912" y="2676"/>
                  </a:lnTo>
                  <a:lnTo>
                    <a:pt x="4920" y="2712"/>
                  </a:lnTo>
                  <a:lnTo>
                    <a:pt x="4929" y="2747"/>
                  </a:lnTo>
                  <a:lnTo>
                    <a:pt x="4941" y="2783"/>
                  </a:lnTo>
                  <a:lnTo>
                    <a:pt x="4954" y="2818"/>
                  </a:lnTo>
                  <a:lnTo>
                    <a:pt x="4968" y="2852"/>
                  </a:lnTo>
                  <a:lnTo>
                    <a:pt x="4986" y="2886"/>
                  </a:lnTo>
                  <a:lnTo>
                    <a:pt x="5004" y="2918"/>
                  </a:lnTo>
                  <a:lnTo>
                    <a:pt x="5024" y="2950"/>
                  </a:lnTo>
                  <a:lnTo>
                    <a:pt x="5045" y="2982"/>
                  </a:lnTo>
                  <a:lnTo>
                    <a:pt x="5070" y="3013"/>
                  </a:lnTo>
                  <a:lnTo>
                    <a:pt x="5095" y="3043"/>
                  </a:lnTo>
                  <a:lnTo>
                    <a:pt x="5122" y="3070"/>
                  </a:lnTo>
                  <a:lnTo>
                    <a:pt x="5151" y="3098"/>
                  </a:lnTo>
                  <a:lnTo>
                    <a:pt x="5180" y="3124"/>
                  </a:lnTo>
                  <a:lnTo>
                    <a:pt x="5211" y="3147"/>
                  </a:lnTo>
                  <a:lnTo>
                    <a:pt x="5243" y="3169"/>
                  </a:lnTo>
                  <a:lnTo>
                    <a:pt x="5274" y="3189"/>
                  </a:lnTo>
                  <a:lnTo>
                    <a:pt x="5307" y="3207"/>
                  </a:lnTo>
                  <a:lnTo>
                    <a:pt x="5341" y="3224"/>
                  </a:lnTo>
                  <a:lnTo>
                    <a:pt x="5375" y="3239"/>
                  </a:lnTo>
                  <a:lnTo>
                    <a:pt x="5410" y="3252"/>
                  </a:lnTo>
                  <a:lnTo>
                    <a:pt x="5446" y="3263"/>
                  </a:lnTo>
                  <a:lnTo>
                    <a:pt x="5481" y="3273"/>
                  </a:lnTo>
                  <a:lnTo>
                    <a:pt x="5518" y="3281"/>
                  </a:lnTo>
                  <a:lnTo>
                    <a:pt x="5554" y="3287"/>
                  </a:lnTo>
                  <a:lnTo>
                    <a:pt x="5590" y="3291"/>
                  </a:lnTo>
                  <a:lnTo>
                    <a:pt x="5627" y="3294"/>
                  </a:lnTo>
                  <a:lnTo>
                    <a:pt x="5664" y="3295"/>
                  </a:lnTo>
                  <a:lnTo>
                    <a:pt x="5700" y="3294"/>
                  </a:lnTo>
                  <a:lnTo>
                    <a:pt x="5736" y="3291"/>
                  </a:lnTo>
                  <a:lnTo>
                    <a:pt x="5773" y="3287"/>
                  </a:lnTo>
                  <a:lnTo>
                    <a:pt x="5809" y="3281"/>
                  </a:lnTo>
                  <a:lnTo>
                    <a:pt x="5845" y="3273"/>
                  </a:lnTo>
                  <a:lnTo>
                    <a:pt x="5881" y="3263"/>
                  </a:lnTo>
                  <a:lnTo>
                    <a:pt x="5917" y="3252"/>
                  </a:lnTo>
                  <a:lnTo>
                    <a:pt x="5951" y="3239"/>
                  </a:lnTo>
                  <a:lnTo>
                    <a:pt x="5986" y="3224"/>
                  </a:lnTo>
                  <a:lnTo>
                    <a:pt x="6020" y="3207"/>
                  </a:lnTo>
                  <a:lnTo>
                    <a:pt x="6053" y="3189"/>
                  </a:lnTo>
                  <a:lnTo>
                    <a:pt x="6084" y="3169"/>
                  </a:lnTo>
                  <a:lnTo>
                    <a:pt x="6116" y="3147"/>
                  </a:lnTo>
                  <a:lnTo>
                    <a:pt x="6147" y="3124"/>
                  </a:lnTo>
                  <a:lnTo>
                    <a:pt x="6176" y="3098"/>
                  </a:lnTo>
                  <a:lnTo>
                    <a:pt x="6205" y="3070"/>
                  </a:lnTo>
                  <a:lnTo>
                    <a:pt x="6224" y="3051"/>
                  </a:lnTo>
                  <a:lnTo>
                    <a:pt x="6243" y="3029"/>
                  </a:lnTo>
                  <a:lnTo>
                    <a:pt x="6261" y="3008"/>
                  </a:lnTo>
                  <a:lnTo>
                    <a:pt x="6278" y="2986"/>
                  </a:lnTo>
                  <a:lnTo>
                    <a:pt x="6294" y="2964"/>
                  </a:lnTo>
                  <a:lnTo>
                    <a:pt x="6309" y="2941"/>
                  </a:lnTo>
                  <a:lnTo>
                    <a:pt x="6324" y="2918"/>
                  </a:lnTo>
                  <a:lnTo>
                    <a:pt x="6337" y="2895"/>
                  </a:lnTo>
                  <a:lnTo>
                    <a:pt x="6349" y="2870"/>
                  </a:lnTo>
                  <a:lnTo>
                    <a:pt x="6361" y="2847"/>
                  </a:lnTo>
                  <a:lnTo>
                    <a:pt x="6371" y="2822"/>
                  </a:lnTo>
                  <a:lnTo>
                    <a:pt x="6381" y="2797"/>
                  </a:lnTo>
                  <a:lnTo>
                    <a:pt x="6389" y="2772"/>
                  </a:lnTo>
                  <a:lnTo>
                    <a:pt x="6398" y="2746"/>
                  </a:lnTo>
                  <a:lnTo>
                    <a:pt x="6405" y="2721"/>
                  </a:lnTo>
                  <a:lnTo>
                    <a:pt x="6411" y="2696"/>
                  </a:lnTo>
                  <a:lnTo>
                    <a:pt x="6416" y="2669"/>
                  </a:lnTo>
                  <a:lnTo>
                    <a:pt x="6420" y="2643"/>
                  </a:lnTo>
                  <a:lnTo>
                    <a:pt x="6424" y="2618"/>
                  </a:lnTo>
                  <a:lnTo>
                    <a:pt x="6426" y="2591"/>
                  </a:lnTo>
                  <a:lnTo>
                    <a:pt x="6428" y="2564"/>
                  </a:lnTo>
                  <a:lnTo>
                    <a:pt x="6428" y="2539"/>
                  </a:lnTo>
                  <a:lnTo>
                    <a:pt x="6428" y="2512"/>
                  </a:lnTo>
                  <a:lnTo>
                    <a:pt x="6427" y="2486"/>
                  </a:lnTo>
                  <a:lnTo>
                    <a:pt x="6425" y="2460"/>
                  </a:lnTo>
                  <a:lnTo>
                    <a:pt x="6423" y="2434"/>
                  </a:lnTo>
                  <a:lnTo>
                    <a:pt x="6419" y="2407"/>
                  </a:lnTo>
                  <a:lnTo>
                    <a:pt x="6414" y="2382"/>
                  </a:lnTo>
                  <a:lnTo>
                    <a:pt x="6409" y="2356"/>
                  </a:lnTo>
                  <a:lnTo>
                    <a:pt x="6403" y="2330"/>
                  </a:lnTo>
                  <a:lnTo>
                    <a:pt x="6396" y="2305"/>
                  </a:lnTo>
                  <a:lnTo>
                    <a:pt x="6387" y="2279"/>
                  </a:lnTo>
                  <a:lnTo>
                    <a:pt x="8215" y="4107"/>
                  </a:lnTo>
                  <a:lnTo>
                    <a:pt x="6393" y="5929"/>
                  </a:lnTo>
                  <a:lnTo>
                    <a:pt x="6401" y="5903"/>
                  </a:lnTo>
                  <a:lnTo>
                    <a:pt x="6408" y="5877"/>
                  </a:lnTo>
                  <a:lnTo>
                    <a:pt x="6414" y="5852"/>
                  </a:lnTo>
                  <a:lnTo>
                    <a:pt x="6420" y="5826"/>
                  </a:lnTo>
                  <a:lnTo>
                    <a:pt x="6424" y="5801"/>
                  </a:lnTo>
                  <a:lnTo>
                    <a:pt x="6428" y="5775"/>
                  </a:lnTo>
                  <a:lnTo>
                    <a:pt x="6432" y="5748"/>
                  </a:lnTo>
                  <a:lnTo>
                    <a:pt x="6433" y="5721"/>
                  </a:lnTo>
                  <a:lnTo>
                    <a:pt x="6434" y="5696"/>
                  </a:lnTo>
                  <a:lnTo>
                    <a:pt x="6435" y="5669"/>
                  </a:lnTo>
                  <a:lnTo>
                    <a:pt x="6434" y="5643"/>
                  </a:lnTo>
                  <a:lnTo>
                    <a:pt x="6432" y="5617"/>
                  </a:lnTo>
                  <a:lnTo>
                    <a:pt x="6429" y="5590"/>
                  </a:lnTo>
                  <a:lnTo>
                    <a:pt x="6425" y="5564"/>
                  </a:lnTo>
                  <a:lnTo>
                    <a:pt x="6421" y="5539"/>
                  </a:lnTo>
                  <a:lnTo>
                    <a:pt x="6416" y="5512"/>
                  </a:lnTo>
                  <a:lnTo>
                    <a:pt x="6410" y="5486"/>
                  </a:lnTo>
                  <a:lnTo>
                    <a:pt x="6403" y="5461"/>
                  </a:lnTo>
                  <a:lnTo>
                    <a:pt x="6395" y="5436"/>
                  </a:lnTo>
                  <a:lnTo>
                    <a:pt x="6386" y="5410"/>
                  </a:lnTo>
                  <a:lnTo>
                    <a:pt x="6376" y="5386"/>
                  </a:lnTo>
                  <a:lnTo>
                    <a:pt x="6366" y="5361"/>
                  </a:lnTo>
                  <a:lnTo>
                    <a:pt x="6355" y="5338"/>
                  </a:lnTo>
                  <a:lnTo>
                    <a:pt x="6342" y="5313"/>
                  </a:lnTo>
                  <a:lnTo>
                    <a:pt x="6329" y="5289"/>
                  </a:lnTo>
                  <a:lnTo>
                    <a:pt x="6314" y="5267"/>
                  </a:lnTo>
                  <a:lnTo>
                    <a:pt x="6299" y="5244"/>
                  </a:lnTo>
                  <a:lnTo>
                    <a:pt x="6283" y="5222"/>
                  </a:lnTo>
                  <a:lnTo>
                    <a:pt x="6266" y="5200"/>
                  </a:lnTo>
                  <a:lnTo>
                    <a:pt x="6249" y="5179"/>
                  </a:lnTo>
                  <a:lnTo>
                    <a:pt x="6229" y="5157"/>
                  </a:lnTo>
                  <a:lnTo>
                    <a:pt x="6210" y="5137"/>
                  </a:lnTo>
                  <a:lnTo>
                    <a:pt x="6181" y="5110"/>
                  </a:lnTo>
                  <a:lnTo>
                    <a:pt x="6152" y="5084"/>
                  </a:lnTo>
                  <a:lnTo>
                    <a:pt x="6121" y="5061"/>
                  </a:lnTo>
                  <a:lnTo>
                    <a:pt x="6090" y="5039"/>
                  </a:lnTo>
                  <a:lnTo>
                    <a:pt x="6058" y="5018"/>
                  </a:lnTo>
                  <a:lnTo>
                    <a:pt x="6025" y="5000"/>
                  </a:lnTo>
                  <a:lnTo>
                    <a:pt x="5991" y="4984"/>
                  </a:lnTo>
                  <a:lnTo>
                    <a:pt x="5957" y="4969"/>
                  </a:lnTo>
                  <a:lnTo>
                    <a:pt x="5922" y="4956"/>
                  </a:lnTo>
                  <a:lnTo>
                    <a:pt x="5886" y="4945"/>
                  </a:lnTo>
                  <a:lnTo>
                    <a:pt x="5851" y="4934"/>
                  </a:lnTo>
                  <a:lnTo>
                    <a:pt x="5814" y="4927"/>
                  </a:lnTo>
                  <a:lnTo>
                    <a:pt x="5779" y="4921"/>
                  </a:lnTo>
                  <a:lnTo>
                    <a:pt x="5743" y="4917"/>
                  </a:lnTo>
                  <a:lnTo>
                    <a:pt x="5706" y="4914"/>
                  </a:lnTo>
                  <a:lnTo>
                    <a:pt x="5669" y="4913"/>
                  </a:lnTo>
                  <a:lnTo>
                    <a:pt x="5632" y="4914"/>
                  </a:lnTo>
                  <a:lnTo>
                    <a:pt x="5596" y="4917"/>
                  </a:lnTo>
                  <a:lnTo>
                    <a:pt x="5559" y="4921"/>
                  </a:lnTo>
                  <a:lnTo>
                    <a:pt x="5523" y="4927"/>
                  </a:lnTo>
                  <a:lnTo>
                    <a:pt x="5487" y="4934"/>
                  </a:lnTo>
                  <a:lnTo>
                    <a:pt x="5451" y="4945"/>
                  </a:lnTo>
                  <a:lnTo>
                    <a:pt x="5415" y="4956"/>
                  </a:lnTo>
                  <a:lnTo>
                    <a:pt x="5380" y="4969"/>
                  </a:lnTo>
                  <a:lnTo>
                    <a:pt x="5346" y="4984"/>
                  </a:lnTo>
                  <a:lnTo>
                    <a:pt x="5312" y="5000"/>
                  </a:lnTo>
                  <a:lnTo>
                    <a:pt x="5280" y="5018"/>
                  </a:lnTo>
                  <a:lnTo>
                    <a:pt x="5248" y="5039"/>
                  </a:lnTo>
                  <a:lnTo>
                    <a:pt x="5216" y="5061"/>
                  </a:lnTo>
                  <a:lnTo>
                    <a:pt x="5185" y="5084"/>
                  </a:lnTo>
                  <a:lnTo>
                    <a:pt x="5156" y="5110"/>
                  </a:lnTo>
                  <a:lnTo>
                    <a:pt x="5128" y="5137"/>
                  </a:lnTo>
                  <a:lnTo>
                    <a:pt x="5100" y="5165"/>
                  </a:lnTo>
                  <a:lnTo>
                    <a:pt x="5075" y="5195"/>
                  </a:lnTo>
                  <a:lnTo>
                    <a:pt x="5052" y="5226"/>
                  </a:lnTo>
                  <a:lnTo>
                    <a:pt x="5029" y="5257"/>
                  </a:lnTo>
                  <a:lnTo>
                    <a:pt x="5009" y="5289"/>
                  </a:lnTo>
                  <a:lnTo>
                    <a:pt x="4991" y="5322"/>
                  </a:lnTo>
                  <a:lnTo>
                    <a:pt x="4975" y="5356"/>
                  </a:lnTo>
                  <a:lnTo>
                    <a:pt x="4959" y="5390"/>
                  </a:lnTo>
                  <a:lnTo>
                    <a:pt x="4946" y="5425"/>
                  </a:lnTo>
                  <a:lnTo>
                    <a:pt x="4935" y="5460"/>
                  </a:lnTo>
                  <a:lnTo>
                    <a:pt x="4925" y="5496"/>
                  </a:lnTo>
                  <a:lnTo>
                    <a:pt x="4917" y="5532"/>
                  </a:lnTo>
                  <a:lnTo>
                    <a:pt x="4911" y="5569"/>
                  </a:lnTo>
                  <a:lnTo>
                    <a:pt x="4907" y="5604"/>
                  </a:lnTo>
                  <a:lnTo>
                    <a:pt x="4904" y="5641"/>
                  </a:lnTo>
                  <a:lnTo>
                    <a:pt x="4903" y="5678"/>
                  </a:lnTo>
                  <a:lnTo>
                    <a:pt x="4904" y="5715"/>
                  </a:lnTo>
                  <a:lnTo>
                    <a:pt x="4907" y="5751"/>
                  </a:lnTo>
                  <a:lnTo>
                    <a:pt x="4911" y="5788"/>
                  </a:lnTo>
                  <a:lnTo>
                    <a:pt x="4917" y="5824"/>
                  </a:lnTo>
                  <a:lnTo>
                    <a:pt x="4925" y="5860"/>
                  </a:lnTo>
                  <a:lnTo>
                    <a:pt x="4935" y="5896"/>
                  </a:lnTo>
                  <a:lnTo>
                    <a:pt x="4946" y="5931"/>
                  </a:lnTo>
                  <a:lnTo>
                    <a:pt x="4959" y="5966"/>
                  </a:lnTo>
                  <a:lnTo>
                    <a:pt x="4975" y="6001"/>
                  </a:lnTo>
                  <a:lnTo>
                    <a:pt x="4991" y="6034"/>
                  </a:lnTo>
                  <a:lnTo>
                    <a:pt x="5009" y="6067"/>
                  </a:lnTo>
                  <a:lnTo>
                    <a:pt x="5029" y="6099"/>
                  </a:lnTo>
                  <a:lnTo>
                    <a:pt x="5052" y="6131"/>
                  </a:lnTo>
                  <a:lnTo>
                    <a:pt x="5075" y="6161"/>
                  </a:lnTo>
                  <a:lnTo>
                    <a:pt x="5100" y="6191"/>
                  </a:lnTo>
                  <a:lnTo>
                    <a:pt x="5128" y="6219"/>
                  </a:lnTo>
                  <a:lnTo>
                    <a:pt x="5148" y="6239"/>
                  </a:lnTo>
                  <a:lnTo>
                    <a:pt x="5169" y="6257"/>
                  </a:lnTo>
                  <a:lnTo>
                    <a:pt x="5190" y="6276"/>
                  </a:lnTo>
                  <a:lnTo>
                    <a:pt x="5212" y="6292"/>
                  </a:lnTo>
                  <a:lnTo>
                    <a:pt x="5234" y="6309"/>
                  </a:lnTo>
                  <a:lnTo>
                    <a:pt x="5257" y="6324"/>
                  </a:lnTo>
                  <a:lnTo>
                    <a:pt x="5281" y="6337"/>
                  </a:lnTo>
                  <a:lnTo>
                    <a:pt x="5304" y="6351"/>
                  </a:lnTo>
                  <a:lnTo>
                    <a:pt x="5328" y="6364"/>
                  </a:lnTo>
                  <a:lnTo>
                    <a:pt x="5352" y="6375"/>
                  </a:lnTo>
                  <a:lnTo>
                    <a:pt x="5376" y="6386"/>
                  </a:lnTo>
                  <a:lnTo>
                    <a:pt x="5402" y="6396"/>
                  </a:lnTo>
                  <a:lnTo>
                    <a:pt x="5426" y="6404"/>
                  </a:lnTo>
                  <a:lnTo>
                    <a:pt x="5452" y="6412"/>
                  </a:lnTo>
                  <a:lnTo>
                    <a:pt x="5478" y="6419"/>
                  </a:lnTo>
                  <a:lnTo>
                    <a:pt x="5503" y="6426"/>
                  </a:lnTo>
                  <a:lnTo>
                    <a:pt x="5529" y="6431"/>
                  </a:lnTo>
                  <a:lnTo>
                    <a:pt x="5555" y="6435"/>
                  </a:lnTo>
                  <a:lnTo>
                    <a:pt x="5581" y="6438"/>
                  </a:lnTo>
                  <a:lnTo>
                    <a:pt x="5607" y="6441"/>
                  </a:lnTo>
                  <a:lnTo>
                    <a:pt x="5634" y="6443"/>
                  </a:lnTo>
                  <a:lnTo>
                    <a:pt x="5659" y="6443"/>
                  </a:lnTo>
                  <a:lnTo>
                    <a:pt x="5686" y="6443"/>
                  </a:lnTo>
                  <a:lnTo>
                    <a:pt x="5713" y="6442"/>
                  </a:lnTo>
                  <a:lnTo>
                    <a:pt x="5738" y="6440"/>
                  </a:lnTo>
                  <a:lnTo>
                    <a:pt x="5765" y="6437"/>
                  </a:lnTo>
                  <a:lnTo>
                    <a:pt x="5791" y="6434"/>
                  </a:lnTo>
                  <a:lnTo>
                    <a:pt x="5818" y="6429"/>
                  </a:lnTo>
                  <a:lnTo>
                    <a:pt x="5843" y="6424"/>
                  </a:lnTo>
                  <a:lnTo>
                    <a:pt x="5869" y="6417"/>
                  </a:lnTo>
                  <a:lnTo>
                    <a:pt x="5895" y="6409"/>
                  </a:lnTo>
                  <a:lnTo>
                    <a:pt x="5919" y="6401"/>
                  </a:lnTo>
                  <a:lnTo>
                    <a:pt x="4108" y="8213"/>
                  </a:lnTo>
                  <a:lnTo>
                    <a:pt x="2279" y="6386"/>
                  </a:lnTo>
                  <a:lnTo>
                    <a:pt x="2288" y="6410"/>
                  </a:lnTo>
                  <a:lnTo>
                    <a:pt x="2295" y="6436"/>
                  </a:lnTo>
                  <a:lnTo>
                    <a:pt x="2302" y="6462"/>
                  </a:lnTo>
                  <a:lnTo>
                    <a:pt x="2307" y="6487"/>
                  </a:lnTo>
                  <a:lnTo>
                    <a:pt x="2312" y="6513"/>
                  </a:lnTo>
                  <a:lnTo>
                    <a:pt x="2315" y="6540"/>
                  </a:lnTo>
                  <a:lnTo>
                    <a:pt x="2318" y="6565"/>
                  </a:lnTo>
                  <a:lnTo>
                    <a:pt x="2320" y="6592"/>
                  </a:lnTo>
                  <a:lnTo>
                    <a:pt x="2321" y="6619"/>
                  </a:lnTo>
                  <a:lnTo>
                    <a:pt x="2321" y="6644"/>
                  </a:lnTo>
                  <a:lnTo>
                    <a:pt x="2320" y="6671"/>
                  </a:lnTo>
                  <a:lnTo>
                    <a:pt x="2319" y="6697"/>
                  </a:lnTo>
                  <a:lnTo>
                    <a:pt x="2316" y="6723"/>
                  </a:lnTo>
                  <a:lnTo>
                    <a:pt x="2313" y="6749"/>
                  </a:lnTo>
                  <a:lnTo>
                    <a:pt x="2309" y="6776"/>
                  </a:lnTo>
                  <a:lnTo>
                    <a:pt x="2304" y="6801"/>
                  </a:lnTo>
                  <a:lnTo>
                    <a:pt x="2298" y="6827"/>
                  </a:lnTo>
                  <a:lnTo>
                    <a:pt x="2291" y="6853"/>
                  </a:lnTo>
                  <a:lnTo>
                    <a:pt x="2282" y="6878"/>
                  </a:lnTo>
                  <a:lnTo>
                    <a:pt x="2273" y="6903"/>
                  </a:lnTo>
                  <a:lnTo>
                    <a:pt x="2264" y="6927"/>
                  </a:lnTo>
                  <a:lnTo>
                    <a:pt x="2254" y="6952"/>
                  </a:lnTo>
                  <a:lnTo>
                    <a:pt x="2241" y="6977"/>
                  </a:lnTo>
                  <a:lnTo>
                    <a:pt x="2229" y="7000"/>
                  </a:lnTo>
                  <a:lnTo>
                    <a:pt x="2216" y="7024"/>
                  </a:lnTo>
                  <a:lnTo>
                    <a:pt x="2201" y="7047"/>
                  </a:lnTo>
                  <a:lnTo>
                    <a:pt x="2187" y="7070"/>
                  </a:lnTo>
                  <a:lnTo>
                    <a:pt x="2171" y="7092"/>
                  </a:lnTo>
                  <a:lnTo>
                    <a:pt x="2153" y="7114"/>
                  </a:lnTo>
                  <a:lnTo>
                    <a:pt x="2136" y="7136"/>
                  </a:lnTo>
                  <a:lnTo>
                    <a:pt x="2117" y="7156"/>
                  </a:lnTo>
                  <a:lnTo>
                    <a:pt x="2098" y="7177"/>
                  </a:lnTo>
                  <a:lnTo>
                    <a:pt x="2069" y="7204"/>
                  </a:lnTo>
                  <a:lnTo>
                    <a:pt x="2039" y="7229"/>
                  </a:lnTo>
                  <a:lnTo>
                    <a:pt x="2008" y="7253"/>
                  </a:lnTo>
                  <a:lnTo>
                    <a:pt x="1977" y="7274"/>
                  </a:lnTo>
                  <a:lnTo>
                    <a:pt x="1945" y="7295"/>
                  </a:lnTo>
                  <a:lnTo>
                    <a:pt x="1912" y="7313"/>
                  </a:lnTo>
                  <a:lnTo>
                    <a:pt x="1879" y="7330"/>
                  </a:lnTo>
                  <a:lnTo>
                    <a:pt x="1844" y="7345"/>
                  </a:lnTo>
                  <a:lnTo>
                    <a:pt x="1809" y="7358"/>
                  </a:lnTo>
                  <a:lnTo>
                    <a:pt x="1774" y="7369"/>
                  </a:lnTo>
                  <a:lnTo>
                    <a:pt x="1738" y="7379"/>
                  </a:lnTo>
                  <a:lnTo>
                    <a:pt x="1702" y="7386"/>
                  </a:lnTo>
                  <a:lnTo>
                    <a:pt x="1666" y="7392"/>
                  </a:lnTo>
                  <a:lnTo>
                    <a:pt x="1629" y="7398"/>
                  </a:lnTo>
                  <a:lnTo>
                    <a:pt x="1592" y="7400"/>
                  </a:lnTo>
                  <a:lnTo>
                    <a:pt x="1557" y="7401"/>
                  </a:lnTo>
                  <a:lnTo>
                    <a:pt x="1520" y="7400"/>
                  </a:lnTo>
                  <a:lnTo>
                    <a:pt x="1483" y="7398"/>
                  </a:lnTo>
                  <a:lnTo>
                    <a:pt x="1447" y="7392"/>
                  </a:lnTo>
                  <a:lnTo>
                    <a:pt x="1410" y="7386"/>
                  </a:lnTo>
                  <a:lnTo>
                    <a:pt x="1374" y="7379"/>
                  </a:lnTo>
                  <a:lnTo>
                    <a:pt x="1338" y="7369"/>
                  </a:lnTo>
                  <a:lnTo>
                    <a:pt x="1303" y="7358"/>
                  </a:lnTo>
                  <a:lnTo>
                    <a:pt x="1268" y="7345"/>
                  </a:lnTo>
                  <a:lnTo>
                    <a:pt x="1234" y="7330"/>
                  </a:lnTo>
                  <a:lnTo>
                    <a:pt x="1200" y="7313"/>
                  </a:lnTo>
                  <a:lnTo>
                    <a:pt x="1167" y="7295"/>
                  </a:lnTo>
                  <a:lnTo>
                    <a:pt x="1135" y="7274"/>
                  </a:lnTo>
                  <a:lnTo>
                    <a:pt x="1104" y="7253"/>
                  </a:lnTo>
                  <a:lnTo>
                    <a:pt x="1073" y="7229"/>
                  </a:lnTo>
                  <a:lnTo>
                    <a:pt x="1043" y="7204"/>
                  </a:lnTo>
                  <a:lnTo>
                    <a:pt x="1014" y="7177"/>
                  </a:lnTo>
                  <a:lnTo>
                    <a:pt x="988" y="7148"/>
                  </a:lnTo>
                  <a:lnTo>
                    <a:pt x="962" y="7118"/>
                  </a:lnTo>
                  <a:lnTo>
                    <a:pt x="938" y="7088"/>
                  </a:lnTo>
                  <a:lnTo>
                    <a:pt x="917" y="7057"/>
                  </a:lnTo>
                  <a:lnTo>
                    <a:pt x="896" y="7024"/>
                  </a:lnTo>
                  <a:lnTo>
                    <a:pt x="878" y="6991"/>
                  </a:lnTo>
                  <a:lnTo>
                    <a:pt x="861" y="6957"/>
                  </a:lnTo>
                  <a:lnTo>
                    <a:pt x="847" y="6923"/>
                  </a:lnTo>
                  <a:lnTo>
                    <a:pt x="834" y="6888"/>
                  </a:lnTo>
                  <a:lnTo>
                    <a:pt x="822" y="6854"/>
                  </a:lnTo>
                  <a:lnTo>
                    <a:pt x="812" y="6818"/>
                  </a:lnTo>
                  <a:lnTo>
                    <a:pt x="805" y="6782"/>
                  </a:lnTo>
                  <a:lnTo>
                    <a:pt x="799" y="6746"/>
                  </a:lnTo>
                  <a:lnTo>
                    <a:pt x="794" y="6709"/>
                  </a:lnTo>
                  <a:lnTo>
                    <a:pt x="792" y="6672"/>
                  </a:lnTo>
                  <a:lnTo>
                    <a:pt x="791" y="6635"/>
                  </a:lnTo>
                  <a:lnTo>
                    <a:pt x="792" y="6599"/>
                  </a:lnTo>
                  <a:lnTo>
                    <a:pt x="794" y="6562"/>
                  </a:lnTo>
                  <a:lnTo>
                    <a:pt x="799" y="6525"/>
                  </a:lnTo>
                  <a:lnTo>
                    <a:pt x="805" y="6489"/>
                  </a:lnTo>
                  <a:lnTo>
                    <a:pt x="812" y="6453"/>
                  </a:lnTo>
                  <a:lnTo>
                    <a:pt x="822" y="6417"/>
                  </a:lnTo>
                  <a:lnTo>
                    <a:pt x="834" y="6382"/>
                  </a:lnTo>
                  <a:lnTo>
                    <a:pt x="847" y="6348"/>
                  </a:lnTo>
                  <a:lnTo>
                    <a:pt x="861" y="6314"/>
                  </a:lnTo>
                  <a:lnTo>
                    <a:pt x="878" y="6280"/>
                  </a:lnTo>
                  <a:lnTo>
                    <a:pt x="896" y="6247"/>
                  </a:lnTo>
                  <a:lnTo>
                    <a:pt x="917" y="6214"/>
                  </a:lnTo>
                  <a:lnTo>
                    <a:pt x="938" y="6183"/>
                  </a:lnTo>
                  <a:lnTo>
                    <a:pt x="962" y="6153"/>
                  </a:lnTo>
                  <a:lnTo>
                    <a:pt x="988" y="6123"/>
                  </a:lnTo>
                  <a:lnTo>
                    <a:pt x="1014" y="6094"/>
                  </a:lnTo>
                  <a:lnTo>
                    <a:pt x="1035" y="6075"/>
                  </a:lnTo>
                  <a:lnTo>
                    <a:pt x="1055" y="6056"/>
                  </a:lnTo>
                  <a:lnTo>
                    <a:pt x="1077" y="6039"/>
                  </a:lnTo>
                  <a:lnTo>
                    <a:pt x="1100" y="6021"/>
                  </a:lnTo>
                  <a:lnTo>
                    <a:pt x="1121" y="6005"/>
                  </a:lnTo>
                  <a:lnTo>
                    <a:pt x="1145" y="5990"/>
                  </a:lnTo>
                  <a:lnTo>
                    <a:pt x="1167" y="5976"/>
                  </a:lnTo>
                  <a:lnTo>
                    <a:pt x="1191" y="5963"/>
                  </a:lnTo>
                  <a:lnTo>
                    <a:pt x="1215" y="5950"/>
                  </a:lnTo>
                  <a:lnTo>
                    <a:pt x="1239" y="5939"/>
                  </a:lnTo>
                  <a:lnTo>
                    <a:pt x="1264" y="5928"/>
                  </a:lnTo>
                  <a:lnTo>
                    <a:pt x="1289" y="5919"/>
                  </a:lnTo>
                  <a:lnTo>
                    <a:pt x="1314" y="5909"/>
                  </a:lnTo>
                  <a:lnTo>
                    <a:pt x="1339" y="5901"/>
                  </a:lnTo>
                  <a:lnTo>
                    <a:pt x="1365" y="5894"/>
                  </a:lnTo>
                  <a:lnTo>
                    <a:pt x="1390" y="5888"/>
                  </a:lnTo>
                  <a:lnTo>
                    <a:pt x="1416" y="5883"/>
                  </a:lnTo>
                  <a:lnTo>
                    <a:pt x="1443" y="5879"/>
                  </a:lnTo>
                  <a:lnTo>
                    <a:pt x="1468" y="5875"/>
                  </a:lnTo>
                  <a:lnTo>
                    <a:pt x="1495" y="5872"/>
                  </a:lnTo>
                  <a:lnTo>
                    <a:pt x="1521" y="5871"/>
                  </a:lnTo>
                  <a:lnTo>
                    <a:pt x="1547" y="5870"/>
                  </a:lnTo>
                  <a:lnTo>
                    <a:pt x="1573" y="5870"/>
                  </a:lnTo>
                  <a:lnTo>
                    <a:pt x="1600" y="5871"/>
                  </a:lnTo>
                  <a:lnTo>
                    <a:pt x="1626" y="5873"/>
                  </a:lnTo>
                  <a:lnTo>
                    <a:pt x="1652" y="5876"/>
                  </a:lnTo>
                  <a:lnTo>
                    <a:pt x="1679" y="5880"/>
                  </a:lnTo>
                  <a:lnTo>
                    <a:pt x="1704" y="5885"/>
                  </a:lnTo>
                  <a:lnTo>
                    <a:pt x="1730" y="5890"/>
                  </a:lnTo>
                  <a:lnTo>
                    <a:pt x="1756" y="5897"/>
                  </a:lnTo>
                  <a:lnTo>
                    <a:pt x="1781" y="5904"/>
                  </a:lnTo>
                  <a:lnTo>
                    <a:pt x="1806" y="5912"/>
                  </a:lnTo>
                  <a:lnTo>
                    <a:pt x="0" y="4107"/>
                  </a:lnTo>
                  <a:close/>
                </a:path>
              </a:pathLst>
            </a:custGeom>
            <a:solidFill>
              <a:srgbClr val="A5A5A5"/>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aphicFrame>
        <p:nvGraphicFramePr>
          <p:cNvPr id="145" name="Chart 6"/>
          <p:cNvGraphicFramePr/>
          <p:nvPr>
            <p:extLst>
              <p:ext uri="{D42A27DB-BD31-4B8C-83A1-F6EECF244321}">
                <p14:modId xmlns:p14="http://schemas.microsoft.com/office/powerpoint/2010/main" val="3561152992"/>
              </p:ext>
            </p:extLst>
          </p:nvPr>
        </p:nvGraphicFramePr>
        <p:xfrm>
          <a:off x="2614812" y="4060946"/>
          <a:ext cx="4594948" cy="28462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6" name="Chart 12"/>
          <p:cNvGraphicFramePr/>
          <p:nvPr>
            <p:extLst>
              <p:ext uri="{D42A27DB-BD31-4B8C-83A1-F6EECF244321}">
                <p14:modId xmlns:p14="http://schemas.microsoft.com/office/powerpoint/2010/main" val="2316298989"/>
              </p:ext>
            </p:extLst>
          </p:nvPr>
        </p:nvGraphicFramePr>
        <p:xfrm>
          <a:off x="7253060" y="4552296"/>
          <a:ext cx="4034851" cy="230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490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flipH="1">
            <a:off x="-24165" y="3836381"/>
            <a:ext cx="11724725" cy="227428"/>
            <a:chOff x="467275" y="3695701"/>
            <a:chExt cx="11724725" cy="227428"/>
          </a:xfrm>
        </p:grpSpPr>
        <p:sp>
          <p:nvSpPr>
            <p:cNvPr id="3" name="Oval 4"/>
            <p:cNvSpPr/>
            <p:nvPr/>
          </p:nvSpPr>
          <p:spPr>
            <a:xfrm>
              <a:off x="467275" y="3695701"/>
              <a:ext cx="227428" cy="227428"/>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4" name="Straight Connector 5"/>
            <p:cNvCxnSpPr>
              <a:stCxn id="3" idx="6"/>
            </p:cNvCxnSpPr>
            <p:nvPr/>
          </p:nvCxnSpPr>
          <p:spPr>
            <a:xfrm>
              <a:off x="694703" y="3809415"/>
              <a:ext cx="1149729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Oval 6"/>
          <p:cNvSpPr/>
          <p:nvPr/>
        </p:nvSpPr>
        <p:spPr>
          <a:xfrm>
            <a:off x="1620903" y="3836381"/>
            <a:ext cx="227428" cy="227428"/>
          </a:xfrm>
          <a:prstGeom prst="ellipse">
            <a:avLst/>
          </a:prstGeom>
          <a:solidFill>
            <a:srgbClr val="00064F"/>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6" name="Straight Connector 7"/>
          <p:cNvCxnSpPr/>
          <p:nvPr/>
        </p:nvCxnSpPr>
        <p:spPr>
          <a:xfrm flipV="1">
            <a:off x="1734617" y="2166428"/>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Oval 8"/>
          <p:cNvSpPr/>
          <p:nvPr/>
        </p:nvSpPr>
        <p:spPr>
          <a:xfrm>
            <a:off x="1374117" y="2410075"/>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11" name="Oval 12"/>
          <p:cNvSpPr/>
          <p:nvPr/>
        </p:nvSpPr>
        <p:spPr>
          <a:xfrm>
            <a:off x="3944929" y="3836381"/>
            <a:ext cx="227428" cy="227428"/>
          </a:xfrm>
          <a:prstGeom prst="ellipse">
            <a:avLst/>
          </a:prstGeom>
          <a:solidFill>
            <a:srgbClr val="E21B8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12" name="Straight Connector 13"/>
          <p:cNvCxnSpPr/>
          <p:nvPr/>
        </p:nvCxnSpPr>
        <p:spPr>
          <a:xfrm flipV="1">
            <a:off x="4052367" y="4099854"/>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Oval 14"/>
          <p:cNvSpPr/>
          <p:nvPr/>
        </p:nvSpPr>
        <p:spPr>
          <a:xfrm>
            <a:off x="3691867" y="4343501"/>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17" name="Oval 18"/>
          <p:cNvSpPr/>
          <p:nvPr/>
        </p:nvSpPr>
        <p:spPr>
          <a:xfrm>
            <a:off x="6591691" y="3836381"/>
            <a:ext cx="227428" cy="227428"/>
          </a:xfrm>
          <a:prstGeom prst="ellipse">
            <a:avLst/>
          </a:prstGeom>
          <a:solidFill>
            <a:srgbClr val="00A6EA"/>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18" name="Straight Connector 19"/>
          <p:cNvCxnSpPr/>
          <p:nvPr/>
        </p:nvCxnSpPr>
        <p:spPr>
          <a:xfrm flipV="1">
            <a:off x="6705405" y="2166428"/>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Oval 20"/>
          <p:cNvSpPr/>
          <p:nvPr/>
        </p:nvSpPr>
        <p:spPr>
          <a:xfrm>
            <a:off x="6344905" y="2410075"/>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23" name="Oval 24"/>
          <p:cNvSpPr/>
          <p:nvPr/>
        </p:nvSpPr>
        <p:spPr>
          <a:xfrm>
            <a:off x="8915717" y="3836381"/>
            <a:ext cx="227428" cy="227428"/>
          </a:xfrm>
          <a:prstGeom prst="ellipse">
            <a:avLst/>
          </a:prstGeom>
          <a:solidFill>
            <a:schemeClr val="accent3"/>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cxnSp>
        <p:nvCxnSpPr>
          <p:cNvPr id="24" name="Straight Connector 25"/>
          <p:cNvCxnSpPr/>
          <p:nvPr/>
        </p:nvCxnSpPr>
        <p:spPr>
          <a:xfrm flipV="1">
            <a:off x="9023155" y="4099854"/>
            <a:ext cx="0" cy="1622463"/>
          </a:xfrm>
          <a:prstGeom prst="line">
            <a:avLst/>
          </a:prstGeom>
          <a:ln w="285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Oval 26"/>
          <p:cNvSpPr/>
          <p:nvPr/>
        </p:nvSpPr>
        <p:spPr>
          <a:xfrm>
            <a:off x="8662655" y="4343501"/>
            <a:ext cx="720999" cy="720999"/>
          </a:xfrm>
          <a:prstGeom prst="ellipse">
            <a:avLst/>
          </a:prstGeom>
          <a:solidFill>
            <a:schemeClr val="bg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40" name="Freeform 213"/>
          <p:cNvSpPr>
            <a:spLocks noEditPoints="1"/>
          </p:cNvSpPr>
          <p:nvPr/>
        </p:nvSpPr>
        <p:spPr bwMode="auto">
          <a:xfrm>
            <a:off x="1545166" y="2589856"/>
            <a:ext cx="351464" cy="351465"/>
          </a:xfrm>
          <a:custGeom>
            <a:avLst/>
            <a:gdLst>
              <a:gd name="T0" fmla="*/ 8330 w 16095"/>
              <a:gd name="T1" fmla="*/ 13155 h 16095"/>
              <a:gd name="T2" fmla="*/ 8153 w 16095"/>
              <a:gd name="T3" fmla="*/ 13120 h 16095"/>
              <a:gd name="T4" fmla="*/ 5125 w 16095"/>
              <a:gd name="T5" fmla="*/ 12104 h 16095"/>
              <a:gd name="T6" fmla="*/ 5125 w 16095"/>
              <a:gd name="T7" fmla="*/ 12104 h 16095"/>
              <a:gd name="T8" fmla="*/ 4694 w 16095"/>
              <a:gd name="T9" fmla="*/ 11707 h 16095"/>
              <a:gd name="T10" fmla="*/ 1577 w 16095"/>
              <a:gd name="T11" fmla="*/ 10451 h 16095"/>
              <a:gd name="T12" fmla="*/ 15800 w 16095"/>
              <a:gd name="T13" fmla="*/ 45 h 16095"/>
              <a:gd name="T14" fmla="*/ 15716 w 16095"/>
              <a:gd name="T15" fmla="*/ 15 h 16095"/>
              <a:gd name="T16" fmla="*/ 15627 w 16095"/>
              <a:gd name="T17" fmla="*/ 1 h 16095"/>
              <a:gd name="T18" fmla="*/ 15537 w 16095"/>
              <a:gd name="T19" fmla="*/ 3 h 16095"/>
              <a:gd name="T20" fmla="*/ 15448 w 16095"/>
              <a:gd name="T21" fmla="*/ 21 h 16095"/>
              <a:gd name="T22" fmla="*/ 15362 w 16095"/>
              <a:gd name="T23" fmla="*/ 55 h 16095"/>
              <a:gd name="T24" fmla="*/ 210 w 16095"/>
              <a:gd name="T25" fmla="*/ 10154 h 16095"/>
              <a:gd name="T26" fmla="*/ 145 w 16095"/>
              <a:gd name="T27" fmla="*/ 10209 h 16095"/>
              <a:gd name="T28" fmla="*/ 91 w 16095"/>
              <a:gd name="T29" fmla="*/ 10275 h 16095"/>
              <a:gd name="T30" fmla="*/ 48 w 16095"/>
              <a:gd name="T31" fmla="*/ 10348 h 16095"/>
              <a:gd name="T32" fmla="*/ 18 w 16095"/>
              <a:gd name="T33" fmla="*/ 10428 h 16095"/>
              <a:gd name="T34" fmla="*/ 3 w 16095"/>
              <a:gd name="T35" fmla="*/ 10511 h 16095"/>
              <a:gd name="T36" fmla="*/ 1 w 16095"/>
              <a:gd name="T37" fmla="*/ 10597 h 16095"/>
              <a:gd name="T38" fmla="*/ 15 w 16095"/>
              <a:gd name="T39" fmla="*/ 10682 h 16095"/>
              <a:gd name="T40" fmla="*/ 42 w 16095"/>
              <a:gd name="T41" fmla="*/ 10764 h 16095"/>
              <a:gd name="T42" fmla="*/ 82 w 16095"/>
              <a:gd name="T43" fmla="*/ 10838 h 16095"/>
              <a:gd name="T44" fmla="*/ 134 w 16095"/>
              <a:gd name="T45" fmla="*/ 10904 h 16095"/>
              <a:gd name="T46" fmla="*/ 197 w 16095"/>
              <a:gd name="T47" fmla="*/ 10961 h 16095"/>
              <a:gd name="T48" fmla="*/ 269 w 16095"/>
              <a:gd name="T49" fmla="*/ 11007 h 16095"/>
              <a:gd name="T50" fmla="*/ 6102 w 16095"/>
              <a:gd name="T51" fmla="*/ 15842 h 16095"/>
              <a:gd name="T52" fmla="*/ 6148 w 16095"/>
              <a:gd name="T53" fmla="*/ 15910 h 16095"/>
              <a:gd name="T54" fmla="*/ 6206 w 16095"/>
              <a:gd name="T55" fmla="*/ 15968 h 16095"/>
              <a:gd name="T56" fmla="*/ 6270 w 16095"/>
              <a:gd name="T57" fmla="*/ 16018 h 16095"/>
              <a:gd name="T58" fmla="*/ 6341 w 16095"/>
              <a:gd name="T59" fmla="*/ 16055 h 16095"/>
              <a:gd name="T60" fmla="*/ 6419 w 16095"/>
              <a:gd name="T61" fmla="*/ 16081 h 16095"/>
              <a:gd name="T62" fmla="*/ 6499 w 16095"/>
              <a:gd name="T63" fmla="*/ 16093 h 16095"/>
              <a:gd name="T64" fmla="*/ 6572 w 16095"/>
              <a:gd name="T65" fmla="*/ 16094 h 16095"/>
              <a:gd name="T66" fmla="*/ 6652 w 16095"/>
              <a:gd name="T67" fmla="*/ 16082 h 16095"/>
              <a:gd name="T68" fmla="*/ 6729 w 16095"/>
              <a:gd name="T69" fmla="*/ 16058 h 16095"/>
              <a:gd name="T70" fmla="*/ 6800 w 16095"/>
              <a:gd name="T71" fmla="*/ 16022 h 16095"/>
              <a:gd name="T72" fmla="*/ 6866 w 16095"/>
              <a:gd name="T73" fmla="*/ 15974 h 16095"/>
              <a:gd name="T74" fmla="*/ 6922 w 16095"/>
              <a:gd name="T75" fmla="*/ 15917 h 16095"/>
              <a:gd name="T76" fmla="*/ 6970 w 16095"/>
              <a:gd name="T77" fmla="*/ 15851 h 16095"/>
              <a:gd name="T78" fmla="*/ 12958 w 16095"/>
              <a:gd name="T79" fmla="*/ 16081 h 16095"/>
              <a:gd name="T80" fmla="*/ 13077 w 16095"/>
              <a:gd name="T81" fmla="*/ 16095 h 16095"/>
              <a:gd name="T82" fmla="*/ 13157 w 16095"/>
              <a:gd name="T83" fmla="*/ 16089 h 16095"/>
              <a:gd name="T84" fmla="*/ 13234 w 16095"/>
              <a:gd name="T85" fmla="*/ 16070 h 16095"/>
              <a:gd name="T86" fmla="*/ 13309 w 16095"/>
              <a:gd name="T87" fmla="*/ 16038 h 16095"/>
              <a:gd name="T88" fmla="*/ 13415 w 16095"/>
              <a:gd name="T89" fmla="*/ 15964 h 16095"/>
              <a:gd name="T90" fmla="*/ 13504 w 16095"/>
              <a:gd name="T91" fmla="*/ 15858 h 16095"/>
              <a:gd name="T92" fmla="*/ 13561 w 16095"/>
              <a:gd name="T93" fmla="*/ 15730 h 16095"/>
              <a:gd name="T94" fmla="*/ 16093 w 16095"/>
              <a:gd name="T95" fmla="*/ 548 h 16095"/>
              <a:gd name="T96" fmla="*/ 16093 w 16095"/>
              <a:gd name="T97" fmla="*/ 457 h 16095"/>
              <a:gd name="T98" fmla="*/ 16076 w 16095"/>
              <a:gd name="T99" fmla="*/ 367 h 16095"/>
              <a:gd name="T100" fmla="*/ 16045 w 16095"/>
              <a:gd name="T101" fmla="*/ 284 h 16095"/>
              <a:gd name="T102" fmla="*/ 15997 w 16095"/>
              <a:gd name="T103" fmla="*/ 206 h 16095"/>
              <a:gd name="T104" fmla="*/ 15938 w 16095"/>
              <a:gd name="T105" fmla="*/ 138 h 16095"/>
              <a:gd name="T106" fmla="*/ 15865 w 16095"/>
              <a:gd name="T107" fmla="*/ 8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95" h="16095">
                <a:moveTo>
                  <a:pt x="12684" y="14892"/>
                </a:moveTo>
                <a:lnTo>
                  <a:pt x="8388" y="13174"/>
                </a:lnTo>
                <a:lnTo>
                  <a:pt x="8368" y="13167"/>
                </a:lnTo>
                <a:lnTo>
                  <a:pt x="8349" y="13161"/>
                </a:lnTo>
                <a:lnTo>
                  <a:pt x="8330" y="13155"/>
                </a:lnTo>
                <a:lnTo>
                  <a:pt x="8310" y="13149"/>
                </a:lnTo>
                <a:lnTo>
                  <a:pt x="8271" y="13140"/>
                </a:lnTo>
                <a:lnTo>
                  <a:pt x="8232" y="13132"/>
                </a:lnTo>
                <a:lnTo>
                  <a:pt x="8192" y="13125"/>
                </a:lnTo>
                <a:lnTo>
                  <a:pt x="8153" y="13120"/>
                </a:lnTo>
                <a:lnTo>
                  <a:pt x="8114" y="13117"/>
                </a:lnTo>
                <a:lnTo>
                  <a:pt x="8074" y="13114"/>
                </a:lnTo>
                <a:lnTo>
                  <a:pt x="14689" y="2860"/>
                </a:lnTo>
                <a:lnTo>
                  <a:pt x="12684" y="14892"/>
                </a:lnTo>
                <a:close/>
                <a:moveTo>
                  <a:pt x="5125" y="12104"/>
                </a:moveTo>
                <a:lnTo>
                  <a:pt x="5123" y="12102"/>
                </a:lnTo>
                <a:lnTo>
                  <a:pt x="5121" y="12099"/>
                </a:lnTo>
                <a:lnTo>
                  <a:pt x="14648" y="1902"/>
                </a:lnTo>
                <a:lnTo>
                  <a:pt x="6527" y="14558"/>
                </a:lnTo>
                <a:lnTo>
                  <a:pt x="5125" y="12104"/>
                </a:lnTo>
                <a:close/>
                <a:moveTo>
                  <a:pt x="1577" y="10451"/>
                </a:moveTo>
                <a:lnTo>
                  <a:pt x="13234" y="2679"/>
                </a:lnTo>
                <a:lnTo>
                  <a:pt x="4759" y="11751"/>
                </a:lnTo>
                <a:lnTo>
                  <a:pt x="4726" y="11729"/>
                </a:lnTo>
                <a:lnTo>
                  <a:pt x="4694" y="11707"/>
                </a:lnTo>
                <a:lnTo>
                  <a:pt x="4678" y="11697"/>
                </a:lnTo>
                <a:lnTo>
                  <a:pt x="4661" y="11687"/>
                </a:lnTo>
                <a:lnTo>
                  <a:pt x="4643" y="11677"/>
                </a:lnTo>
                <a:lnTo>
                  <a:pt x="4625" y="11669"/>
                </a:lnTo>
                <a:lnTo>
                  <a:pt x="1577" y="10451"/>
                </a:lnTo>
                <a:close/>
                <a:moveTo>
                  <a:pt x="15865" y="80"/>
                </a:moveTo>
                <a:lnTo>
                  <a:pt x="15850" y="70"/>
                </a:lnTo>
                <a:lnTo>
                  <a:pt x="15833" y="61"/>
                </a:lnTo>
                <a:lnTo>
                  <a:pt x="15817" y="53"/>
                </a:lnTo>
                <a:lnTo>
                  <a:pt x="15800" y="45"/>
                </a:lnTo>
                <a:lnTo>
                  <a:pt x="15784" y="38"/>
                </a:lnTo>
                <a:lnTo>
                  <a:pt x="15767" y="31"/>
                </a:lnTo>
                <a:lnTo>
                  <a:pt x="15750" y="25"/>
                </a:lnTo>
                <a:lnTo>
                  <a:pt x="15733" y="20"/>
                </a:lnTo>
                <a:lnTo>
                  <a:pt x="15716" y="15"/>
                </a:lnTo>
                <a:lnTo>
                  <a:pt x="15698" y="11"/>
                </a:lnTo>
                <a:lnTo>
                  <a:pt x="15681" y="8"/>
                </a:lnTo>
                <a:lnTo>
                  <a:pt x="15662" y="5"/>
                </a:lnTo>
                <a:lnTo>
                  <a:pt x="15645" y="3"/>
                </a:lnTo>
                <a:lnTo>
                  <a:pt x="15627" y="1"/>
                </a:lnTo>
                <a:lnTo>
                  <a:pt x="15609" y="0"/>
                </a:lnTo>
                <a:lnTo>
                  <a:pt x="15592" y="0"/>
                </a:lnTo>
                <a:lnTo>
                  <a:pt x="15574" y="0"/>
                </a:lnTo>
                <a:lnTo>
                  <a:pt x="15556" y="1"/>
                </a:lnTo>
                <a:lnTo>
                  <a:pt x="15537" y="3"/>
                </a:lnTo>
                <a:lnTo>
                  <a:pt x="15520" y="5"/>
                </a:lnTo>
                <a:lnTo>
                  <a:pt x="15501" y="8"/>
                </a:lnTo>
                <a:lnTo>
                  <a:pt x="15483" y="12"/>
                </a:lnTo>
                <a:lnTo>
                  <a:pt x="15465" y="16"/>
                </a:lnTo>
                <a:lnTo>
                  <a:pt x="15448" y="21"/>
                </a:lnTo>
                <a:lnTo>
                  <a:pt x="15430" y="26"/>
                </a:lnTo>
                <a:lnTo>
                  <a:pt x="15413" y="32"/>
                </a:lnTo>
                <a:lnTo>
                  <a:pt x="15396" y="39"/>
                </a:lnTo>
                <a:lnTo>
                  <a:pt x="15379" y="47"/>
                </a:lnTo>
                <a:lnTo>
                  <a:pt x="15362" y="55"/>
                </a:lnTo>
                <a:lnTo>
                  <a:pt x="15346" y="64"/>
                </a:lnTo>
                <a:lnTo>
                  <a:pt x="15329" y="74"/>
                </a:lnTo>
                <a:lnTo>
                  <a:pt x="15313" y="84"/>
                </a:lnTo>
                <a:lnTo>
                  <a:pt x="224" y="10144"/>
                </a:lnTo>
                <a:lnTo>
                  <a:pt x="210" y="10154"/>
                </a:lnTo>
                <a:lnTo>
                  <a:pt x="196" y="10164"/>
                </a:lnTo>
                <a:lnTo>
                  <a:pt x="182" y="10175"/>
                </a:lnTo>
                <a:lnTo>
                  <a:pt x="169" y="10186"/>
                </a:lnTo>
                <a:lnTo>
                  <a:pt x="157" y="10197"/>
                </a:lnTo>
                <a:lnTo>
                  <a:pt x="145" y="10209"/>
                </a:lnTo>
                <a:lnTo>
                  <a:pt x="133" y="10222"/>
                </a:lnTo>
                <a:lnTo>
                  <a:pt x="122" y="10234"/>
                </a:lnTo>
                <a:lnTo>
                  <a:pt x="111" y="10247"/>
                </a:lnTo>
                <a:lnTo>
                  <a:pt x="100" y="10262"/>
                </a:lnTo>
                <a:lnTo>
                  <a:pt x="91" y="10275"/>
                </a:lnTo>
                <a:lnTo>
                  <a:pt x="80" y="10289"/>
                </a:lnTo>
                <a:lnTo>
                  <a:pt x="71" y="10304"/>
                </a:lnTo>
                <a:lnTo>
                  <a:pt x="63" y="10318"/>
                </a:lnTo>
                <a:lnTo>
                  <a:pt x="55" y="10333"/>
                </a:lnTo>
                <a:lnTo>
                  <a:pt x="48" y="10348"/>
                </a:lnTo>
                <a:lnTo>
                  <a:pt x="41" y="10363"/>
                </a:lnTo>
                <a:lnTo>
                  <a:pt x="34" y="10379"/>
                </a:lnTo>
                <a:lnTo>
                  <a:pt x="29" y="10395"/>
                </a:lnTo>
                <a:lnTo>
                  <a:pt x="23" y="10411"/>
                </a:lnTo>
                <a:lnTo>
                  <a:pt x="18" y="10428"/>
                </a:lnTo>
                <a:lnTo>
                  <a:pt x="14" y="10444"/>
                </a:lnTo>
                <a:lnTo>
                  <a:pt x="10" y="10460"/>
                </a:lnTo>
                <a:lnTo>
                  <a:pt x="7" y="10477"/>
                </a:lnTo>
                <a:lnTo>
                  <a:pt x="5" y="10494"/>
                </a:lnTo>
                <a:lnTo>
                  <a:pt x="3" y="10511"/>
                </a:lnTo>
                <a:lnTo>
                  <a:pt x="1" y="10528"/>
                </a:lnTo>
                <a:lnTo>
                  <a:pt x="0" y="10545"/>
                </a:lnTo>
                <a:lnTo>
                  <a:pt x="0" y="10562"/>
                </a:lnTo>
                <a:lnTo>
                  <a:pt x="0" y="10579"/>
                </a:lnTo>
                <a:lnTo>
                  <a:pt x="1" y="10597"/>
                </a:lnTo>
                <a:lnTo>
                  <a:pt x="3" y="10614"/>
                </a:lnTo>
                <a:lnTo>
                  <a:pt x="5" y="10632"/>
                </a:lnTo>
                <a:lnTo>
                  <a:pt x="8" y="10649"/>
                </a:lnTo>
                <a:lnTo>
                  <a:pt x="11" y="10666"/>
                </a:lnTo>
                <a:lnTo>
                  <a:pt x="15" y="10682"/>
                </a:lnTo>
                <a:lnTo>
                  <a:pt x="19" y="10699"/>
                </a:lnTo>
                <a:lnTo>
                  <a:pt x="24" y="10715"/>
                </a:lnTo>
                <a:lnTo>
                  <a:pt x="29" y="10731"/>
                </a:lnTo>
                <a:lnTo>
                  <a:pt x="35" y="10747"/>
                </a:lnTo>
                <a:lnTo>
                  <a:pt x="42" y="10764"/>
                </a:lnTo>
                <a:lnTo>
                  <a:pt x="49" y="10779"/>
                </a:lnTo>
                <a:lnTo>
                  <a:pt x="56" y="10794"/>
                </a:lnTo>
                <a:lnTo>
                  <a:pt x="64" y="10809"/>
                </a:lnTo>
                <a:lnTo>
                  <a:pt x="73" y="10824"/>
                </a:lnTo>
                <a:lnTo>
                  <a:pt x="82" y="10838"/>
                </a:lnTo>
                <a:lnTo>
                  <a:pt x="92" y="10852"/>
                </a:lnTo>
                <a:lnTo>
                  <a:pt x="102" y="10865"/>
                </a:lnTo>
                <a:lnTo>
                  <a:pt x="112" y="10878"/>
                </a:lnTo>
                <a:lnTo>
                  <a:pt x="123" y="10891"/>
                </a:lnTo>
                <a:lnTo>
                  <a:pt x="134" y="10904"/>
                </a:lnTo>
                <a:lnTo>
                  <a:pt x="146" y="10916"/>
                </a:lnTo>
                <a:lnTo>
                  <a:pt x="158" y="10929"/>
                </a:lnTo>
                <a:lnTo>
                  <a:pt x="171" y="10940"/>
                </a:lnTo>
                <a:lnTo>
                  <a:pt x="183" y="10951"/>
                </a:lnTo>
                <a:lnTo>
                  <a:pt x="197" y="10961"/>
                </a:lnTo>
                <a:lnTo>
                  <a:pt x="210" y="10972"/>
                </a:lnTo>
                <a:lnTo>
                  <a:pt x="224" y="10981"/>
                </a:lnTo>
                <a:lnTo>
                  <a:pt x="239" y="10990"/>
                </a:lnTo>
                <a:lnTo>
                  <a:pt x="253" y="10999"/>
                </a:lnTo>
                <a:lnTo>
                  <a:pt x="269" y="11007"/>
                </a:lnTo>
                <a:lnTo>
                  <a:pt x="285" y="11015"/>
                </a:lnTo>
                <a:lnTo>
                  <a:pt x="300" y="11022"/>
                </a:lnTo>
                <a:lnTo>
                  <a:pt x="316" y="11029"/>
                </a:lnTo>
                <a:lnTo>
                  <a:pt x="4251" y="12603"/>
                </a:lnTo>
                <a:lnTo>
                  <a:pt x="6102" y="15842"/>
                </a:lnTo>
                <a:lnTo>
                  <a:pt x="6110" y="15856"/>
                </a:lnTo>
                <a:lnTo>
                  <a:pt x="6119" y="15870"/>
                </a:lnTo>
                <a:lnTo>
                  <a:pt x="6128" y="15884"/>
                </a:lnTo>
                <a:lnTo>
                  <a:pt x="6138" y="15897"/>
                </a:lnTo>
                <a:lnTo>
                  <a:pt x="6148" y="15910"/>
                </a:lnTo>
                <a:lnTo>
                  <a:pt x="6159" y="15922"/>
                </a:lnTo>
                <a:lnTo>
                  <a:pt x="6170" y="15934"/>
                </a:lnTo>
                <a:lnTo>
                  <a:pt x="6181" y="15946"/>
                </a:lnTo>
                <a:lnTo>
                  <a:pt x="6194" y="15957"/>
                </a:lnTo>
                <a:lnTo>
                  <a:pt x="6206" y="15968"/>
                </a:lnTo>
                <a:lnTo>
                  <a:pt x="6218" y="15979"/>
                </a:lnTo>
                <a:lnTo>
                  <a:pt x="6230" y="15989"/>
                </a:lnTo>
                <a:lnTo>
                  <a:pt x="6243" y="15999"/>
                </a:lnTo>
                <a:lnTo>
                  <a:pt x="6257" y="16008"/>
                </a:lnTo>
                <a:lnTo>
                  <a:pt x="6270" y="16018"/>
                </a:lnTo>
                <a:lnTo>
                  <a:pt x="6284" y="16026"/>
                </a:lnTo>
                <a:lnTo>
                  <a:pt x="6298" y="16034"/>
                </a:lnTo>
                <a:lnTo>
                  <a:pt x="6312" y="16041"/>
                </a:lnTo>
                <a:lnTo>
                  <a:pt x="6326" y="16048"/>
                </a:lnTo>
                <a:lnTo>
                  <a:pt x="6341" y="16055"/>
                </a:lnTo>
                <a:lnTo>
                  <a:pt x="6357" y="16061"/>
                </a:lnTo>
                <a:lnTo>
                  <a:pt x="6372" y="16067"/>
                </a:lnTo>
                <a:lnTo>
                  <a:pt x="6388" y="16072"/>
                </a:lnTo>
                <a:lnTo>
                  <a:pt x="6403" y="16076"/>
                </a:lnTo>
                <a:lnTo>
                  <a:pt x="6419" y="16081"/>
                </a:lnTo>
                <a:lnTo>
                  <a:pt x="6435" y="16084"/>
                </a:lnTo>
                <a:lnTo>
                  <a:pt x="6451" y="16087"/>
                </a:lnTo>
                <a:lnTo>
                  <a:pt x="6467" y="16090"/>
                </a:lnTo>
                <a:lnTo>
                  <a:pt x="6483" y="16092"/>
                </a:lnTo>
                <a:lnTo>
                  <a:pt x="6499" y="16093"/>
                </a:lnTo>
                <a:lnTo>
                  <a:pt x="6516" y="16094"/>
                </a:lnTo>
                <a:lnTo>
                  <a:pt x="6533" y="16095"/>
                </a:lnTo>
                <a:lnTo>
                  <a:pt x="6539" y="16095"/>
                </a:lnTo>
                <a:lnTo>
                  <a:pt x="6555" y="16095"/>
                </a:lnTo>
                <a:lnTo>
                  <a:pt x="6572" y="16094"/>
                </a:lnTo>
                <a:lnTo>
                  <a:pt x="6588" y="16093"/>
                </a:lnTo>
                <a:lnTo>
                  <a:pt x="6604" y="16091"/>
                </a:lnTo>
                <a:lnTo>
                  <a:pt x="6620" y="16088"/>
                </a:lnTo>
                <a:lnTo>
                  <a:pt x="6636" y="16085"/>
                </a:lnTo>
                <a:lnTo>
                  <a:pt x="6652" y="16082"/>
                </a:lnTo>
                <a:lnTo>
                  <a:pt x="6667" y="16078"/>
                </a:lnTo>
                <a:lnTo>
                  <a:pt x="6683" y="16074"/>
                </a:lnTo>
                <a:lnTo>
                  <a:pt x="6699" y="16069"/>
                </a:lnTo>
                <a:lnTo>
                  <a:pt x="6714" y="16063"/>
                </a:lnTo>
                <a:lnTo>
                  <a:pt x="6729" y="16058"/>
                </a:lnTo>
                <a:lnTo>
                  <a:pt x="6743" y="16051"/>
                </a:lnTo>
                <a:lnTo>
                  <a:pt x="6758" y="16045"/>
                </a:lnTo>
                <a:lnTo>
                  <a:pt x="6772" y="16037"/>
                </a:lnTo>
                <a:lnTo>
                  <a:pt x="6786" y="16030"/>
                </a:lnTo>
                <a:lnTo>
                  <a:pt x="6800" y="16022"/>
                </a:lnTo>
                <a:lnTo>
                  <a:pt x="6813" y="16013"/>
                </a:lnTo>
                <a:lnTo>
                  <a:pt x="6827" y="16003"/>
                </a:lnTo>
                <a:lnTo>
                  <a:pt x="6840" y="15994"/>
                </a:lnTo>
                <a:lnTo>
                  <a:pt x="6852" y="15984"/>
                </a:lnTo>
                <a:lnTo>
                  <a:pt x="6866" y="15974"/>
                </a:lnTo>
                <a:lnTo>
                  <a:pt x="6878" y="15963"/>
                </a:lnTo>
                <a:lnTo>
                  <a:pt x="6889" y="15952"/>
                </a:lnTo>
                <a:lnTo>
                  <a:pt x="6901" y="15941"/>
                </a:lnTo>
                <a:lnTo>
                  <a:pt x="6912" y="15929"/>
                </a:lnTo>
                <a:lnTo>
                  <a:pt x="6922" y="15917"/>
                </a:lnTo>
                <a:lnTo>
                  <a:pt x="6933" y="15904"/>
                </a:lnTo>
                <a:lnTo>
                  <a:pt x="6943" y="15891"/>
                </a:lnTo>
                <a:lnTo>
                  <a:pt x="6952" y="15878"/>
                </a:lnTo>
                <a:lnTo>
                  <a:pt x="6961" y="15864"/>
                </a:lnTo>
                <a:lnTo>
                  <a:pt x="6970" y="15851"/>
                </a:lnTo>
                <a:lnTo>
                  <a:pt x="8014" y="14108"/>
                </a:lnTo>
                <a:lnTo>
                  <a:pt x="12890" y="16059"/>
                </a:lnTo>
                <a:lnTo>
                  <a:pt x="12913" y="16067"/>
                </a:lnTo>
                <a:lnTo>
                  <a:pt x="12936" y="16074"/>
                </a:lnTo>
                <a:lnTo>
                  <a:pt x="12958" y="16081"/>
                </a:lnTo>
                <a:lnTo>
                  <a:pt x="12983" y="16086"/>
                </a:lnTo>
                <a:lnTo>
                  <a:pt x="13006" y="16090"/>
                </a:lnTo>
                <a:lnTo>
                  <a:pt x="13030" y="16093"/>
                </a:lnTo>
                <a:lnTo>
                  <a:pt x="13053" y="16094"/>
                </a:lnTo>
                <a:lnTo>
                  <a:pt x="13077" y="16095"/>
                </a:lnTo>
                <a:lnTo>
                  <a:pt x="13093" y="16095"/>
                </a:lnTo>
                <a:lnTo>
                  <a:pt x="13109" y="16094"/>
                </a:lnTo>
                <a:lnTo>
                  <a:pt x="13124" y="16093"/>
                </a:lnTo>
                <a:lnTo>
                  <a:pt x="13141" y="16091"/>
                </a:lnTo>
                <a:lnTo>
                  <a:pt x="13157" y="16089"/>
                </a:lnTo>
                <a:lnTo>
                  <a:pt x="13173" y="16086"/>
                </a:lnTo>
                <a:lnTo>
                  <a:pt x="13188" y="16083"/>
                </a:lnTo>
                <a:lnTo>
                  <a:pt x="13204" y="16079"/>
                </a:lnTo>
                <a:lnTo>
                  <a:pt x="13219" y="16075"/>
                </a:lnTo>
                <a:lnTo>
                  <a:pt x="13234" y="16070"/>
                </a:lnTo>
                <a:lnTo>
                  <a:pt x="13250" y="16064"/>
                </a:lnTo>
                <a:lnTo>
                  <a:pt x="13265" y="16059"/>
                </a:lnTo>
                <a:lnTo>
                  <a:pt x="13279" y="16052"/>
                </a:lnTo>
                <a:lnTo>
                  <a:pt x="13294" y="16046"/>
                </a:lnTo>
                <a:lnTo>
                  <a:pt x="13309" y="16038"/>
                </a:lnTo>
                <a:lnTo>
                  <a:pt x="13324" y="16031"/>
                </a:lnTo>
                <a:lnTo>
                  <a:pt x="13348" y="16016"/>
                </a:lnTo>
                <a:lnTo>
                  <a:pt x="13371" y="15999"/>
                </a:lnTo>
                <a:lnTo>
                  <a:pt x="13394" y="15982"/>
                </a:lnTo>
                <a:lnTo>
                  <a:pt x="13415" y="15964"/>
                </a:lnTo>
                <a:lnTo>
                  <a:pt x="13435" y="15945"/>
                </a:lnTo>
                <a:lnTo>
                  <a:pt x="13454" y="15924"/>
                </a:lnTo>
                <a:lnTo>
                  <a:pt x="13473" y="15903"/>
                </a:lnTo>
                <a:lnTo>
                  <a:pt x="13489" y="15881"/>
                </a:lnTo>
                <a:lnTo>
                  <a:pt x="13504" y="15858"/>
                </a:lnTo>
                <a:lnTo>
                  <a:pt x="13518" y="15833"/>
                </a:lnTo>
                <a:lnTo>
                  <a:pt x="13531" y="15808"/>
                </a:lnTo>
                <a:lnTo>
                  <a:pt x="13542" y="15783"/>
                </a:lnTo>
                <a:lnTo>
                  <a:pt x="13552" y="15757"/>
                </a:lnTo>
                <a:lnTo>
                  <a:pt x="13561" y="15730"/>
                </a:lnTo>
                <a:lnTo>
                  <a:pt x="13568" y="15703"/>
                </a:lnTo>
                <a:lnTo>
                  <a:pt x="13573" y="15675"/>
                </a:lnTo>
                <a:lnTo>
                  <a:pt x="16088" y="585"/>
                </a:lnTo>
                <a:lnTo>
                  <a:pt x="16091" y="567"/>
                </a:lnTo>
                <a:lnTo>
                  <a:pt x="16093" y="548"/>
                </a:lnTo>
                <a:lnTo>
                  <a:pt x="16094" y="530"/>
                </a:lnTo>
                <a:lnTo>
                  <a:pt x="16095" y="512"/>
                </a:lnTo>
                <a:lnTo>
                  <a:pt x="16095" y="493"/>
                </a:lnTo>
                <a:lnTo>
                  <a:pt x="16094" y="475"/>
                </a:lnTo>
                <a:lnTo>
                  <a:pt x="16093" y="457"/>
                </a:lnTo>
                <a:lnTo>
                  <a:pt x="16091" y="439"/>
                </a:lnTo>
                <a:lnTo>
                  <a:pt x="16088" y="420"/>
                </a:lnTo>
                <a:lnTo>
                  <a:pt x="16085" y="402"/>
                </a:lnTo>
                <a:lnTo>
                  <a:pt x="16081" y="385"/>
                </a:lnTo>
                <a:lnTo>
                  <a:pt x="16076" y="367"/>
                </a:lnTo>
                <a:lnTo>
                  <a:pt x="16071" y="350"/>
                </a:lnTo>
                <a:lnTo>
                  <a:pt x="16066" y="333"/>
                </a:lnTo>
                <a:lnTo>
                  <a:pt x="16059" y="317"/>
                </a:lnTo>
                <a:lnTo>
                  <a:pt x="16052" y="300"/>
                </a:lnTo>
                <a:lnTo>
                  <a:pt x="16045" y="284"/>
                </a:lnTo>
                <a:lnTo>
                  <a:pt x="16037" y="268"/>
                </a:lnTo>
                <a:lnTo>
                  <a:pt x="16028" y="251"/>
                </a:lnTo>
                <a:lnTo>
                  <a:pt x="16019" y="236"/>
                </a:lnTo>
                <a:lnTo>
                  <a:pt x="16008" y="221"/>
                </a:lnTo>
                <a:lnTo>
                  <a:pt x="15997" y="206"/>
                </a:lnTo>
                <a:lnTo>
                  <a:pt x="15987" y="192"/>
                </a:lnTo>
                <a:lnTo>
                  <a:pt x="15975" y="178"/>
                </a:lnTo>
                <a:lnTo>
                  <a:pt x="15963" y="164"/>
                </a:lnTo>
                <a:lnTo>
                  <a:pt x="15951" y="151"/>
                </a:lnTo>
                <a:lnTo>
                  <a:pt x="15938" y="138"/>
                </a:lnTo>
                <a:lnTo>
                  <a:pt x="15924" y="126"/>
                </a:lnTo>
                <a:lnTo>
                  <a:pt x="15910" y="114"/>
                </a:lnTo>
                <a:lnTo>
                  <a:pt x="15896" y="102"/>
                </a:lnTo>
                <a:lnTo>
                  <a:pt x="15881" y="92"/>
                </a:lnTo>
                <a:lnTo>
                  <a:pt x="15865" y="8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1" name="Freeform 59"/>
          <p:cNvSpPr>
            <a:spLocks noEditPoints="1"/>
          </p:cNvSpPr>
          <p:nvPr/>
        </p:nvSpPr>
        <p:spPr bwMode="auto">
          <a:xfrm>
            <a:off x="8794024" y="4543985"/>
            <a:ext cx="480883" cy="361217"/>
          </a:xfrm>
          <a:custGeom>
            <a:avLst/>
            <a:gdLst>
              <a:gd name="T0" fmla="*/ 3355 w 16058"/>
              <a:gd name="T1" fmla="*/ 1202 h 12062"/>
              <a:gd name="T2" fmla="*/ 12900 w 16058"/>
              <a:gd name="T3" fmla="*/ 3520 h 12062"/>
              <a:gd name="T4" fmla="*/ 6375 w 16058"/>
              <a:gd name="T5" fmla="*/ 9292 h 12062"/>
              <a:gd name="T6" fmla="*/ 7499 w 16058"/>
              <a:gd name="T7" fmla="*/ 10191 h 12062"/>
              <a:gd name="T8" fmla="*/ 3867 w 16058"/>
              <a:gd name="T9" fmla="*/ 3520 h 12062"/>
              <a:gd name="T10" fmla="*/ 4867 w 16058"/>
              <a:gd name="T11" fmla="*/ 1808 h 12062"/>
              <a:gd name="T12" fmla="*/ 10392 w 16058"/>
              <a:gd name="T13" fmla="*/ 1006 h 12062"/>
              <a:gd name="T14" fmla="*/ 11161 w 16058"/>
              <a:gd name="T15" fmla="*/ 2489 h 12062"/>
              <a:gd name="T16" fmla="*/ 8559 w 16058"/>
              <a:gd name="T17" fmla="*/ 10191 h 12062"/>
              <a:gd name="T18" fmla="*/ 9279 w 16058"/>
              <a:gd name="T19" fmla="*/ 4022 h 12062"/>
              <a:gd name="T20" fmla="*/ 6524 w 16058"/>
              <a:gd name="T21" fmla="*/ 3192 h 12062"/>
              <a:gd name="T22" fmla="*/ 8421 w 16058"/>
              <a:gd name="T23" fmla="*/ 2263 h 12062"/>
              <a:gd name="T24" fmla="*/ 15764 w 16058"/>
              <a:gd name="T25" fmla="*/ 2849 h 12062"/>
              <a:gd name="T26" fmla="*/ 13141 w 16058"/>
              <a:gd name="T27" fmla="*/ 228 h 12062"/>
              <a:gd name="T28" fmla="*/ 13041 w 16058"/>
              <a:gd name="T29" fmla="*/ 156 h 12062"/>
              <a:gd name="T30" fmla="*/ 12934 w 16058"/>
              <a:gd name="T31" fmla="*/ 97 h 12062"/>
              <a:gd name="T32" fmla="*/ 12820 w 16058"/>
              <a:gd name="T33" fmla="*/ 51 h 12062"/>
              <a:gd name="T34" fmla="*/ 12702 w 16058"/>
              <a:gd name="T35" fmla="*/ 19 h 12062"/>
              <a:gd name="T36" fmla="*/ 12579 w 16058"/>
              <a:gd name="T37" fmla="*/ 3 h 12062"/>
              <a:gd name="T38" fmla="*/ 3529 w 16058"/>
              <a:gd name="T39" fmla="*/ 0 h 12062"/>
              <a:gd name="T40" fmla="*/ 3405 w 16058"/>
              <a:gd name="T41" fmla="*/ 11 h 12062"/>
              <a:gd name="T42" fmla="*/ 3285 w 16058"/>
              <a:gd name="T43" fmla="*/ 36 h 12062"/>
              <a:gd name="T44" fmla="*/ 3169 w 16058"/>
              <a:gd name="T45" fmla="*/ 76 h 12062"/>
              <a:gd name="T46" fmla="*/ 3059 w 16058"/>
              <a:gd name="T47" fmla="*/ 131 h 12062"/>
              <a:gd name="T48" fmla="*/ 2957 w 16058"/>
              <a:gd name="T49" fmla="*/ 197 h 12062"/>
              <a:gd name="T50" fmla="*/ 2861 w 16058"/>
              <a:gd name="T51" fmla="*/ 278 h 12062"/>
              <a:gd name="T52" fmla="*/ 242 w 16058"/>
              <a:gd name="T53" fmla="*/ 2906 h 12062"/>
              <a:gd name="T54" fmla="*/ 166 w 16058"/>
              <a:gd name="T55" fmla="*/ 3008 h 12062"/>
              <a:gd name="T56" fmla="*/ 103 w 16058"/>
              <a:gd name="T57" fmla="*/ 3116 h 12062"/>
              <a:gd name="T58" fmla="*/ 56 w 16058"/>
              <a:gd name="T59" fmla="*/ 3231 h 12062"/>
              <a:gd name="T60" fmla="*/ 23 w 16058"/>
              <a:gd name="T61" fmla="*/ 3349 h 12062"/>
              <a:gd name="T62" fmla="*/ 5 w 16058"/>
              <a:gd name="T63" fmla="*/ 3469 h 12062"/>
              <a:gd name="T64" fmla="*/ 1 w 16058"/>
              <a:gd name="T65" fmla="*/ 3611 h 12062"/>
              <a:gd name="T66" fmla="*/ 37 w 16058"/>
              <a:gd name="T67" fmla="*/ 3830 h 12062"/>
              <a:gd name="T68" fmla="*/ 90 w 16058"/>
              <a:gd name="T69" fmla="*/ 3978 h 12062"/>
              <a:gd name="T70" fmla="*/ 144 w 16058"/>
              <a:gd name="T71" fmla="*/ 4079 h 12062"/>
              <a:gd name="T72" fmla="*/ 209 w 16058"/>
              <a:gd name="T73" fmla="*/ 4174 h 12062"/>
              <a:gd name="T74" fmla="*/ 7297 w 16058"/>
              <a:gd name="T75" fmla="*/ 11744 h 12062"/>
              <a:gd name="T76" fmla="*/ 7395 w 16058"/>
              <a:gd name="T77" fmla="*/ 11836 h 12062"/>
              <a:gd name="T78" fmla="*/ 7502 w 16058"/>
              <a:gd name="T79" fmla="*/ 11912 h 12062"/>
              <a:gd name="T80" fmla="*/ 7618 w 16058"/>
              <a:gd name="T81" fmla="*/ 11974 h 12062"/>
              <a:gd name="T82" fmla="*/ 7741 w 16058"/>
              <a:gd name="T83" fmla="*/ 12020 h 12062"/>
              <a:gd name="T84" fmla="*/ 7869 w 16058"/>
              <a:gd name="T85" fmla="*/ 12049 h 12062"/>
              <a:gd name="T86" fmla="*/ 8002 w 16058"/>
              <a:gd name="T87" fmla="*/ 12062 h 12062"/>
              <a:gd name="T88" fmla="*/ 8135 w 16058"/>
              <a:gd name="T89" fmla="*/ 12056 h 12062"/>
              <a:gd name="T90" fmla="*/ 8266 w 16058"/>
              <a:gd name="T91" fmla="*/ 12034 h 12062"/>
              <a:gd name="T92" fmla="*/ 8392 w 16058"/>
              <a:gd name="T93" fmla="*/ 11994 h 12062"/>
              <a:gd name="T94" fmla="*/ 8511 w 16058"/>
              <a:gd name="T95" fmla="*/ 11938 h 12062"/>
              <a:gd name="T96" fmla="*/ 8622 w 16058"/>
              <a:gd name="T97" fmla="*/ 11868 h 12062"/>
              <a:gd name="T98" fmla="*/ 8724 w 16058"/>
              <a:gd name="T99" fmla="*/ 11782 h 12062"/>
              <a:gd name="T100" fmla="*/ 15821 w 16058"/>
              <a:gd name="T101" fmla="*/ 4210 h 12062"/>
              <a:gd name="T102" fmla="*/ 15892 w 16058"/>
              <a:gd name="T103" fmla="*/ 4115 h 12062"/>
              <a:gd name="T104" fmla="*/ 15951 w 16058"/>
              <a:gd name="T105" fmla="*/ 4014 h 12062"/>
              <a:gd name="T106" fmla="*/ 15997 w 16058"/>
              <a:gd name="T107" fmla="*/ 3908 h 12062"/>
              <a:gd name="T108" fmla="*/ 16030 w 16058"/>
              <a:gd name="T109" fmla="*/ 3799 h 12062"/>
              <a:gd name="T110" fmla="*/ 16050 w 16058"/>
              <a:gd name="T111" fmla="*/ 3686 h 12062"/>
              <a:gd name="T112" fmla="*/ 16058 w 16058"/>
              <a:gd name="T113" fmla="*/ 3574 h 12062"/>
              <a:gd name="T114" fmla="*/ 16053 w 16058"/>
              <a:gd name="T115" fmla="*/ 3456 h 12062"/>
              <a:gd name="T116" fmla="*/ 16034 w 16058"/>
              <a:gd name="T117" fmla="*/ 3338 h 12062"/>
              <a:gd name="T118" fmla="*/ 16000 w 16058"/>
              <a:gd name="T119" fmla="*/ 3222 h 12062"/>
              <a:gd name="T120" fmla="*/ 15953 w 16058"/>
              <a:gd name="T121" fmla="*/ 3111 h 12062"/>
              <a:gd name="T122" fmla="*/ 15891 w 16058"/>
              <a:gd name="T123" fmla="*/ 3005 h 12062"/>
              <a:gd name="T124" fmla="*/ 15816 w 16058"/>
              <a:gd name="T125" fmla="*/ 2905 h 1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58" h="12062">
                <a:moveTo>
                  <a:pt x="3355" y="1202"/>
                </a:moveTo>
                <a:lnTo>
                  <a:pt x="4509" y="2165"/>
                </a:lnTo>
                <a:lnTo>
                  <a:pt x="3157" y="3520"/>
                </a:lnTo>
                <a:lnTo>
                  <a:pt x="1007" y="3520"/>
                </a:lnTo>
                <a:lnTo>
                  <a:pt x="3355" y="1202"/>
                </a:lnTo>
                <a:close/>
                <a:moveTo>
                  <a:pt x="12900" y="3520"/>
                </a:moveTo>
                <a:lnTo>
                  <a:pt x="11549" y="2165"/>
                </a:lnTo>
                <a:lnTo>
                  <a:pt x="12702" y="1203"/>
                </a:lnTo>
                <a:lnTo>
                  <a:pt x="15013" y="3520"/>
                </a:lnTo>
                <a:lnTo>
                  <a:pt x="12900" y="3520"/>
                </a:lnTo>
                <a:close/>
                <a:moveTo>
                  <a:pt x="12837" y="4022"/>
                </a:moveTo>
                <a:lnTo>
                  <a:pt x="14621" y="4022"/>
                </a:lnTo>
                <a:lnTo>
                  <a:pt x="9682" y="9292"/>
                </a:lnTo>
                <a:lnTo>
                  <a:pt x="12837" y="4022"/>
                </a:lnTo>
                <a:close/>
                <a:moveTo>
                  <a:pt x="6375" y="9292"/>
                </a:moveTo>
                <a:lnTo>
                  <a:pt x="1438" y="4022"/>
                </a:lnTo>
                <a:lnTo>
                  <a:pt x="3221" y="4022"/>
                </a:lnTo>
                <a:lnTo>
                  <a:pt x="6375" y="9292"/>
                </a:lnTo>
                <a:close/>
                <a:moveTo>
                  <a:pt x="6268" y="4022"/>
                </a:moveTo>
                <a:lnTo>
                  <a:pt x="7499" y="10191"/>
                </a:lnTo>
                <a:lnTo>
                  <a:pt x="3806" y="4022"/>
                </a:lnTo>
                <a:lnTo>
                  <a:pt x="6268" y="4022"/>
                </a:lnTo>
                <a:close/>
                <a:moveTo>
                  <a:pt x="4897" y="2489"/>
                </a:moveTo>
                <a:lnTo>
                  <a:pt x="6132" y="3520"/>
                </a:lnTo>
                <a:lnTo>
                  <a:pt x="3867" y="3520"/>
                </a:lnTo>
                <a:lnTo>
                  <a:pt x="4897" y="2489"/>
                </a:lnTo>
                <a:close/>
                <a:moveTo>
                  <a:pt x="4867" y="1808"/>
                </a:moveTo>
                <a:lnTo>
                  <a:pt x="3905" y="1006"/>
                </a:lnTo>
                <a:lnTo>
                  <a:pt x="5666" y="1006"/>
                </a:lnTo>
                <a:lnTo>
                  <a:pt x="4867" y="1808"/>
                </a:lnTo>
                <a:close/>
                <a:moveTo>
                  <a:pt x="8029" y="1936"/>
                </a:moveTo>
                <a:lnTo>
                  <a:pt x="6915" y="1006"/>
                </a:lnTo>
                <a:lnTo>
                  <a:pt x="9143" y="1006"/>
                </a:lnTo>
                <a:lnTo>
                  <a:pt x="8029" y="1936"/>
                </a:lnTo>
                <a:close/>
                <a:moveTo>
                  <a:pt x="10392" y="1006"/>
                </a:moveTo>
                <a:lnTo>
                  <a:pt x="12154" y="1006"/>
                </a:lnTo>
                <a:lnTo>
                  <a:pt x="11192" y="1808"/>
                </a:lnTo>
                <a:lnTo>
                  <a:pt x="10392" y="1006"/>
                </a:lnTo>
                <a:close/>
                <a:moveTo>
                  <a:pt x="9926" y="3520"/>
                </a:moveTo>
                <a:lnTo>
                  <a:pt x="11161" y="2489"/>
                </a:lnTo>
                <a:lnTo>
                  <a:pt x="12190" y="3520"/>
                </a:lnTo>
                <a:lnTo>
                  <a:pt x="9926" y="3520"/>
                </a:lnTo>
                <a:close/>
                <a:moveTo>
                  <a:pt x="9790" y="4022"/>
                </a:moveTo>
                <a:lnTo>
                  <a:pt x="12252" y="4022"/>
                </a:lnTo>
                <a:lnTo>
                  <a:pt x="8559" y="10191"/>
                </a:lnTo>
                <a:lnTo>
                  <a:pt x="9790" y="4022"/>
                </a:lnTo>
                <a:close/>
                <a:moveTo>
                  <a:pt x="9279" y="4022"/>
                </a:moveTo>
                <a:lnTo>
                  <a:pt x="8029" y="10283"/>
                </a:lnTo>
                <a:lnTo>
                  <a:pt x="6779" y="4022"/>
                </a:lnTo>
                <a:lnTo>
                  <a:pt x="9279" y="4022"/>
                </a:lnTo>
                <a:close/>
                <a:moveTo>
                  <a:pt x="6524" y="3192"/>
                </a:moveTo>
                <a:lnTo>
                  <a:pt x="5253" y="2132"/>
                </a:lnTo>
                <a:lnTo>
                  <a:pt x="6266" y="1117"/>
                </a:lnTo>
                <a:lnTo>
                  <a:pt x="7637" y="2263"/>
                </a:lnTo>
                <a:lnTo>
                  <a:pt x="6524" y="3192"/>
                </a:lnTo>
                <a:close/>
                <a:moveTo>
                  <a:pt x="8421" y="2263"/>
                </a:moveTo>
                <a:lnTo>
                  <a:pt x="9792" y="1117"/>
                </a:lnTo>
                <a:lnTo>
                  <a:pt x="10806" y="2132"/>
                </a:lnTo>
                <a:lnTo>
                  <a:pt x="9534" y="3192"/>
                </a:lnTo>
                <a:lnTo>
                  <a:pt x="8421" y="2263"/>
                </a:lnTo>
                <a:close/>
                <a:moveTo>
                  <a:pt x="9143" y="3520"/>
                </a:moveTo>
                <a:lnTo>
                  <a:pt x="6915" y="3520"/>
                </a:lnTo>
                <a:lnTo>
                  <a:pt x="8029" y="2589"/>
                </a:lnTo>
                <a:lnTo>
                  <a:pt x="9143" y="3520"/>
                </a:lnTo>
                <a:close/>
                <a:moveTo>
                  <a:pt x="15764" y="2849"/>
                </a:moveTo>
                <a:lnTo>
                  <a:pt x="13215" y="295"/>
                </a:lnTo>
                <a:lnTo>
                  <a:pt x="13197" y="278"/>
                </a:lnTo>
                <a:lnTo>
                  <a:pt x="13179" y="260"/>
                </a:lnTo>
                <a:lnTo>
                  <a:pt x="13160" y="243"/>
                </a:lnTo>
                <a:lnTo>
                  <a:pt x="13141" y="228"/>
                </a:lnTo>
                <a:lnTo>
                  <a:pt x="13121" y="212"/>
                </a:lnTo>
                <a:lnTo>
                  <a:pt x="13102" y="197"/>
                </a:lnTo>
                <a:lnTo>
                  <a:pt x="13082" y="183"/>
                </a:lnTo>
                <a:lnTo>
                  <a:pt x="13062" y="169"/>
                </a:lnTo>
                <a:lnTo>
                  <a:pt x="13041" y="156"/>
                </a:lnTo>
                <a:lnTo>
                  <a:pt x="13020" y="143"/>
                </a:lnTo>
                <a:lnTo>
                  <a:pt x="12999" y="131"/>
                </a:lnTo>
                <a:lnTo>
                  <a:pt x="12978" y="119"/>
                </a:lnTo>
                <a:lnTo>
                  <a:pt x="12956" y="108"/>
                </a:lnTo>
                <a:lnTo>
                  <a:pt x="12934" y="97"/>
                </a:lnTo>
                <a:lnTo>
                  <a:pt x="12912" y="86"/>
                </a:lnTo>
                <a:lnTo>
                  <a:pt x="12890" y="76"/>
                </a:lnTo>
                <a:lnTo>
                  <a:pt x="12866" y="67"/>
                </a:lnTo>
                <a:lnTo>
                  <a:pt x="12843" y="59"/>
                </a:lnTo>
                <a:lnTo>
                  <a:pt x="12820" y="51"/>
                </a:lnTo>
                <a:lnTo>
                  <a:pt x="12797" y="43"/>
                </a:lnTo>
                <a:lnTo>
                  <a:pt x="12773" y="36"/>
                </a:lnTo>
                <a:lnTo>
                  <a:pt x="12750" y="30"/>
                </a:lnTo>
                <a:lnTo>
                  <a:pt x="12726" y="25"/>
                </a:lnTo>
                <a:lnTo>
                  <a:pt x="12702" y="19"/>
                </a:lnTo>
                <a:lnTo>
                  <a:pt x="12678" y="15"/>
                </a:lnTo>
                <a:lnTo>
                  <a:pt x="12654" y="11"/>
                </a:lnTo>
                <a:lnTo>
                  <a:pt x="12629" y="8"/>
                </a:lnTo>
                <a:lnTo>
                  <a:pt x="12605" y="5"/>
                </a:lnTo>
                <a:lnTo>
                  <a:pt x="12579" y="3"/>
                </a:lnTo>
                <a:lnTo>
                  <a:pt x="12555" y="1"/>
                </a:lnTo>
                <a:lnTo>
                  <a:pt x="12530" y="0"/>
                </a:lnTo>
                <a:lnTo>
                  <a:pt x="12505" y="0"/>
                </a:lnTo>
                <a:lnTo>
                  <a:pt x="3554" y="0"/>
                </a:lnTo>
                <a:lnTo>
                  <a:pt x="3529" y="0"/>
                </a:lnTo>
                <a:lnTo>
                  <a:pt x="3504" y="1"/>
                </a:lnTo>
                <a:lnTo>
                  <a:pt x="3480" y="3"/>
                </a:lnTo>
                <a:lnTo>
                  <a:pt x="3454" y="5"/>
                </a:lnTo>
                <a:lnTo>
                  <a:pt x="3430" y="8"/>
                </a:lnTo>
                <a:lnTo>
                  <a:pt x="3405" y="11"/>
                </a:lnTo>
                <a:lnTo>
                  <a:pt x="3381" y="15"/>
                </a:lnTo>
                <a:lnTo>
                  <a:pt x="3357" y="19"/>
                </a:lnTo>
                <a:lnTo>
                  <a:pt x="3333" y="25"/>
                </a:lnTo>
                <a:lnTo>
                  <a:pt x="3309" y="30"/>
                </a:lnTo>
                <a:lnTo>
                  <a:pt x="3285" y="36"/>
                </a:lnTo>
                <a:lnTo>
                  <a:pt x="3262" y="43"/>
                </a:lnTo>
                <a:lnTo>
                  <a:pt x="3239" y="51"/>
                </a:lnTo>
                <a:lnTo>
                  <a:pt x="3216" y="59"/>
                </a:lnTo>
                <a:lnTo>
                  <a:pt x="3193" y="67"/>
                </a:lnTo>
                <a:lnTo>
                  <a:pt x="3169" y="76"/>
                </a:lnTo>
                <a:lnTo>
                  <a:pt x="3147" y="86"/>
                </a:lnTo>
                <a:lnTo>
                  <a:pt x="3124" y="97"/>
                </a:lnTo>
                <a:lnTo>
                  <a:pt x="3103" y="108"/>
                </a:lnTo>
                <a:lnTo>
                  <a:pt x="3081" y="119"/>
                </a:lnTo>
                <a:lnTo>
                  <a:pt x="3059" y="131"/>
                </a:lnTo>
                <a:lnTo>
                  <a:pt x="3038" y="143"/>
                </a:lnTo>
                <a:lnTo>
                  <a:pt x="3017" y="156"/>
                </a:lnTo>
                <a:lnTo>
                  <a:pt x="2997" y="169"/>
                </a:lnTo>
                <a:lnTo>
                  <a:pt x="2977" y="183"/>
                </a:lnTo>
                <a:lnTo>
                  <a:pt x="2957" y="197"/>
                </a:lnTo>
                <a:lnTo>
                  <a:pt x="2937" y="212"/>
                </a:lnTo>
                <a:lnTo>
                  <a:pt x="2918" y="228"/>
                </a:lnTo>
                <a:lnTo>
                  <a:pt x="2898" y="243"/>
                </a:lnTo>
                <a:lnTo>
                  <a:pt x="2880" y="260"/>
                </a:lnTo>
                <a:lnTo>
                  <a:pt x="2861" y="278"/>
                </a:lnTo>
                <a:lnTo>
                  <a:pt x="2844" y="295"/>
                </a:lnTo>
                <a:lnTo>
                  <a:pt x="295" y="2849"/>
                </a:lnTo>
                <a:lnTo>
                  <a:pt x="277" y="2868"/>
                </a:lnTo>
                <a:lnTo>
                  <a:pt x="259" y="2887"/>
                </a:lnTo>
                <a:lnTo>
                  <a:pt x="242" y="2906"/>
                </a:lnTo>
                <a:lnTo>
                  <a:pt x="226" y="2926"/>
                </a:lnTo>
                <a:lnTo>
                  <a:pt x="210" y="2946"/>
                </a:lnTo>
                <a:lnTo>
                  <a:pt x="195" y="2966"/>
                </a:lnTo>
                <a:lnTo>
                  <a:pt x="180" y="2987"/>
                </a:lnTo>
                <a:lnTo>
                  <a:pt x="166" y="3008"/>
                </a:lnTo>
                <a:lnTo>
                  <a:pt x="152" y="3029"/>
                </a:lnTo>
                <a:lnTo>
                  <a:pt x="140" y="3051"/>
                </a:lnTo>
                <a:lnTo>
                  <a:pt x="126" y="3072"/>
                </a:lnTo>
                <a:lnTo>
                  <a:pt x="114" y="3094"/>
                </a:lnTo>
                <a:lnTo>
                  <a:pt x="103" y="3116"/>
                </a:lnTo>
                <a:lnTo>
                  <a:pt x="93" y="3139"/>
                </a:lnTo>
                <a:lnTo>
                  <a:pt x="83" y="3162"/>
                </a:lnTo>
                <a:lnTo>
                  <a:pt x="73" y="3185"/>
                </a:lnTo>
                <a:lnTo>
                  <a:pt x="64" y="3208"/>
                </a:lnTo>
                <a:lnTo>
                  <a:pt x="56" y="3231"/>
                </a:lnTo>
                <a:lnTo>
                  <a:pt x="48" y="3254"/>
                </a:lnTo>
                <a:lnTo>
                  <a:pt x="41" y="3277"/>
                </a:lnTo>
                <a:lnTo>
                  <a:pt x="34" y="3301"/>
                </a:lnTo>
                <a:lnTo>
                  <a:pt x="28" y="3324"/>
                </a:lnTo>
                <a:lnTo>
                  <a:pt x="23" y="3349"/>
                </a:lnTo>
                <a:lnTo>
                  <a:pt x="18" y="3373"/>
                </a:lnTo>
                <a:lnTo>
                  <a:pt x="14" y="3397"/>
                </a:lnTo>
                <a:lnTo>
                  <a:pt x="10" y="3421"/>
                </a:lnTo>
                <a:lnTo>
                  <a:pt x="7" y="3445"/>
                </a:lnTo>
                <a:lnTo>
                  <a:pt x="5" y="3469"/>
                </a:lnTo>
                <a:lnTo>
                  <a:pt x="3" y="3493"/>
                </a:lnTo>
                <a:lnTo>
                  <a:pt x="1" y="3518"/>
                </a:lnTo>
                <a:lnTo>
                  <a:pt x="0" y="3543"/>
                </a:lnTo>
                <a:lnTo>
                  <a:pt x="0" y="3567"/>
                </a:lnTo>
                <a:lnTo>
                  <a:pt x="1" y="3611"/>
                </a:lnTo>
                <a:lnTo>
                  <a:pt x="5" y="3655"/>
                </a:lnTo>
                <a:lnTo>
                  <a:pt x="10" y="3700"/>
                </a:lnTo>
                <a:lnTo>
                  <a:pt x="17" y="3743"/>
                </a:lnTo>
                <a:lnTo>
                  <a:pt x="26" y="3787"/>
                </a:lnTo>
                <a:lnTo>
                  <a:pt x="37" y="3830"/>
                </a:lnTo>
                <a:lnTo>
                  <a:pt x="49" y="3874"/>
                </a:lnTo>
                <a:lnTo>
                  <a:pt x="64" y="3916"/>
                </a:lnTo>
                <a:lnTo>
                  <a:pt x="72" y="3936"/>
                </a:lnTo>
                <a:lnTo>
                  <a:pt x="81" y="3957"/>
                </a:lnTo>
                <a:lnTo>
                  <a:pt x="90" y="3978"/>
                </a:lnTo>
                <a:lnTo>
                  <a:pt x="100" y="3998"/>
                </a:lnTo>
                <a:lnTo>
                  <a:pt x="110" y="4018"/>
                </a:lnTo>
                <a:lnTo>
                  <a:pt x="120" y="4039"/>
                </a:lnTo>
                <a:lnTo>
                  <a:pt x="132" y="4059"/>
                </a:lnTo>
                <a:lnTo>
                  <a:pt x="144" y="4079"/>
                </a:lnTo>
                <a:lnTo>
                  <a:pt x="156" y="4099"/>
                </a:lnTo>
                <a:lnTo>
                  <a:pt x="169" y="4118"/>
                </a:lnTo>
                <a:lnTo>
                  <a:pt x="182" y="4137"/>
                </a:lnTo>
                <a:lnTo>
                  <a:pt x="195" y="4156"/>
                </a:lnTo>
                <a:lnTo>
                  <a:pt x="209" y="4174"/>
                </a:lnTo>
                <a:lnTo>
                  <a:pt x="224" y="4193"/>
                </a:lnTo>
                <a:lnTo>
                  <a:pt x="239" y="4211"/>
                </a:lnTo>
                <a:lnTo>
                  <a:pt x="254" y="4228"/>
                </a:lnTo>
                <a:lnTo>
                  <a:pt x="7278" y="11724"/>
                </a:lnTo>
                <a:lnTo>
                  <a:pt x="7297" y="11744"/>
                </a:lnTo>
                <a:lnTo>
                  <a:pt x="7315" y="11763"/>
                </a:lnTo>
                <a:lnTo>
                  <a:pt x="7334" y="11782"/>
                </a:lnTo>
                <a:lnTo>
                  <a:pt x="7354" y="11801"/>
                </a:lnTo>
                <a:lnTo>
                  <a:pt x="7374" y="11819"/>
                </a:lnTo>
                <a:lnTo>
                  <a:pt x="7395" y="11836"/>
                </a:lnTo>
                <a:lnTo>
                  <a:pt x="7415" y="11852"/>
                </a:lnTo>
                <a:lnTo>
                  <a:pt x="7436" y="11868"/>
                </a:lnTo>
                <a:lnTo>
                  <a:pt x="7458" y="11883"/>
                </a:lnTo>
                <a:lnTo>
                  <a:pt x="7480" y="11898"/>
                </a:lnTo>
                <a:lnTo>
                  <a:pt x="7502" y="11912"/>
                </a:lnTo>
                <a:lnTo>
                  <a:pt x="7524" y="11925"/>
                </a:lnTo>
                <a:lnTo>
                  <a:pt x="7547" y="11938"/>
                </a:lnTo>
                <a:lnTo>
                  <a:pt x="7570" y="11950"/>
                </a:lnTo>
                <a:lnTo>
                  <a:pt x="7594" y="11962"/>
                </a:lnTo>
                <a:lnTo>
                  <a:pt x="7618" y="11974"/>
                </a:lnTo>
                <a:lnTo>
                  <a:pt x="7642" y="11985"/>
                </a:lnTo>
                <a:lnTo>
                  <a:pt x="7667" y="11994"/>
                </a:lnTo>
                <a:lnTo>
                  <a:pt x="7691" y="12004"/>
                </a:lnTo>
                <a:lnTo>
                  <a:pt x="7716" y="12012"/>
                </a:lnTo>
                <a:lnTo>
                  <a:pt x="7741" y="12020"/>
                </a:lnTo>
                <a:lnTo>
                  <a:pt x="7766" y="12027"/>
                </a:lnTo>
                <a:lnTo>
                  <a:pt x="7792" y="12034"/>
                </a:lnTo>
                <a:lnTo>
                  <a:pt x="7817" y="12040"/>
                </a:lnTo>
                <a:lnTo>
                  <a:pt x="7843" y="12045"/>
                </a:lnTo>
                <a:lnTo>
                  <a:pt x="7869" y="12049"/>
                </a:lnTo>
                <a:lnTo>
                  <a:pt x="7896" y="12053"/>
                </a:lnTo>
                <a:lnTo>
                  <a:pt x="7923" y="12056"/>
                </a:lnTo>
                <a:lnTo>
                  <a:pt x="7949" y="12059"/>
                </a:lnTo>
                <a:lnTo>
                  <a:pt x="7976" y="12061"/>
                </a:lnTo>
                <a:lnTo>
                  <a:pt x="8002" y="12062"/>
                </a:lnTo>
                <a:lnTo>
                  <a:pt x="8029" y="12062"/>
                </a:lnTo>
                <a:lnTo>
                  <a:pt x="8056" y="12062"/>
                </a:lnTo>
                <a:lnTo>
                  <a:pt x="8082" y="12061"/>
                </a:lnTo>
                <a:lnTo>
                  <a:pt x="8109" y="12059"/>
                </a:lnTo>
                <a:lnTo>
                  <a:pt x="8135" y="12056"/>
                </a:lnTo>
                <a:lnTo>
                  <a:pt x="8162" y="12053"/>
                </a:lnTo>
                <a:lnTo>
                  <a:pt x="8189" y="12049"/>
                </a:lnTo>
                <a:lnTo>
                  <a:pt x="8215" y="12045"/>
                </a:lnTo>
                <a:lnTo>
                  <a:pt x="8241" y="12040"/>
                </a:lnTo>
                <a:lnTo>
                  <a:pt x="8266" y="12034"/>
                </a:lnTo>
                <a:lnTo>
                  <a:pt x="8292" y="12027"/>
                </a:lnTo>
                <a:lnTo>
                  <a:pt x="8317" y="12020"/>
                </a:lnTo>
                <a:lnTo>
                  <a:pt x="8342" y="12012"/>
                </a:lnTo>
                <a:lnTo>
                  <a:pt x="8367" y="12004"/>
                </a:lnTo>
                <a:lnTo>
                  <a:pt x="8392" y="11994"/>
                </a:lnTo>
                <a:lnTo>
                  <a:pt x="8416" y="11985"/>
                </a:lnTo>
                <a:lnTo>
                  <a:pt x="8440" y="11974"/>
                </a:lnTo>
                <a:lnTo>
                  <a:pt x="8465" y="11962"/>
                </a:lnTo>
                <a:lnTo>
                  <a:pt x="8488" y="11950"/>
                </a:lnTo>
                <a:lnTo>
                  <a:pt x="8511" y="11938"/>
                </a:lnTo>
                <a:lnTo>
                  <a:pt x="8534" y="11925"/>
                </a:lnTo>
                <a:lnTo>
                  <a:pt x="8557" y="11912"/>
                </a:lnTo>
                <a:lnTo>
                  <a:pt x="8579" y="11898"/>
                </a:lnTo>
                <a:lnTo>
                  <a:pt x="8601" y="11883"/>
                </a:lnTo>
                <a:lnTo>
                  <a:pt x="8622" y="11868"/>
                </a:lnTo>
                <a:lnTo>
                  <a:pt x="8643" y="11852"/>
                </a:lnTo>
                <a:lnTo>
                  <a:pt x="8664" y="11836"/>
                </a:lnTo>
                <a:lnTo>
                  <a:pt x="8684" y="11819"/>
                </a:lnTo>
                <a:lnTo>
                  <a:pt x="8704" y="11801"/>
                </a:lnTo>
                <a:lnTo>
                  <a:pt x="8724" y="11782"/>
                </a:lnTo>
                <a:lnTo>
                  <a:pt x="8743" y="11763"/>
                </a:lnTo>
                <a:lnTo>
                  <a:pt x="8762" y="11744"/>
                </a:lnTo>
                <a:lnTo>
                  <a:pt x="8780" y="11724"/>
                </a:lnTo>
                <a:lnTo>
                  <a:pt x="15805" y="4228"/>
                </a:lnTo>
                <a:lnTo>
                  <a:pt x="15821" y="4210"/>
                </a:lnTo>
                <a:lnTo>
                  <a:pt x="15836" y="4192"/>
                </a:lnTo>
                <a:lnTo>
                  <a:pt x="15851" y="4173"/>
                </a:lnTo>
                <a:lnTo>
                  <a:pt x="15865" y="4154"/>
                </a:lnTo>
                <a:lnTo>
                  <a:pt x="15878" y="4135"/>
                </a:lnTo>
                <a:lnTo>
                  <a:pt x="15892" y="4115"/>
                </a:lnTo>
                <a:lnTo>
                  <a:pt x="15904" y="4096"/>
                </a:lnTo>
                <a:lnTo>
                  <a:pt x="15917" y="4076"/>
                </a:lnTo>
                <a:lnTo>
                  <a:pt x="15929" y="4056"/>
                </a:lnTo>
                <a:lnTo>
                  <a:pt x="15940" y="4034"/>
                </a:lnTo>
                <a:lnTo>
                  <a:pt x="15951" y="4014"/>
                </a:lnTo>
                <a:lnTo>
                  <a:pt x="15961" y="3993"/>
                </a:lnTo>
                <a:lnTo>
                  <a:pt x="15971" y="3972"/>
                </a:lnTo>
                <a:lnTo>
                  <a:pt x="15980" y="3951"/>
                </a:lnTo>
                <a:lnTo>
                  <a:pt x="15989" y="3930"/>
                </a:lnTo>
                <a:lnTo>
                  <a:pt x="15997" y="3908"/>
                </a:lnTo>
                <a:lnTo>
                  <a:pt x="16004" y="3887"/>
                </a:lnTo>
                <a:lnTo>
                  <a:pt x="16011" y="3864"/>
                </a:lnTo>
                <a:lnTo>
                  <a:pt x="16018" y="3842"/>
                </a:lnTo>
                <a:lnTo>
                  <a:pt x="16024" y="3820"/>
                </a:lnTo>
                <a:lnTo>
                  <a:pt x="16030" y="3799"/>
                </a:lnTo>
                <a:lnTo>
                  <a:pt x="16035" y="3776"/>
                </a:lnTo>
                <a:lnTo>
                  <a:pt x="16039" y="3754"/>
                </a:lnTo>
                <a:lnTo>
                  <a:pt x="16044" y="3732"/>
                </a:lnTo>
                <a:lnTo>
                  <a:pt x="16047" y="3710"/>
                </a:lnTo>
                <a:lnTo>
                  <a:pt x="16050" y="3686"/>
                </a:lnTo>
                <a:lnTo>
                  <a:pt x="16053" y="3664"/>
                </a:lnTo>
                <a:lnTo>
                  <a:pt x="16055" y="3642"/>
                </a:lnTo>
                <a:lnTo>
                  <a:pt x="16056" y="3619"/>
                </a:lnTo>
                <a:lnTo>
                  <a:pt x="16057" y="3597"/>
                </a:lnTo>
                <a:lnTo>
                  <a:pt x="16058" y="3574"/>
                </a:lnTo>
                <a:lnTo>
                  <a:pt x="16058" y="3552"/>
                </a:lnTo>
                <a:lnTo>
                  <a:pt x="16057" y="3528"/>
                </a:lnTo>
                <a:lnTo>
                  <a:pt x="16056" y="3503"/>
                </a:lnTo>
                <a:lnTo>
                  <a:pt x="16055" y="3479"/>
                </a:lnTo>
                <a:lnTo>
                  <a:pt x="16053" y="3456"/>
                </a:lnTo>
                <a:lnTo>
                  <a:pt x="16050" y="3432"/>
                </a:lnTo>
                <a:lnTo>
                  <a:pt x="16047" y="3408"/>
                </a:lnTo>
                <a:lnTo>
                  <a:pt x="16043" y="3385"/>
                </a:lnTo>
                <a:lnTo>
                  <a:pt x="16039" y="3362"/>
                </a:lnTo>
                <a:lnTo>
                  <a:pt x="16034" y="3338"/>
                </a:lnTo>
                <a:lnTo>
                  <a:pt x="16028" y="3314"/>
                </a:lnTo>
                <a:lnTo>
                  <a:pt x="16022" y="3291"/>
                </a:lnTo>
                <a:lnTo>
                  <a:pt x="16015" y="3268"/>
                </a:lnTo>
                <a:lnTo>
                  <a:pt x="16008" y="3245"/>
                </a:lnTo>
                <a:lnTo>
                  <a:pt x="16000" y="3222"/>
                </a:lnTo>
                <a:lnTo>
                  <a:pt x="15992" y="3200"/>
                </a:lnTo>
                <a:lnTo>
                  <a:pt x="15983" y="3178"/>
                </a:lnTo>
                <a:lnTo>
                  <a:pt x="15974" y="3155"/>
                </a:lnTo>
                <a:lnTo>
                  <a:pt x="15964" y="3132"/>
                </a:lnTo>
                <a:lnTo>
                  <a:pt x="15953" y="3111"/>
                </a:lnTo>
                <a:lnTo>
                  <a:pt x="15942" y="3089"/>
                </a:lnTo>
                <a:lnTo>
                  <a:pt x="15930" y="3068"/>
                </a:lnTo>
                <a:lnTo>
                  <a:pt x="15917" y="3047"/>
                </a:lnTo>
                <a:lnTo>
                  <a:pt x="15904" y="3026"/>
                </a:lnTo>
                <a:lnTo>
                  <a:pt x="15891" y="3005"/>
                </a:lnTo>
                <a:lnTo>
                  <a:pt x="15877" y="2985"/>
                </a:lnTo>
                <a:lnTo>
                  <a:pt x="15863" y="2964"/>
                </a:lnTo>
                <a:lnTo>
                  <a:pt x="15848" y="2944"/>
                </a:lnTo>
                <a:lnTo>
                  <a:pt x="15832" y="2924"/>
                </a:lnTo>
                <a:lnTo>
                  <a:pt x="15816" y="2905"/>
                </a:lnTo>
                <a:lnTo>
                  <a:pt x="15799" y="2886"/>
                </a:lnTo>
                <a:lnTo>
                  <a:pt x="15782" y="2868"/>
                </a:lnTo>
                <a:lnTo>
                  <a:pt x="15764" y="284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2" name="Freeform 120"/>
          <p:cNvSpPr>
            <a:spLocks noEditPoints="1"/>
          </p:cNvSpPr>
          <p:nvPr/>
        </p:nvSpPr>
        <p:spPr bwMode="auto">
          <a:xfrm>
            <a:off x="6499513" y="2588024"/>
            <a:ext cx="421312" cy="421312"/>
          </a:xfrm>
          <a:custGeom>
            <a:avLst/>
            <a:gdLst>
              <a:gd name="T0" fmla="*/ 11128 w 16095"/>
              <a:gd name="T1" fmla="*/ 11977 h 16095"/>
              <a:gd name="T2" fmla="*/ 11777 w 16095"/>
              <a:gd name="T3" fmla="*/ 9543 h 16095"/>
              <a:gd name="T4" fmla="*/ 13241 w 16095"/>
              <a:gd name="T5" fmla="*/ 8457 h 16095"/>
              <a:gd name="T6" fmla="*/ 13492 w 16095"/>
              <a:gd name="T7" fmla="*/ 6286 h 16095"/>
              <a:gd name="T8" fmla="*/ 12358 w 16095"/>
              <a:gd name="T9" fmla="*/ 4722 h 16095"/>
              <a:gd name="T10" fmla="*/ 10731 w 16095"/>
              <a:gd name="T11" fmla="*/ 2943 h 16095"/>
              <a:gd name="T12" fmla="*/ 12110 w 16095"/>
              <a:gd name="T13" fmla="*/ 1109 h 16095"/>
              <a:gd name="T14" fmla="*/ 14079 w 16095"/>
              <a:gd name="T15" fmla="*/ 2205 h 16095"/>
              <a:gd name="T16" fmla="*/ 15086 w 16095"/>
              <a:gd name="T17" fmla="*/ 6731 h 16095"/>
              <a:gd name="T18" fmla="*/ 14265 w 16095"/>
              <a:gd name="T19" fmla="*/ 11509 h 16095"/>
              <a:gd name="T20" fmla="*/ 6539 w 16095"/>
              <a:gd name="T21" fmla="*/ 8550 h 16095"/>
              <a:gd name="T22" fmla="*/ 5762 w 16095"/>
              <a:gd name="T23" fmla="*/ 8001 h 16095"/>
              <a:gd name="T24" fmla="*/ 5553 w 16095"/>
              <a:gd name="T25" fmla="*/ 6738 h 16095"/>
              <a:gd name="T26" fmla="*/ 6059 w 16095"/>
              <a:gd name="T27" fmla="*/ 5715 h 16095"/>
              <a:gd name="T28" fmla="*/ 7265 w 16095"/>
              <a:gd name="T29" fmla="*/ 5480 h 16095"/>
              <a:gd name="T30" fmla="*/ 8743 w 16095"/>
              <a:gd name="T31" fmla="*/ 4899 h 16095"/>
              <a:gd name="T32" fmla="*/ 9075 w 16095"/>
              <a:gd name="T33" fmla="*/ 6240 h 16095"/>
              <a:gd name="T34" fmla="*/ 9198 w 16095"/>
              <a:gd name="T35" fmla="*/ 9111 h 16095"/>
              <a:gd name="T36" fmla="*/ 8106 w 16095"/>
              <a:gd name="T37" fmla="*/ 8857 h 16095"/>
              <a:gd name="T38" fmla="*/ 6033 w 16095"/>
              <a:gd name="T39" fmla="*/ 15089 h 16095"/>
              <a:gd name="T40" fmla="*/ 3950 w 16095"/>
              <a:gd name="T41" fmla="*/ 10033 h 16095"/>
              <a:gd name="T42" fmla="*/ 4102 w 16095"/>
              <a:gd name="T43" fmla="*/ 9562 h 16095"/>
              <a:gd name="T44" fmla="*/ 5530 w 16095"/>
              <a:gd name="T45" fmla="*/ 13580 h 16095"/>
              <a:gd name="T46" fmla="*/ 5719 w 16095"/>
              <a:gd name="T47" fmla="*/ 14249 h 16095"/>
              <a:gd name="T48" fmla="*/ 1011 w 16095"/>
              <a:gd name="T49" fmla="*/ 6888 h 16095"/>
              <a:gd name="T50" fmla="*/ 1450 w 16095"/>
              <a:gd name="T51" fmla="*/ 5790 h 16095"/>
              <a:gd name="T52" fmla="*/ 5402 w 16095"/>
              <a:gd name="T53" fmla="*/ 5717 h 16095"/>
              <a:gd name="T54" fmla="*/ 5075 w 16095"/>
              <a:gd name="T55" fmla="*/ 6548 h 16095"/>
              <a:gd name="T56" fmla="*/ 5075 w 16095"/>
              <a:gd name="T57" fmla="*/ 7536 h 16095"/>
              <a:gd name="T58" fmla="*/ 5402 w 16095"/>
              <a:gd name="T59" fmla="*/ 8367 h 16095"/>
              <a:gd name="T60" fmla="*/ 1450 w 16095"/>
              <a:gd name="T61" fmla="*/ 8293 h 16095"/>
              <a:gd name="T62" fmla="*/ 1011 w 16095"/>
              <a:gd name="T63" fmla="*/ 7196 h 16095"/>
              <a:gd name="T64" fmla="*/ 10133 w 16095"/>
              <a:gd name="T65" fmla="*/ 5623 h 16095"/>
              <a:gd name="T66" fmla="*/ 12279 w 16095"/>
              <a:gd name="T67" fmla="*/ 5974 h 16095"/>
              <a:gd name="T68" fmla="*/ 12569 w 16095"/>
              <a:gd name="T69" fmla="*/ 7196 h 16095"/>
              <a:gd name="T70" fmla="*/ 12131 w 16095"/>
              <a:gd name="T71" fmla="*/ 8293 h 16095"/>
              <a:gd name="T72" fmla="*/ 10100 w 16095"/>
              <a:gd name="T73" fmla="*/ 8092 h 16095"/>
              <a:gd name="T74" fmla="*/ 12017 w 16095"/>
              <a:gd name="T75" fmla="*/ 72 h 16095"/>
              <a:gd name="T76" fmla="*/ 10628 w 16095"/>
              <a:gd name="T77" fmla="*/ 1060 h 16095"/>
              <a:gd name="T78" fmla="*/ 9332 w 16095"/>
              <a:gd name="T79" fmla="*/ 3046 h 16095"/>
              <a:gd name="T80" fmla="*/ 7289 w 16095"/>
              <a:gd name="T81" fmla="*/ 4450 h 16095"/>
              <a:gd name="T82" fmla="*/ 1045 w 16095"/>
              <a:gd name="T83" fmla="*/ 4826 h 16095"/>
              <a:gd name="T84" fmla="*/ 40 w 16095"/>
              <a:gd name="T85" fmla="*/ 6529 h 16095"/>
              <a:gd name="T86" fmla="*/ 454 w 16095"/>
              <a:gd name="T87" fmla="*/ 8650 h 16095"/>
              <a:gd name="T88" fmla="*/ 2012 w 16095"/>
              <a:gd name="T89" fmla="*/ 9556 h 16095"/>
              <a:gd name="T90" fmla="*/ 2785 w 16095"/>
              <a:gd name="T91" fmla="*/ 9924 h 16095"/>
              <a:gd name="T92" fmla="*/ 3026 w 16095"/>
              <a:gd name="T93" fmla="*/ 15242 h 16095"/>
              <a:gd name="T94" fmla="*/ 3500 w 16095"/>
              <a:gd name="T95" fmla="*/ 15949 h 16095"/>
              <a:gd name="T96" fmla="*/ 6332 w 16095"/>
              <a:gd name="T97" fmla="*/ 16050 h 16095"/>
              <a:gd name="T98" fmla="*/ 6960 w 16095"/>
              <a:gd name="T99" fmla="*/ 15480 h 16095"/>
              <a:gd name="T100" fmla="*/ 6942 w 16095"/>
              <a:gd name="T101" fmla="*/ 14220 h 16095"/>
              <a:gd name="T102" fmla="*/ 6548 w 16095"/>
              <a:gd name="T103" fmla="*/ 13658 h 16095"/>
              <a:gd name="T104" fmla="*/ 6615 w 16095"/>
              <a:gd name="T105" fmla="*/ 9807 h 16095"/>
              <a:gd name="T106" fmla="*/ 6860 w 16095"/>
              <a:gd name="T107" fmla="*/ 9606 h 16095"/>
              <a:gd name="T108" fmla="*/ 8713 w 16095"/>
              <a:gd name="T109" fmla="*/ 10411 h 16095"/>
              <a:gd name="T110" fmla="*/ 10205 w 16095"/>
              <a:gd name="T111" fmla="*/ 12386 h 16095"/>
              <a:gd name="T112" fmla="*/ 11427 w 16095"/>
              <a:gd name="T113" fmla="*/ 13755 h 16095"/>
              <a:gd name="T114" fmla="*/ 13576 w 16095"/>
              <a:gd name="T115" fmla="*/ 13838 h 16095"/>
              <a:gd name="T116" fmla="*/ 15810 w 16095"/>
              <a:gd name="T117" fmla="*/ 9925 h 16095"/>
              <a:gd name="T118" fmla="*/ 15810 w 16095"/>
              <a:gd name="T119" fmla="*/ 4159 h 16095"/>
              <a:gd name="T120" fmla="*/ 13576 w 16095"/>
              <a:gd name="T121" fmla="*/ 245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95" h="16095">
                <a:moveTo>
                  <a:pt x="12574" y="13077"/>
                </a:moveTo>
                <a:lnTo>
                  <a:pt x="12480" y="13073"/>
                </a:lnTo>
                <a:lnTo>
                  <a:pt x="12386" y="13060"/>
                </a:lnTo>
                <a:lnTo>
                  <a:pt x="12293" y="13040"/>
                </a:lnTo>
                <a:lnTo>
                  <a:pt x="12201" y="13011"/>
                </a:lnTo>
                <a:lnTo>
                  <a:pt x="12110" y="12975"/>
                </a:lnTo>
                <a:lnTo>
                  <a:pt x="12021" y="12930"/>
                </a:lnTo>
                <a:lnTo>
                  <a:pt x="11932" y="12878"/>
                </a:lnTo>
                <a:lnTo>
                  <a:pt x="11845" y="12819"/>
                </a:lnTo>
                <a:lnTo>
                  <a:pt x="11759" y="12752"/>
                </a:lnTo>
                <a:lnTo>
                  <a:pt x="11675" y="12679"/>
                </a:lnTo>
                <a:lnTo>
                  <a:pt x="11591" y="12598"/>
                </a:lnTo>
                <a:lnTo>
                  <a:pt x="11510" y="12511"/>
                </a:lnTo>
                <a:lnTo>
                  <a:pt x="11430" y="12416"/>
                </a:lnTo>
                <a:lnTo>
                  <a:pt x="11352" y="12316"/>
                </a:lnTo>
                <a:lnTo>
                  <a:pt x="11276" y="12209"/>
                </a:lnTo>
                <a:lnTo>
                  <a:pt x="11201" y="12095"/>
                </a:lnTo>
                <a:lnTo>
                  <a:pt x="11128" y="11977"/>
                </a:lnTo>
                <a:lnTo>
                  <a:pt x="11056" y="11851"/>
                </a:lnTo>
                <a:lnTo>
                  <a:pt x="10988" y="11720"/>
                </a:lnTo>
                <a:lnTo>
                  <a:pt x="10920" y="11583"/>
                </a:lnTo>
                <a:lnTo>
                  <a:pt x="10855" y="11441"/>
                </a:lnTo>
                <a:lnTo>
                  <a:pt x="10792" y="11294"/>
                </a:lnTo>
                <a:lnTo>
                  <a:pt x="10731" y="11141"/>
                </a:lnTo>
                <a:lnTo>
                  <a:pt x="10672" y="10983"/>
                </a:lnTo>
                <a:lnTo>
                  <a:pt x="10616" y="10820"/>
                </a:lnTo>
                <a:lnTo>
                  <a:pt x="10561" y="10653"/>
                </a:lnTo>
                <a:lnTo>
                  <a:pt x="10510" y="10481"/>
                </a:lnTo>
                <a:lnTo>
                  <a:pt x="10461" y="10304"/>
                </a:lnTo>
                <a:lnTo>
                  <a:pt x="10414" y="10123"/>
                </a:lnTo>
                <a:lnTo>
                  <a:pt x="10370" y="9939"/>
                </a:lnTo>
                <a:lnTo>
                  <a:pt x="10329" y="9750"/>
                </a:lnTo>
                <a:lnTo>
                  <a:pt x="10291" y="9556"/>
                </a:lnTo>
                <a:lnTo>
                  <a:pt x="11568" y="9556"/>
                </a:lnTo>
                <a:lnTo>
                  <a:pt x="11673" y="9553"/>
                </a:lnTo>
                <a:lnTo>
                  <a:pt x="11777" y="9543"/>
                </a:lnTo>
                <a:lnTo>
                  <a:pt x="11878" y="9528"/>
                </a:lnTo>
                <a:lnTo>
                  <a:pt x="11979" y="9506"/>
                </a:lnTo>
                <a:lnTo>
                  <a:pt x="12076" y="9479"/>
                </a:lnTo>
                <a:lnTo>
                  <a:pt x="12173" y="9445"/>
                </a:lnTo>
                <a:lnTo>
                  <a:pt x="12266" y="9407"/>
                </a:lnTo>
                <a:lnTo>
                  <a:pt x="12358" y="9362"/>
                </a:lnTo>
                <a:lnTo>
                  <a:pt x="12447" y="9312"/>
                </a:lnTo>
                <a:lnTo>
                  <a:pt x="12535" y="9258"/>
                </a:lnTo>
                <a:lnTo>
                  <a:pt x="12618" y="9197"/>
                </a:lnTo>
                <a:lnTo>
                  <a:pt x="12700" y="9133"/>
                </a:lnTo>
                <a:lnTo>
                  <a:pt x="12779" y="9063"/>
                </a:lnTo>
                <a:lnTo>
                  <a:pt x="12855" y="8989"/>
                </a:lnTo>
                <a:lnTo>
                  <a:pt x="12927" y="8911"/>
                </a:lnTo>
                <a:lnTo>
                  <a:pt x="12997" y="8828"/>
                </a:lnTo>
                <a:lnTo>
                  <a:pt x="13063" y="8742"/>
                </a:lnTo>
                <a:lnTo>
                  <a:pt x="13126" y="8650"/>
                </a:lnTo>
                <a:lnTo>
                  <a:pt x="13186" y="8555"/>
                </a:lnTo>
                <a:lnTo>
                  <a:pt x="13241" y="8457"/>
                </a:lnTo>
                <a:lnTo>
                  <a:pt x="13292" y="8355"/>
                </a:lnTo>
                <a:lnTo>
                  <a:pt x="13341" y="8250"/>
                </a:lnTo>
                <a:lnTo>
                  <a:pt x="13385" y="8141"/>
                </a:lnTo>
                <a:lnTo>
                  <a:pt x="13424" y="8029"/>
                </a:lnTo>
                <a:lnTo>
                  <a:pt x="13460" y="7915"/>
                </a:lnTo>
                <a:lnTo>
                  <a:pt x="13492" y="7798"/>
                </a:lnTo>
                <a:lnTo>
                  <a:pt x="13518" y="7677"/>
                </a:lnTo>
                <a:lnTo>
                  <a:pt x="13540" y="7555"/>
                </a:lnTo>
                <a:lnTo>
                  <a:pt x="13557" y="7430"/>
                </a:lnTo>
                <a:lnTo>
                  <a:pt x="13570" y="7302"/>
                </a:lnTo>
                <a:lnTo>
                  <a:pt x="13577" y="7173"/>
                </a:lnTo>
                <a:lnTo>
                  <a:pt x="13580" y="7042"/>
                </a:lnTo>
                <a:lnTo>
                  <a:pt x="13577" y="6911"/>
                </a:lnTo>
                <a:lnTo>
                  <a:pt x="13570" y="6781"/>
                </a:lnTo>
                <a:lnTo>
                  <a:pt x="13557" y="6653"/>
                </a:lnTo>
                <a:lnTo>
                  <a:pt x="13540" y="6529"/>
                </a:lnTo>
                <a:lnTo>
                  <a:pt x="13518" y="6406"/>
                </a:lnTo>
                <a:lnTo>
                  <a:pt x="13492" y="6286"/>
                </a:lnTo>
                <a:lnTo>
                  <a:pt x="13460" y="6168"/>
                </a:lnTo>
                <a:lnTo>
                  <a:pt x="13424" y="6054"/>
                </a:lnTo>
                <a:lnTo>
                  <a:pt x="13385" y="5942"/>
                </a:lnTo>
                <a:lnTo>
                  <a:pt x="13341" y="5833"/>
                </a:lnTo>
                <a:lnTo>
                  <a:pt x="13292" y="5728"/>
                </a:lnTo>
                <a:lnTo>
                  <a:pt x="13241" y="5626"/>
                </a:lnTo>
                <a:lnTo>
                  <a:pt x="13186" y="5528"/>
                </a:lnTo>
                <a:lnTo>
                  <a:pt x="13126" y="5433"/>
                </a:lnTo>
                <a:lnTo>
                  <a:pt x="13063" y="5343"/>
                </a:lnTo>
                <a:lnTo>
                  <a:pt x="12997" y="5255"/>
                </a:lnTo>
                <a:lnTo>
                  <a:pt x="12927" y="5173"/>
                </a:lnTo>
                <a:lnTo>
                  <a:pt x="12855" y="5094"/>
                </a:lnTo>
                <a:lnTo>
                  <a:pt x="12779" y="5020"/>
                </a:lnTo>
                <a:lnTo>
                  <a:pt x="12700" y="4950"/>
                </a:lnTo>
                <a:lnTo>
                  <a:pt x="12618" y="4886"/>
                </a:lnTo>
                <a:lnTo>
                  <a:pt x="12535" y="4826"/>
                </a:lnTo>
                <a:lnTo>
                  <a:pt x="12447" y="4771"/>
                </a:lnTo>
                <a:lnTo>
                  <a:pt x="12358" y="4722"/>
                </a:lnTo>
                <a:lnTo>
                  <a:pt x="12266" y="4677"/>
                </a:lnTo>
                <a:lnTo>
                  <a:pt x="12173" y="4638"/>
                </a:lnTo>
                <a:lnTo>
                  <a:pt x="12076" y="4604"/>
                </a:lnTo>
                <a:lnTo>
                  <a:pt x="11979" y="4577"/>
                </a:lnTo>
                <a:lnTo>
                  <a:pt x="11878" y="4555"/>
                </a:lnTo>
                <a:lnTo>
                  <a:pt x="11777" y="4540"/>
                </a:lnTo>
                <a:lnTo>
                  <a:pt x="11673" y="4530"/>
                </a:lnTo>
                <a:lnTo>
                  <a:pt x="11568" y="4527"/>
                </a:lnTo>
                <a:lnTo>
                  <a:pt x="10291" y="4527"/>
                </a:lnTo>
                <a:lnTo>
                  <a:pt x="10329" y="4334"/>
                </a:lnTo>
                <a:lnTo>
                  <a:pt x="10370" y="4145"/>
                </a:lnTo>
                <a:lnTo>
                  <a:pt x="10414" y="3960"/>
                </a:lnTo>
                <a:lnTo>
                  <a:pt x="10461" y="3779"/>
                </a:lnTo>
                <a:lnTo>
                  <a:pt x="10510" y="3603"/>
                </a:lnTo>
                <a:lnTo>
                  <a:pt x="10561" y="3431"/>
                </a:lnTo>
                <a:lnTo>
                  <a:pt x="10616" y="3263"/>
                </a:lnTo>
                <a:lnTo>
                  <a:pt x="10672" y="3101"/>
                </a:lnTo>
                <a:lnTo>
                  <a:pt x="10731" y="2943"/>
                </a:lnTo>
                <a:lnTo>
                  <a:pt x="10792" y="2790"/>
                </a:lnTo>
                <a:lnTo>
                  <a:pt x="10855" y="2643"/>
                </a:lnTo>
                <a:lnTo>
                  <a:pt x="10920" y="2501"/>
                </a:lnTo>
                <a:lnTo>
                  <a:pt x="10988" y="2364"/>
                </a:lnTo>
                <a:lnTo>
                  <a:pt x="11056" y="2232"/>
                </a:lnTo>
                <a:lnTo>
                  <a:pt x="11128" y="2107"/>
                </a:lnTo>
                <a:lnTo>
                  <a:pt x="11201" y="1988"/>
                </a:lnTo>
                <a:lnTo>
                  <a:pt x="11276" y="1874"/>
                </a:lnTo>
                <a:lnTo>
                  <a:pt x="11352" y="1767"/>
                </a:lnTo>
                <a:lnTo>
                  <a:pt x="11430" y="1667"/>
                </a:lnTo>
                <a:lnTo>
                  <a:pt x="11510" y="1572"/>
                </a:lnTo>
                <a:lnTo>
                  <a:pt x="11591" y="1485"/>
                </a:lnTo>
                <a:lnTo>
                  <a:pt x="11675" y="1404"/>
                </a:lnTo>
                <a:lnTo>
                  <a:pt x="11759" y="1331"/>
                </a:lnTo>
                <a:lnTo>
                  <a:pt x="11845" y="1264"/>
                </a:lnTo>
                <a:lnTo>
                  <a:pt x="11932" y="1205"/>
                </a:lnTo>
                <a:lnTo>
                  <a:pt x="12021" y="1153"/>
                </a:lnTo>
                <a:lnTo>
                  <a:pt x="12110" y="1109"/>
                </a:lnTo>
                <a:lnTo>
                  <a:pt x="12201" y="1072"/>
                </a:lnTo>
                <a:lnTo>
                  <a:pt x="12293" y="1043"/>
                </a:lnTo>
                <a:lnTo>
                  <a:pt x="12386" y="1023"/>
                </a:lnTo>
                <a:lnTo>
                  <a:pt x="12480" y="1010"/>
                </a:lnTo>
                <a:lnTo>
                  <a:pt x="12574" y="1006"/>
                </a:lnTo>
                <a:lnTo>
                  <a:pt x="12704" y="1014"/>
                </a:lnTo>
                <a:lnTo>
                  <a:pt x="12832" y="1037"/>
                </a:lnTo>
                <a:lnTo>
                  <a:pt x="12957" y="1075"/>
                </a:lnTo>
                <a:lnTo>
                  <a:pt x="13081" y="1129"/>
                </a:lnTo>
                <a:lnTo>
                  <a:pt x="13203" y="1196"/>
                </a:lnTo>
                <a:lnTo>
                  <a:pt x="13323" y="1278"/>
                </a:lnTo>
                <a:lnTo>
                  <a:pt x="13439" y="1372"/>
                </a:lnTo>
                <a:lnTo>
                  <a:pt x="13553" y="1480"/>
                </a:lnTo>
                <a:lnTo>
                  <a:pt x="13665" y="1601"/>
                </a:lnTo>
                <a:lnTo>
                  <a:pt x="13773" y="1734"/>
                </a:lnTo>
                <a:lnTo>
                  <a:pt x="13878" y="1880"/>
                </a:lnTo>
                <a:lnTo>
                  <a:pt x="13981" y="2037"/>
                </a:lnTo>
                <a:lnTo>
                  <a:pt x="14079" y="2205"/>
                </a:lnTo>
                <a:lnTo>
                  <a:pt x="14174" y="2384"/>
                </a:lnTo>
                <a:lnTo>
                  <a:pt x="14265" y="2574"/>
                </a:lnTo>
                <a:lnTo>
                  <a:pt x="14353" y="2773"/>
                </a:lnTo>
                <a:lnTo>
                  <a:pt x="14436" y="2984"/>
                </a:lnTo>
                <a:lnTo>
                  <a:pt x="14515" y="3202"/>
                </a:lnTo>
                <a:lnTo>
                  <a:pt x="14589" y="3430"/>
                </a:lnTo>
                <a:lnTo>
                  <a:pt x="14660" y="3667"/>
                </a:lnTo>
                <a:lnTo>
                  <a:pt x="14725" y="3912"/>
                </a:lnTo>
                <a:lnTo>
                  <a:pt x="14785" y="4165"/>
                </a:lnTo>
                <a:lnTo>
                  <a:pt x="14841" y="4425"/>
                </a:lnTo>
                <a:lnTo>
                  <a:pt x="14892" y="4693"/>
                </a:lnTo>
                <a:lnTo>
                  <a:pt x="14936" y="4966"/>
                </a:lnTo>
                <a:lnTo>
                  <a:pt x="14976" y="5247"/>
                </a:lnTo>
                <a:lnTo>
                  <a:pt x="15010" y="5534"/>
                </a:lnTo>
                <a:lnTo>
                  <a:pt x="15038" y="5825"/>
                </a:lnTo>
                <a:lnTo>
                  <a:pt x="15060" y="6122"/>
                </a:lnTo>
                <a:lnTo>
                  <a:pt x="15076" y="6425"/>
                </a:lnTo>
                <a:lnTo>
                  <a:pt x="15086" y="6731"/>
                </a:lnTo>
                <a:lnTo>
                  <a:pt x="15089" y="7042"/>
                </a:lnTo>
                <a:lnTo>
                  <a:pt x="15086" y="7352"/>
                </a:lnTo>
                <a:lnTo>
                  <a:pt x="15076" y="7658"/>
                </a:lnTo>
                <a:lnTo>
                  <a:pt x="15060" y="7961"/>
                </a:lnTo>
                <a:lnTo>
                  <a:pt x="15038" y="8258"/>
                </a:lnTo>
                <a:lnTo>
                  <a:pt x="15010" y="8549"/>
                </a:lnTo>
                <a:lnTo>
                  <a:pt x="14976" y="8836"/>
                </a:lnTo>
                <a:lnTo>
                  <a:pt x="14936" y="9117"/>
                </a:lnTo>
                <a:lnTo>
                  <a:pt x="14892" y="9390"/>
                </a:lnTo>
                <a:lnTo>
                  <a:pt x="14841" y="9658"/>
                </a:lnTo>
                <a:lnTo>
                  <a:pt x="14785" y="9919"/>
                </a:lnTo>
                <a:lnTo>
                  <a:pt x="14725" y="10171"/>
                </a:lnTo>
                <a:lnTo>
                  <a:pt x="14660" y="10416"/>
                </a:lnTo>
                <a:lnTo>
                  <a:pt x="14589" y="10653"/>
                </a:lnTo>
                <a:lnTo>
                  <a:pt x="14515" y="10880"/>
                </a:lnTo>
                <a:lnTo>
                  <a:pt x="14436" y="11100"/>
                </a:lnTo>
                <a:lnTo>
                  <a:pt x="14353" y="11310"/>
                </a:lnTo>
                <a:lnTo>
                  <a:pt x="14265" y="11509"/>
                </a:lnTo>
                <a:lnTo>
                  <a:pt x="14174" y="11699"/>
                </a:lnTo>
                <a:lnTo>
                  <a:pt x="14079" y="11878"/>
                </a:lnTo>
                <a:lnTo>
                  <a:pt x="13981" y="12046"/>
                </a:lnTo>
                <a:lnTo>
                  <a:pt x="13878" y="12203"/>
                </a:lnTo>
                <a:lnTo>
                  <a:pt x="13773" y="12349"/>
                </a:lnTo>
                <a:lnTo>
                  <a:pt x="13665" y="12482"/>
                </a:lnTo>
                <a:lnTo>
                  <a:pt x="13553" y="12602"/>
                </a:lnTo>
                <a:lnTo>
                  <a:pt x="13439" y="12711"/>
                </a:lnTo>
                <a:lnTo>
                  <a:pt x="13323" y="12806"/>
                </a:lnTo>
                <a:lnTo>
                  <a:pt x="13203" y="12887"/>
                </a:lnTo>
                <a:lnTo>
                  <a:pt x="13081" y="12954"/>
                </a:lnTo>
                <a:lnTo>
                  <a:pt x="12957" y="13008"/>
                </a:lnTo>
                <a:lnTo>
                  <a:pt x="12832" y="13046"/>
                </a:lnTo>
                <a:lnTo>
                  <a:pt x="12704" y="13069"/>
                </a:lnTo>
                <a:lnTo>
                  <a:pt x="12574" y="13077"/>
                </a:lnTo>
                <a:close/>
                <a:moveTo>
                  <a:pt x="6652" y="8557"/>
                </a:moveTo>
                <a:lnTo>
                  <a:pt x="6539" y="8557"/>
                </a:lnTo>
                <a:lnTo>
                  <a:pt x="6539" y="8550"/>
                </a:lnTo>
                <a:lnTo>
                  <a:pt x="6487" y="8548"/>
                </a:lnTo>
                <a:lnTo>
                  <a:pt x="6436" y="8542"/>
                </a:lnTo>
                <a:lnTo>
                  <a:pt x="6386" y="8533"/>
                </a:lnTo>
                <a:lnTo>
                  <a:pt x="6335" y="8520"/>
                </a:lnTo>
                <a:lnTo>
                  <a:pt x="6287" y="8503"/>
                </a:lnTo>
                <a:lnTo>
                  <a:pt x="6240" y="8483"/>
                </a:lnTo>
                <a:lnTo>
                  <a:pt x="6193" y="8459"/>
                </a:lnTo>
                <a:lnTo>
                  <a:pt x="6147" y="8432"/>
                </a:lnTo>
                <a:lnTo>
                  <a:pt x="6102" y="8402"/>
                </a:lnTo>
                <a:lnTo>
                  <a:pt x="6059" y="8368"/>
                </a:lnTo>
                <a:lnTo>
                  <a:pt x="6017" y="8332"/>
                </a:lnTo>
                <a:lnTo>
                  <a:pt x="5976" y="8293"/>
                </a:lnTo>
                <a:lnTo>
                  <a:pt x="5937" y="8251"/>
                </a:lnTo>
                <a:lnTo>
                  <a:pt x="5899" y="8206"/>
                </a:lnTo>
                <a:lnTo>
                  <a:pt x="5863" y="8158"/>
                </a:lnTo>
                <a:lnTo>
                  <a:pt x="5827" y="8109"/>
                </a:lnTo>
                <a:lnTo>
                  <a:pt x="5794" y="8057"/>
                </a:lnTo>
                <a:lnTo>
                  <a:pt x="5762" y="8001"/>
                </a:lnTo>
                <a:lnTo>
                  <a:pt x="5733" y="7945"/>
                </a:lnTo>
                <a:lnTo>
                  <a:pt x="5705" y="7886"/>
                </a:lnTo>
                <a:lnTo>
                  <a:pt x="5679" y="7824"/>
                </a:lnTo>
                <a:lnTo>
                  <a:pt x="5654" y="7761"/>
                </a:lnTo>
                <a:lnTo>
                  <a:pt x="5632" y="7696"/>
                </a:lnTo>
                <a:lnTo>
                  <a:pt x="5611" y="7629"/>
                </a:lnTo>
                <a:lnTo>
                  <a:pt x="5594" y="7561"/>
                </a:lnTo>
                <a:lnTo>
                  <a:pt x="5578" y="7490"/>
                </a:lnTo>
                <a:lnTo>
                  <a:pt x="5564" y="7419"/>
                </a:lnTo>
                <a:lnTo>
                  <a:pt x="5553" y="7345"/>
                </a:lnTo>
                <a:lnTo>
                  <a:pt x="5544" y="7272"/>
                </a:lnTo>
                <a:lnTo>
                  <a:pt x="5538" y="7196"/>
                </a:lnTo>
                <a:lnTo>
                  <a:pt x="5534" y="7119"/>
                </a:lnTo>
                <a:lnTo>
                  <a:pt x="5533" y="7042"/>
                </a:lnTo>
                <a:lnTo>
                  <a:pt x="5534" y="6964"/>
                </a:lnTo>
                <a:lnTo>
                  <a:pt x="5538" y="6888"/>
                </a:lnTo>
                <a:lnTo>
                  <a:pt x="5544" y="6812"/>
                </a:lnTo>
                <a:lnTo>
                  <a:pt x="5553" y="6738"/>
                </a:lnTo>
                <a:lnTo>
                  <a:pt x="5564" y="6664"/>
                </a:lnTo>
                <a:lnTo>
                  <a:pt x="5578" y="6593"/>
                </a:lnTo>
                <a:lnTo>
                  <a:pt x="5594" y="6522"/>
                </a:lnTo>
                <a:lnTo>
                  <a:pt x="5611" y="6454"/>
                </a:lnTo>
                <a:lnTo>
                  <a:pt x="5632" y="6388"/>
                </a:lnTo>
                <a:lnTo>
                  <a:pt x="5654" y="6322"/>
                </a:lnTo>
                <a:lnTo>
                  <a:pt x="5679" y="6259"/>
                </a:lnTo>
                <a:lnTo>
                  <a:pt x="5705" y="6199"/>
                </a:lnTo>
                <a:lnTo>
                  <a:pt x="5733" y="6139"/>
                </a:lnTo>
                <a:lnTo>
                  <a:pt x="5762" y="6082"/>
                </a:lnTo>
                <a:lnTo>
                  <a:pt x="5794" y="6028"/>
                </a:lnTo>
                <a:lnTo>
                  <a:pt x="5827" y="5974"/>
                </a:lnTo>
                <a:lnTo>
                  <a:pt x="5863" y="5925"/>
                </a:lnTo>
                <a:lnTo>
                  <a:pt x="5899" y="5878"/>
                </a:lnTo>
                <a:lnTo>
                  <a:pt x="5937" y="5832"/>
                </a:lnTo>
                <a:lnTo>
                  <a:pt x="5976" y="5790"/>
                </a:lnTo>
                <a:lnTo>
                  <a:pt x="6017" y="5751"/>
                </a:lnTo>
                <a:lnTo>
                  <a:pt x="6059" y="5715"/>
                </a:lnTo>
                <a:lnTo>
                  <a:pt x="6102" y="5682"/>
                </a:lnTo>
                <a:lnTo>
                  <a:pt x="6147" y="5651"/>
                </a:lnTo>
                <a:lnTo>
                  <a:pt x="6193" y="5624"/>
                </a:lnTo>
                <a:lnTo>
                  <a:pt x="6240" y="5600"/>
                </a:lnTo>
                <a:lnTo>
                  <a:pt x="6287" y="5580"/>
                </a:lnTo>
                <a:lnTo>
                  <a:pt x="6335" y="5563"/>
                </a:lnTo>
                <a:lnTo>
                  <a:pt x="6386" y="5550"/>
                </a:lnTo>
                <a:lnTo>
                  <a:pt x="6436" y="5541"/>
                </a:lnTo>
                <a:lnTo>
                  <a:pt x="6487" y="5535"/>
                </a:lnTo>
                <a:lnTo>
                  <a:pt x="6539" y="5533"/>
                </a:lnTo>
                <a:lnTo>
                  <a:pt x="6652" y="5533"/>
                </a:lnTo>
                <a:lnTo>
                  <a:pt x="6741" y="5532"/>
                </a:lnTo>
                <a:lnTo>
                  <a:pt x="6829" y="5529"/>
                </a:lnTo>
                <a:lnTo>
                  <a:pt x="6917" y="5523"/>
                </a:lnTo>
                <a:lnTo>
                  <a:pt x="7004" y="5516"/>
                </a:lnTo>
                <a:lnTo>
                  <a:pt x="7092" y="5505"/>
                </a:lnTo>
                <a:lnTo>
                  <a:pt x="7178" y="5493"/>
                </a:lnTo>
                <a:lnTo>
                  <a:pt x="7265" y="5480"/>
                </a:lnTo>
                <a:lnTo>
                  <a:pt x="7351" y="5464"/>
                </a:lnTo>
                <a:lnTo>
                  <a:pt x="7437" y="5446"/>
                </a:lnTo>
                <a:lnTo>
                  <a:pt x="7522" y="5426"/>
                </a:lnTo>
                <a:lnTo>
                  <a:pt x="7607" y="5405"/>
                </a:lnTo>
                <a:lnTo>
                  <a:pt x="7691" y="5381"/>
                </a:lnTo>
                <a:lnTo>
                  <a:pt x="7775" y="5355"/>
                </a:lnTo>
                <a:lnTo>
                  <a:pt x="7858" y="5327"/>
                </a:lnTo>
                <a:lnTo>
                  <a:pt x="7941" y="5297"/>
                </a:lnTo>
                <a:lnTo>
                  <a:pt x="8023" y="5266"/>
                </a:lnTo>
                <a:lnTo>
                  <a:pt x="8106" y="5232"/>
                </a:lnTo>
                <a:lnTo>
                  <a:pt x="8187" y="5197"/>
                </a:lnTo>
                <a:lnTo>
                  <a:pt x="8268" y="5159"/>
                </a:lnTo>
                <a:lnTo>
                  <a:pt x="8348" y="5121"/>
                </a:lnTo>
                <a:lnTo>
                  <a:pt x="8429" y="5080"/>
                </a:lnTo>
                <a:lnTo>
                  <a:pt x="8508" y="5038"/>
                </a:lnTo>
                <a:lnTo>
                  <a:pt x="8587" y="4993"/>
                </a:lnTo>
                <a:lnTo>
                  <a:pt x="8665" y="4947"/>
                </a:lnTo>
                <a:lnTo>
                  <a:pt x="8743" y="4899"/>
                </a:lnTo>
                <a:lnTo>
                  <a:pt x="8820" y="4850"/>
                </a:lnTo>
                <a:lnTo>
                  <a:pt x="8897" y="4798"/>
                </a:lnTo>
                <a:lnTo>
                  <a:pt x="8973" y="4745"/>
                </a:lnTo>
                <a:lnTo>
                  <a:pt x="9048" y="4691"/>
                </a:lnTo>
                <a:lnTo>
                  <a:pt x="9123" y="4634"/>
                </a:lnTo>
                <a:lnTo>
                  <a:pt x="9197" y="4577"/>
                </a:lnTo>
                <a:lnTo>
                  <a:pt x="9271" y="4518"/>
                </a:lnTo>
                <a:lnTo>
                  <a:pt x="9245" y="4670"/>
                </a:lnTo>
                <a:lnTo>
                  <a:pt x="9220" y="4823"/>
                </a:lnTo>
                <a:lnTo>
                  <a:pt x="9197" y="4977"/>
                </a:lnTo>
                <a:lnTo>
                  <a:pt x="9176" y="5133"/>
                </a:lnTo>
                <a:lnTo>
                  <a:pt x="9156" y="5289"/>
                </a:lnTo>
                <a:lnTo>
                  <a:pt x="9139" y="5446"/>
                </a:lnTo>
                <a:lnTo>
                  <a:pt x="9123" y="5604"/>
                </a:lnTo>
                <a:lnTo>
                  <a:pt x="9108" y="5762"/>
                </a:lnTo>
                <a:lnTo>
                  <a:pt x="9096" y="5921"/>
                </a:lnTo>
                <a:lnTo>
                  <a:pt x="9085" y="6080"/>
                </a:lnTo>
                <a:lnTo>
                  <a:pt x="9075" y="6240"/>
                </a:lnTo>
                <a:lnTo>
                  <a:pt x="9068" y="6400"/>
                </a:lnTo>
                <a:lnTo>
                  <a:pt x="9061" y="6560"/>
                </a:lnTo>
                <a:lnTo>
                  <a:pt x="9056" y="6721"/>
                </a:lnTo>
                <a:lnTo>
                  <a:pt x="9054" y="6881"/>
                </a:lnTo>
                <a:lnTo>
                  <a:pt x="9053" y="7042"/>
                </a:lnTo>
                <a:lnTo>
                  <a:pt x="9054" y="7203"/>
                </a:lnTo>
                <a:lnTo>
                  <a:pt x="9056" y="7363"/>
                </a:lnTo>
                <a:lnTo>
                  <a:pt x="9061" y="7524"/>
                </a:lnTo>
                <a:lnTo>
                  <a:pt x="9068" y="7685"/>
                </a:lnTo>
                <a:lnTo>
                  <a:pt x="9075" y="7846"/>
                </a:lnTo>
                <a:lnTo>
                  <a:pt x="9085" y="8006"/>
                </a:lnTo>
                <a:lnTo>
                  <a:pt x="9096" y="8166"/>
                </a:lnTo>
                <a:lnTo>
                  <a:pt x="9108" y="8325"/>
                </a:lnTo>
                <a:lnTo>
                  <a:pt x="9123" y="8484"/>
                </a:lnTo>
                <a:lnTo>
                  <a:pt x="9139" y="8642"/>
                </a:lnTo>
                <a:lnTo>
                  <a:pt x="9157" y="8799"/>
                </a:lnTo>
                <a:lnTo>
                  <a:pt x="9176" y="8956"/>
                </a:lnTo>
                <a:lnTo>
                  <a:pt x="9198" y="9111"/>
                </a:lnTo>
                <a:lnTo>
                  <a:pt x="9220" y="9266"/>
                </a:lnTo>
                <a:lnTo>
                  <a:pt x="9246" y="9420"/>
                </a:lnTo>
                <a:lnTo>
                  <a:pt x="9272" y="9571"/>
                </a:lnTo>
                <a:lnTo>
                  <a:pt x="9198" y="9512"/>
                </a:lnTo>
                <a:lnTo>
                  <a:pt x="9124" y="9455"/>
                </a:lnTo>
                <a:lnTo>
                  <a:pt x="9049" y="9398"/>
                </a:lnTo>
                <a:lnTo>
                  <a:pt x="8974" y="9344"/>
                </a:lnTo>
                <a:lnTo>
                  <a:pt x="8898" y="9291"/>
                </a:lnTo>
                <a:lnTo>
                  <a:pt x="8821" y="9240"/>
                </a:lnTo>
                <a:lnTo>
                  <a:pt x="8744" y="9190"/>
                </a:lnTo>
                <a:lnTo>
                  <a:pt x="8666" y="9142"/>
                </a:lnTo>
                <a:lnTo>
                  <a:pt x="8588" y="9097"/>
                </a:lnTo>
                <a:lnTo>
                  <a:pt x="8508" y="9051"/>
                </a:lnTo>
                <a:lnTo>
                  <a:pt x="8429" y="9009"/>
                </a:lnTo>
                <a:lnTo>
                  <a:pt x="8349" y="8968"/>
                </a:lnTo>
                <a:lnTo>
                  <a:pt x="8269" y="8930"/>
                </a:lnTo>
                <a:lnTo>
                  <a:pt x="8187" y="8892"/>
                </a:lnTo>
                <a:lnTo>
                  <a:pt x="8106" y="8857"/>
                </a:lnTo>
                <a:lnTo>
                  <a:pt x="8024" y="8823"/>
                </a:lnTo>
                <a:lnTo>
                  <a:pt x="7942" y="8792"/>
                </a:lnTo>
                <a:lnTo>
                  <a:pt x="7858" y="8762"/>
                </a:lnTo>
                <a:lnTo>
                  <a:pt x="7775" y="8735"/>
                </a:lnTo>
                <a:lnTo>
                  <a:pt x="7691" y="8708"/>
                </a:lnTo>
                <a:lnTo>
                  <a:pt x="7607" y="8684"/>
                </a:lnTo>
                <a:lnTo>
                  <a:pt x="7522" y="8662"/>
                </a:lnTo>
                <a:lnTo>
                  <a:pt x="7437" y="8643"/>
                </a:lnTo>
                <a:lnTo>
                  <a:pt x="7351" y="8625"/>
                </a:lnTo>
                <a:lnTo>
                  <a:pt x="7265" y="8609"/>
                </a:lnTo>
                <a:lnTo>
                  <a:pt x="7178" y="8595"/>
                </a:lnTo>
                <a:lnTo>
                  <a:pt x="7092" y="8584"/>
                </a:lnTo>
                <a:lnTo>
                  <a:pt x="7004" y="8574"/>
                </a:lnTo>
                <a:lnTo>
                  <a:pt x="6917" y="8567"/>
                </a:lnTo>
                <a:lnTo>
                  <a:pt x="6829" y="8561"/>
                </a:lnTo>
                <a:lnTo>
                  <a:pt x="6741" y="8558"/>
                </a:lnTo>
                <a:lnTo>
                  <a:pt x="6652" y="8557"/>
                </a:lnTo>
                <a:close/>
                <a:moveTo>
                  <a:pt x="6033" y="15089"/>
                </a:moveTo>
                <a:lnTo>
                  <a:pt x="4021" y="15089"/>
                </a:lnTo>
                <a:lnTo>
                  <a:pt x="4021" y="10562"/>
                </a:lnTo>
                <a:lnTo>
                  <a:pt x="4021" y="10528"/>
                </a:lnTo>
                <a:lnTo>
                  <a:pt x="4020" y="10494"/>
                </a:lnTo>
                <a:lnTo>
                  <a:pt x="4018" y="10460"/>
                </a:lnTo>
                <a:lnTo>
                  <a:pt x="4016" y="10426"/>
                </a:lnTo>
                <a:lnTo>
                  <a:pt x="4014" y="10392"/>
                </a:lnTo>
                <a:lnTo>
                  <a:pt x="4011" y="10359"/>
                </a:lnTo>
                <a:lnTo>
                  <a:pt x="4007" y="10325"/>
                </a:lnTo>
                <a:lnTo>
                  <a:pt x="4003" y="10292"/>
                </a:lnTo>
                <a:lnTo>
                  <a:pt x="3998" y="10260"/>
                </a:lnTo>
                <a:lnTo>
                  <a:pt x="3993" y="10226"/>
                </a:lnTo>
                <a:lnTo>
                  <a:pt x="3987" y="10193"/>
                </a:lnTo>
                <a:lnTo>
                  <a:pt x="3980" y="10161"/>
                </a:lnTo>
                <a:lnTo>
                  <a:pt x="3973" y="10129"/>
                </a:lnTo>
                <a:lnTo>
                  <a:pt x="3966" y="10097"/>
                </a:lnTo>
                <a:lnTo>
                  <a:pt x="3958" y="10064"/>
                </a:lnTo>
                <a:lnTo>
                  <a:pt x="3950" y="10033"/>
                </a:lnTo>
                <a:lnTo>
                  <a:pt x="3941" y="10002"/>
                </a:lnTo>
                <a:lnTo>
                  <a:pt x="3932" y="9970"/>
                </a:lnTo>
                <a:lnTo>
                  <a:pt x="3922" y="9940"/>
                </a:lnTo>
                <a:lnTo>
                  <a:pt x="3912" y="9908"/>
                </a:lnTo>
                <a:lnTo>
                  <a:pt x="3901" y="9877"/>
                </a:lnTo>
                <a:lnTo>
                  <a:pt x="3890" y="9847"/>
                </a:lnTo>
                <a:lnTo>
                  <a:pt x="3878" y="9817"/>
                </a:lnTo>
                <a:lnTo>
                  <a:pt x="3866" y="9787"/>
                </a:lnTo>
                <a:lnTo>
                  <a:pt x="3853" y="9758"/>
                </a:lnTo>
                <a:lnTo>
                  <a:pt x="3840" y="9728"/>
                </a:lnTo>
                <a:lnTo>
                  <a:pt x="3826" y="9698"/>
                </a:lnTo>
                <a:lnTo>
                  <a:pt x="3811" y="9670"/>
                </a:lnTo>
                <a:lnTo>
                  <a:pt x="3797" y="9641"/>
                </a:lnTo>
                <a:lnTo>
                  <a:pt x="3782" y="9613"/>
                </a:lnTo>
                <a:lnTo>
                  <a:pt x="3766" y="9585"/>
                </a:lnTo>
                <a:lnTo>
                  <a:pt x="3750" y="9556"/>
                </a:lnTo>
                <a:lnTo>
                  <a:pt x="4102" y="9556"/>
                </a:lnTo>
                <a:lnTo>
                  <a:pt x="4102" y="9562"/>
                </a:lnTo>
                <a:lnTo>
                  <a:pt x="5615" y="9562"/>
                </a:lnTo>
                <a:lnTo>
                  <a:pt x="5605" y="9592"/>
                </a:lnTo>
                <a:lnTo>
                  <a:pt x="5596" y="9622"/>
                </a:lnTo>
                <a:lnTo>
                  <a:pt x="5587" y="9651"/>
                </a:lnTo>
                <a:lnTo>
                  <a:pt x="5579" y="9681"/>
                </a:lnTo>
                <a:lnTo>
                  <a:pt x="5572" y="9711"/>
                </a:lnTo>
                <a:lnTo>
                  <a:pt x="5565" y="9743"/>
                </a:lnTo>
                <a:lnTo>
                  <a:pt x="5558" y="9773"/>
                </a:lnTo>
                <a:lnTo>
                  <a:pt x="5552" y="9804"/>
                </a:lnTo>
                <a:lnTo>
                  <a:pt x="5547" y="9835"/>
                </a:lnTo>
                <a:lnTo>
                  <a:pt x="5543" y="9866"/>
                </a:lnTo>
                <a:lnTo>
                  <a:pt x="5539" y="9897"/>
                </a:lnTo>
                <a:lnTo>
                  <a:pt x="5536" y="9930"/>
                </a:lnTo>
                <a:lnTo>
                  <a:pt x="5533" y="9962"/>
                </a:lnTo>
                <a:lnTo>
                  <a:pt x="5531" y="9994"/>
                </a:lnTo>
                <a:lnTo>
                  <a:pt x="5530" y="10026"/>
                </a:lnTo>
                <a:lnTo>
                  <a:pt x="5530" y="10059"/>
                </a:lnTo>
                <a:lnTo>
                  <a:pt x="5530" y="13580"/>
                </a:lnTo>
                <a:lnTo>
                  <a:pt x="5531" y="13625"/>
                </a:lnTo>
                <a:lnTo>
                  <a:pt x="5533" y="13669"/>
                </a:lnTo>
                <a:lnTo>
                  <a:pt x="5537" y="13712"/>
                </a:lnTo>
                <a:lnTo>
                  <a:pt x="5542" y="13754"/>
                </a:lnTo>
                <a:lnTo>
                  <a:pt x="5548" y="13795"/>
                </a:lnTo>
                <a:lnTo>
                  <a:pt x="5556" y="13836"/>
                </a:lnTo>
                <a:lnTo>
                  <a:pt x="5565" y="13875"/>
                </a:lnTo>
                <a:lnTo>
                  <a:pt x="5575" y="13913"/>
                </a:lnTo>
                <a:lnTo>
                  <a:pt x="5585" y="13951"/>
                </a:lnTo>
                <a:lnTo>
                  <a:pt x="5597" y="13988"/>
                </a:lnTo>
                <a:lnTo>
                  <a:pt x="5610" y="14024"/>
                </a:lnTo>
                <a:lnTo>
                  <a:pt x="5624" y="14058"/>
                </a:lnTo>
                <a:lnTo>
                  <a:pt x="5638" y="14092"/>
                </a:lnTo>
                <a:lnTo>
                  <a:pt x="5653" y="14125"/>
                </a:lnTo>
                <a:lnTo>
                  <a:pt x="5669" y="14158"/>
                </a:lnTo>
                <a:lnTo>
                  <a:pt x="5686" y="14189"/>
                </a:lnTo>
                <a:lnTo>
                  <a:pt x="5702" y="14220"/>
                </a:lnTo>
                <a:lnTo>
                  <a:pt x="5719" y="14249"/>
                </a:lnTo>
                <a:lnTo>
                  <a:pt x="5737" y="14278"/>
                </a:lnTo>
                <a:lnTo>
                  <a:pt x="5754" y="14306"/>
                </a:lnTo>
                <a:lnTo>
                  <a:pt x="5772" y="14334"/>
                </a:lnTo>
                <a:lnTo>
                  <a:pt x="5790" y="14360"/>
                </a:lnTo>
                <a:lnTo>
                  <a:pt x="5808" y="14385"/>
                </a:lnTo>
                <a:lnTo>
                  <a:pt x="5826" y="14410"/>
                </a:lnTo>
                <a:lnTo>
                  <a:pt x="5863" y="14457"/>
                </a:lnTo>
                <a:lnTo>
                  <a:pt x="5897" y="14501"/>
                </a:lnTo>
                <a:lnTo>
                  <a:pt x="5931" y="14542"/>
                </a:lnTo>
                <a:lnTo>
                  <a:pt x="5962" y="14579"/>
                </a:lnTo>
                <a:lnTo>
                  <a:pt x="5979" y="14599"/>
                </a:lnTo>
                <a:lnTo>
                  <a:pt x="5997" y="14620"/>
                </a:lnTo>
                <a:lnTo>
                  <a:pt x="6016" y="14641"/>
                </a:lnTo>
                <a:lnTo>
                  <a:pt x="6033" y="14663"/>
                </a:lnTo>
                <a:lnTo>
                  <a:pt x="6033" y="15089"/>
                </a:lnTo>
                <a:close/>
                <a:moveTo>
                  <a:pt x="1006" y="7042"/>
                </a:moveTo>
                <a:lnTo>
                  <a:pt x="1007" y="6964"/>
                </a:lnTo>
                <a:lnTo>
                  <a:pt x="1011" y="6888"/>
                </a:lnTo>
                <a:lnTo>
                  <a:pt x="1017" y="6812"/>
                </a:lnTo>
                <a:lnTo>
                  <a:pt x="1026" y="6738"/>
                </a:lnTo>
                <a:lnTo>
                  <a:pt x="1037" y="6664"/>
                </a:lnTo>
                <a:lnTo>
                  <a:pt x="1051" y="6593"/>
                </a:lnTo>
                <a:lnTo>
                  <a:pt x="1067" y="6522"/>
                </a:lnTo>
                <a:lnTo>
                  <a:pt x="1085" y="6454"/>
                </a:lnTo>
                <a:lnTo>
                  <a:pt x="1106" y="6388"/>
                </a:lnTo>
                <a:lnTo>
                  <a:pt x="1128" y="6322"/>
                </a:lnTo>
                <a:lnTo>
                  <a:pt x="1152" y="6259"/>
                </a:lnTo>
                <a:lnTo>
                  <a:pt x="1178" y="6199"/>
                </a:lnTo>
                <a:lnTo>
                  <a:pt x="1206" y="6139"/>
                </a:lnTo>
                <a:lnTo>
                  <a:pt x="1235" y="6082"/>
                </a:lnTo>
                <a:lnTo>
                  <a:pt x="1267" y="6028"/>
                </a:lnTo>
                <a:lnTo>
                  <a:pt x="1301" y="5974"/>
                </a:lnTo>
                <a:lnTo>
                  <a:pt x="1336" y="5925"/>
                </a:lnTo>
                <a:lnTo>
                  <a:pt x="1372" y="5878"/>
                </a:lnTo>
                <a:lnTo>
                  <a:pt x="1410" y="5832"/>
                </a:lnTo>
                <a:lnTo>
                  <a:pt x="1450" y="5790"/>
                </a:lnTo>
                <a:lnTo>
                  <a:pt x="1490" y="5751"/>
                </a:lnTo>
                <a:lnTo>
                  <a:pt x="1532" y="5715"/>
                </a:lnTo>
                <a:lnTo>
                  <a:pt x="1575" y="5682"/>
                </a:lnTo>
                <a:lnTo>
                  <a:pt x="1621" y="5651"/>
                </a:lnTo>
                <a:lnTo>
                  <a:pt x="1666" y="5624"/>
                </a:lnTo>
                <a:lnTo>
                  <a:pt x="1713" y="5600"/>
                </a:lnTo>
                <a:lnTo>
                  <a:pt x="1760" y="5580"/>
                </a:lnTo>
                <a:lnTo>
                  <a:pt x="1809" y="5563"/>
                </a:lnTo>
                <a:lnTo>
                  <a:pt x="1859" y="5550"/>
                </a:lnTo>
                <a:lnTo>
                  <a:pt x="1909" y="5541"/>
                </a:lnTo>
                <a:lnTo>
                  <a:pt x="1960" y="5535"/>
                </a:lnTo>
                <a:lnTo>
                  <a:pt x="2012" y="5533"/>
                </a:lnTo>
                <a:lnTo>
                  <a:pt x="5540" y="5533"/>
                </a:lnTo>
                <a:lnTo>
                  <a:pt x="5511" y="5568"/>
                </a:lnTo>
                <a:lnTo>
                  <a:pt x="5482" y="5603"/>
                </a:lnTo>
                <a:lnTo>
                  <a:pt x="5455" y="5640"/>
                </a:lnTo>
                <a:lnTo>
                  <a:pt x="5428" y="5678"/>
                </a:lnTo>
                <a:lnTo>
                  <a:pt x="5402" y="5717"/>
                </a:lnTo>
                <a:lnTo>
                  <a:pt x="5377" y="5756"/>
                </a:lnTo>
                <a:lnTo>
                  <a:pt x="5352" y="5796"/>
                </a:lnTo>
                <a:lnTo>
                  <a:pt x="5328" y="5837"/>
                </a:lnTo>
                <a:lnTo>
                  <a:pt x="5305" y="5880"/>
                </a:lnTo>
                <a:lnTo>
                  <a:pt x="5283" y="5922"/>
                </a:lnTo>
                <a:lnTo>
                  <a:pt x="5262" y="5966"/>
                </a:lnTo>
                <a:lnTo>
                  <a:pt x="5241" y="6010"/>
                </a:lnTo>
                <a:lnTo>
                  <a:pt x="5222" y="6056"/>
                </a:lnTo>
                <a:lnTo>
                  <a:pt x="5203" y="6102"/>
                </a:lnTo>
                <a:lnTo>
                  <a:pt x="5185" y="6148"/>
                </a:lnTo>
                <a:lnTo>
                  <a:pt x="5168" y="6196"/>
                </a:lnTo>
                <a:lnTo>
                  <a:pt x="5151" y="6244"/>
                </a:lnTo>
                <a:lnTo>
                  <a:pt x="5136" y="6293"/>
                </a:lnTo>
                <a:lnTo>
                  <a:pt x="5122" y="6342"/>
                </a:lnTo>
                <a:lnTo>
                  <a:pt x="5109" y="6393"/>
                </a:lnTo>
                <a:lnTo>
                  <a:pt x="5096" y="6444"/>
                </a:lnTo>
                <a:lnTo>
                  <a:pt x="5085" y="6495"/>
                </a:lnTo>
                <a:lnTo>
                  <a:pt x="5075" y="6548"/>
                </a:lnTo>
                <a:lnTo>
                  <a:pt x="5066" y="6600"/>
                </a:lnTo>
                <a:lnTo>
                  <a:pt x="5057" y="6653"/>
                </a:lnTo>
                <a:lnTo>
                  <a:pt x="5050" y="6708"/>
                </a:lnTo>
                <a:lnTo>
                  <a:pt x="5044" y="6762"/>
                </a:lnTo>
                <a:lnTo>
                  <a:pt x="5039" y="6816"/>
                </a:lnTo>
                <a:lnTo>
                  <a:pt x="5035" y="6873"/>
                </a:lnTo>
                <a:lnTo>
                  <a:pt x="5032" y="6928"/>
                </a:lnTo>
                <a:lnTo>
                  <a:pt x="5031" y="6984"/>
                </a:lnTo>
                <a:lnTo>
                  <a:pt x="5030" y="7042"/>
                </a:lnTo>
                <a:lnTo>
                  <a:pt x="5031" y="7099"/>
                </a:lnTo>
                <a:lnTo>
                  <a:pt x="5032" y="7155"/>
                </a:lnTo>
                <a:lnTo>
                  <a:pt x="5035" y="7212"/>
                </a:lnTo>
                <a:lnTo>
                  <a:pt x="5039" y="7267"/>
                </a:lnTo>
                <a:lnTo>
                  <a:pt x="5044" y="7322"/>
                </a:lnTo>
                <a:lnTo>
                  <a:pt x="5050" y="7377"/>
                </a:lnTo>
                <a:lnTo>
                  <a:pt x="5057" y="7431"/>
                </a:lnTo>
                <a:lnTo>
                  <a:pt x="5066" y="7484"/>
                </a:lnTo>
                <a:lnTo>
                  <a:pt x="5075" y="7536"/>
                </a:lnTo>
                <a:lnTo>
                  <a:pt x="5085" y="7589"/>
                </a:lnTo>
                <a:lnTo>
                  <a:pt x="5096" y="7640"/>
                </a:lnTo>
                <a:lnTo>
                  <a:pt x="5109" y="7691"/>
                </a:lnTo>
                <a:lnTo>
                  <a:pt x="5122" y="7742"/>
                </a:lnTo>
                <a:lnTo>
                  <a:pt x="5136" y="7791"/>
                </a:lnTo>
                <a:lnTo>
                  <a:pt x="5151" y="7840"/>
                </a:lnTo>
                <a:lnTo>
                  <a:pt x="5168" y="7888"/>
                </a:lnTo>
                <a:lnTo>
                  <a:pt x="5185" y="7936"/>
                </a:lnTo>
                <a:lnTo>
                  <a:pt x="5203" y="7982"/>
                </a:lnTo>
                <a:lnTo>
                  <a:pt x="5222" y="8028"/>
                </a:lnTo>
                <a:lnTo>
                  <a:pt x="5241" y="8074"/>
                </a:lnTo>
                <a:lnTo>
                  <a:pt x="5262" y="8118"/>
                </a:lnTo>
                <a:lnTo>
                  <a:pt x="5283" y="8161"/>
                </a:lnTo>
                <a:lnTo>
                  <a:pt x="5305" y="8204"/>
                </a:lnTo>
                <a:lnTo>
                  <a:pt x="5328" y="8247"/>
                </a:lnTo>
                <a:lnTo>
                  <a:pt x="5352" y="8288"/>
                </a:lnTo>
                <a:lnTo>
                  <a:pt x="5377" y="8328"/>
                </a:lnTo>
                <a:lnTo>
                  <a:pt x="5402" y="8367"/>
                </a:lnTo>
                <a:lnTo>
                  <a:pt x="5428" y="8406"/>
                </a:lnTo>
                <a:lnTo>
                  <a:pt x="5455" y="8443"/>
                </a:lnTo>
                <a:lnTo>
                  <a:pt x="5482" y="8480"/>
                </a:lnTo>
                <a:lnTo>
                  <a:pt x="5511" y="8515"/>
                </a:lnTo>
                <a:lnTo>
                  <a:pt x="5540" y="8550"/>
                </a:lnTo>
                <a:lnTo>
                  <a:pt x="2012" y="8550"/>
                </a:lnTo>
                <a:lnTo>
                  <a:pt x="1960" y="8548"/>
                </a:lnTo>
                <a:lnTo>
                  <a:pt x="1909" y="8542"/>
                </a:lnTo>
                <a:lnTo>
                  <a:pt x="1859" y="8533"/>
                </a:lnTo>
                <a:lnTo>
                  <a:pt x="1809" y="8520"/>
                </a:lnTo>
                <a:lnTo>
                  <a:pt x="1760" y="8503"/>
                </a:lnTo>
                <a:lnTo>
                  <a:pt x="1713" y="8483"/>
                </a:lnTo>
                <a:lnTo>
                  <a:pt x="1666" y="8459"/>
                </a:lnTo>
                <a:lnTo>
                  <a:pt x="1621" y="8432"/>
                </a:lnTo>
                <a:lnTo>
                  <a:pt x="1575" y="8402"/>
                </a:lnTo>
                <a:lnTo>
                  <a:pt x="1532" y="8368"/>
                </a:lnTo>
                <a:lnTo>
                  <a:pt x="1490" y="8332"/>
                </a:lnTo>
                <a:lnTo>
                  <a:pt x="1450" y="8293"/>
                </a:lnTo>
                <a:lnTo>
                  <a:pt x="1410" y="8251"/>
                </a:lnTo>
                <a:lnTo>
                  <a:pt x="1372" y="8206"/>
                </a:lnTo>
                <a:lnTo>
                  <a:pt x="1336" y="8158"/>
                </a:lnTo>
                <a:lnTo>
                  <a:pt x="1301" y="8109"/>
                </a:lnTo>
                <a:lnTo>
                  <a:pt x="1267" y="8057"/>
                </a:lnTo>
                <a:lnTo>
                  <a:pt x="1235" y="8001"/>
                </a:lnTo>
                <a:lnTo>
                  <a:pt x="1206" y="7945"/>
                </a:lnTo>
                <a:lnTo>
                  <a:pt x="1178" y="7886"/>
                </a:lnTo>
                <a:lnTo>
                  <a:pt x="1152" y="7824"/>
                </a:lnTo>
                <a:lnTo>
                  <a:pt x="1128" y="7761"/>
                </a:lnTo>
                <a:lnTo>
                  <a:pt x="1106" y="7696"/>
                </a:lnTo>
                <a:lnTo>
                  <a:pt x="1085" y="7629"/>
                </a:lnTo>
                <a:lnTo>
                  <a:pt x="1067" y="7561"/>
                </a:lnTo>
                <a:lnTo>
                  <a:pt x="1051" y="7490"/>
                </a:lnTo>
                <a:lnTo>
                  <a:pt x="1037" y="7419"/>
                </a:lnTo>
                <a:lnTo>
                  <a:pt x="1026" y="7345"/>
                </a:lnTo>
                <a:lnTo>
                  <a:pt x="1017" y="7272"/>
                </a:lnTo>
                <a:lnTo>
                  <a:pt x="1011" y="7196"/>
                </a:lnTo>
                <a:lnTo>
                  <a:pt x="1007" y="7119"/>
                </a:lnTo>
                <a:lnTo>
                  <a:pt x="1006" y="7042"/>
                </a:lnTo>
                <a:close/>
                <a:moveTo>
                  <a:pt x="10059" y="7042"/>
                </a:moveTo>
                <a:lnTo>
                  <a:pt x="10059" y="6944"/>
                </a:lnTo>
                <a:lnTo>
                  <a:pt x="10060" y="6846"/>
                </a:lnTo>
                <a:lnTo>
                  <a:pt x="10062" y="6750"/>
                </a:lnTo>
                <a:lnTo>
                  <a:pt x="10064" y="6653"/>
                </a:lnTo>
                <a:lnTo>
                  <a:pt x="10068" y="6558"/>
                </a:lnTo>
                <a:lnTo>
                  <a:pt x="10071" y="6462"/>
                </a:lnTo>
                <a:lnTo>
                  <a:pt x="10076" y="6368"/>
                </a:lnTo>
                <a:lnTo>
                  <a:pt x="10082" y="6273"/>
                </a:lnTo>
                <a:lnTo>
                  <a:pt x="10087" y="6178"/>
                </a:lnTo>
                <a:lnTo>
                  <a:pt x="10093" y="6085"/>
                </a:lnTo>
                <a:lnTo>
                  <a:pt x="10100" y="5991"/>
                </a:lnTo>
                <a:lnTo>
                  <a:pt x="10107" y="5899"/>
                </a:lnTo>
                <a:lnTo>
                  <a:pt x="10115" y="5806"/>
                </a:lnTo>
                <a:lnTo>
                  <a:pt x="10124" y="5715"/>
                </a:lnTo>
                <a:lnTo>
                  <a:pt x="10133" y="5623"/>
                </a:lnTo>
                <a:lnTo>
                  <a:pt x="10142" y="5533"/>
                </a:lnTo>
                <a:lnTo>
                  <a:pt x="11568" y="5533"/>
                </a:lnTo>
                <a:lnTo>
                  <a:pt x="11620" y="5535"/>
                </a:lnTo>
                <a:lnTo>
                  <a:pt x="11671" y="5541"/>
                </a:lnTo>
                <a:lnTo>
                  <a:pt x="11721" y="5550"/>
                </a:lnTo>
                <a:lnTo>
                  <a:pt x="11770" y="5563"/>
                </a:lnTo>
                <a:lnTo>
                  <a:pt x="11820" y="5580"/>
                </a:lnTo>
                <a:lnTo>
                  <a:pt x="11867" y="5600"/>
                </a:lnTo>
                <a:lnTo>
                  <a:pt x="11914" y="5624"/>
                </a:lnTo>
                <a:lnTo>
                  <a:pt x="11960" y="5651"/>
                </a:lnTo>
                <a:lnTo>
                  <a:pt x="12004" y="5682"/>
                </a:lnTo>
                <a:lnTo>
                  <a:pt x="12047" y="5715"/>
                </a:lnTo>
                <a:lnTo>
                  <a:pt x="12089" y="5751"/>
                </a:lnTo>
                <a:lnTo>
                  <a:pt x="12131" y="5790"/>
                </a:lnTo>
                <a:lnTo>
                  <a:pt x="12170" y="5832"/>
                </a:lnTo>
                <a:lnTo>
                  <a:pt x="12208" y="5878"/>
                </a:lnTo>
                <a:lnTo>
                  <a:pt x="12244" y="5925"/>
                </a:lnTo>
                <a:lnTo>
                  <a:pt x="12279" y="5974"/>
                </a:lnTo>
                <a:lnTo>
                  <a:pt x="12313" y="6028"/>
                </a:lnTo>
                <a:lnTo>
                  <a:pt x="12344" y="6082"/>
                </a:lnTo>
                <a:lnTo>
                  <a:pt x="12374" y="6139"/>
                </a:lnTo>
                <a:lnTo>
                  <a:pt x="12402" y="6199"/>
                </a:lnTo>
                <a:lnTo>
                  <a:pt x="12428" y="6259"/>
                </a:lnTo>
                <a:lnTo>
                  <a:pt x="12453" y="6322"/>
                </a:lnTo>
                <a:lnTo>
                  <a:pt x="12475" y="6388"/>
                </a:lnTo>
                <a:lnTo>
                  <a:pt x="12495" y="6454"/>
                </a:lnTo>
                <a:lnTo>
                  <a:pt x="12513" y="6522"/>
                </a:lnTo>
                <a:lnTo>
                  <a:pt x="12529" y="6593"/>
                </a:lnTo>
                <a:lnTo>
                  <a:pt x="12542" y="6664"/>
                </a:lnTo>
                <a:lnTo>
                  <a:pt x="12554" y="6738"/>
                </a:lnTo>
                <a:lnTo>
                  <a:pt x="12562" y="6812"/>
                </a:lnTo>
                <a:lnTo>
                  <a:pt x="12569" y="6888"/>
                </a:lnTo>
                <a:lnTo>
                  <a:pt x="12573" y="6964"/>
                </a:lnTo>
                <a:lnTo>
                  <a:pt x="12574" y="7042"/>
                </a:lnTo>
                <a:lnTo>
                  <a:pt x="12573" y="7119"/>
                </a:lnTo>
                <a:lnTo>
                  <a:pt x="12569" y="7196"/>
                </a:lnTo>
                <a:lnTo>
                  <a:pt x="12562" y="7272"/>
                </a:lnTo>
                <a:lnTo>
                  <a:pt x="12554" y="7345"/>
                </a:lnTo>
                <a:lnTo>
                  <a:pt x="12542" y="7419"/>
                </a:lnTo>
                <a:lnTo>
                  <a:pt x="12529" y="7490"/>
                </a:lnTo>
                <a:lnTo>
                  <a:pt x="12513" y="7561"/>
                </a:lnTo>
                <a:lnTo>
                  <a:pt x="12495" y="7629"/>
                </a:lnTo>
                <a:lnTo>
                  <a:pt x="12475" y="7696"/>
                </a:lnTo>
                <a:lnTo>
                  <a:pt x="12453" y="7761"/>
                </a:lnTo>
                <a:lnTo>
                  <a:pt x="12428" y="7824"/>
                </a:lnTo>
                <a:lnTo>
                  <a:pt x="12402" y="7886"/>
                </a:lnTo>
                <a:lnTo>
                  <a:pt x="12374" y="7945"/>
                </a:lnTo>
                <a:lnTo>
                  <a:pt x="12344" y="8001"/>
                </a:lnTo>
                <a:lnTo>
                  <a:pt x="12313" y="8057"/>
                </a:lnTo>
                <a:lnTo>
                  <a:pt x="12279" y="8109"/>
                </a:lnTo>
                <a:lnTo>
                  <a:pt x="12244" y="8158"/>
                </a:lnTo>
                <a:lnTo>
                  <a:pt x="12208" y="8206"/>
                </a:lnTo>
                <a:lnTo>
                  <a:pt x="12170" y="8251"/>
                </a:lnTo>
                <a:lnTo>
                  <a:pt x="12131" y="8293"/>
                </a:lnTo>
                <a:lnTo>
                  <a:pt x="12089" y="8332"/>
                </a:lnTo>
                <a:lnTo>
                  <a:pt x="12047" y="8368"/>
                </a:lnTo>
                <a:lnTo>
                  <a:pt x="12004" y="8402"/>
                </a:lnTo>
                <a:lnTo>
                  <a:pt x="11960" y="8432"/>
                </a:lnTo>
                <a:lnTo>
                  <a:pt x="11914" y="8459"/>
                </a:lnTo>
                <a:lnTo>
                  <a:pt x="11867" y="8483"/>
                </a:lnTo>
                <a:lnTo>
                  <a:pt x="11820" y="8503"/>
                </a:lnTo>
                <a:lnTo>
                  <a:pt x="11770" y="8520"/>
                </a:lnTo>
                <a:lnTo>
                  <a:pt x="11721" y="8533"/>
                </a:lnTo>
                <a:lnTo>
                  <a:pt x="11671" y="8542"/>
                </a:lnTo>
                <a:lnTo>
                  <a:pt x="11620" y="8548"/>
                </a:lnTo>
                <a:lnTo>
                  <a:pt x="11568" y="8550"/>
                </a:lnTo>
                <a:lnTo>
                  <a:pt x="10142" y="8550"/>
                </a:lnTo>
                <a:lnTo>
                  <a:pt x="10133" y="8460"/>
                </a:lnTo>
                <a:lnTo>
                  <a:pt x="10124" y="8368"/>
                </a:lnTo>
                <a:lnTo>
                  <a:pt x="10115" y="8277"/>
                </a:lnTo>
                <a:lnTo>
                  <a:pt x="10107" y="8184"/>
                </a:lnTo>
                <a:lnTo>
                  <a:pt x="10100" y="8092"/>
                </a:lnTo>
                <a:lnTo>
                  <a:pt x="10093" y="7998"/>
                </a:lnTo>
                <a:lnTo>
                  <a:pt x="10087" y="7905"/>
                </a:lnTo>
                <a:lnTo>
                  <a:pt x="10082" y="7811"/>
                </a:lnTo>
                <a:lnTo>
                  <a:pt x="10076" y="7717"/>
                </a:lnTo>
                <a:lnTo>
                  <a:pt x="10071" y="7621"/>
                </a:lnTo>
                <a:lnTo>
                  <a:pt x="10068" y="7525"/>
                </a:lnTo>
                <a:lnTo>
                  <a:pt x="10064" y="7430"/>
                </a:lnTo>
                <a:lnTo>
                  <a:pt x="10062" y="7333"/>
                </a:lnTo>
                <a:lnTo>
                  <a:pt x="10060" y="7237"/>
                </a:lnTo>
                <a:lnTo>
                  <a:pt x="10059" y="7139"/>
                </a:lnTo>
                <a:lnTo>
                  <a:pt x="10059" y="7042"/>
                </a:lnTo>
                <a:close/>
                <a:moveTo>
                  <a:pt x="12574" y="0"/>
                </a:moveTo>
                <a:lnTo>
                  <a:pt x="12478" y="2"/>
                </a:lnTo>
                <a:lnTo>
                  <a:pt x="12383" y="8"/>
                </a:lnTo>
                <a:lnTo>
                  <a:pt x="12290" y="18"/>
                </a:lnTo>
                <a:lnTo>
                  <a:pt x="12197" y="32"/>
                </a:lnTo>
                <a:lnTo>
                  <a:pt x="12106" y="50"/>
                </a:lnTo>
                <a:lnTo>
                  <a:pt x="12017" y="72"/>
                </a:lnTo>
                <a:lnTo>
                  <a:pt x="11928" y="99"/>
                </a:lnTo>
                <a:lnTo>
                  <a:pt x="11841" y="128"/>
                </a:lnTo>
                <a:lnTo>
                  <a:pt x="11755" y="161"/>
                </a:lnTo>
                <a:lnTo>
                  <a:pt x="11671" y="198"/>
                </a:lnTo>
                <a:lnTo>
                  <a:pt x="11588" y="238"/>
                </a:lnTo>
                <a:lnTo>
                  <a:pt x="11506" y="282"/>
                </a:lnTo>
                <a:lnTo>
                  <a:pt x="11425" y="329"/>
                </a:lnTo>
                <a:lnTo>
                  <a:pt x="11347" y="380"/>
                </a:lnTo>
                <a:lnTo>
                  <a:pt x="11269" y="435"/>
                </a:lnTo>
                <a:lnTo>
                  <a:pt x="11192" y="491"/>
                </a:lnTo>
                <a:lnTo>
                  <a:pt x="11117" y="552"/>
                </a:lnTo>
                <a:lnTo>
                  <a:pt x="11043" y="616"/>
                </a:lnTo>
                <a:lnTo>
                  <a:pt x="10971" y="682"/>
                </a:lnTo>
                <a:lnTo>
                  <a:pt x="10899" y="752"/>
                </a:lnTo>
                <a:lnTo>
                  <a:pt x="10829" y="825"/>
                </a:lnTo>
                <a:lnTo>
                  <a:pt x="10761" y="900"/>
                </a:lnTo>
                <a:lnTo>
                  <a:pt x="10693" y="979"/>
                </a:lnTo>
                <a:lnTo>
                  <a:pt x="10628" y="1060"/>
                </a:lnTo>
                <a:lnTo>
                  <a:pt x="10562" y="1144"/>
                </a:lnTo>
                <a:lnTo>
                  <a:pt x="10500" y="1230"/>
                </a:lnTo>
                <a:lnTo>
                  <a:pt x="10438" y="1320"/>
                </a:lnTo>
                <a:lnTo>
                  <a:pt x="10377" y="1412"/>
                </a:lnTo>
                <a:lnTo>
                  <a:pt x="10318" y="1506"/>
                </a:lnTo>
                <a:lnTo>
                  <a:pt x="10260" y="1602"/>
                </a:lnTo>
                <a:lnTo>
                  <a:pt x="10203" y="1702"/>
                </a:lnTo>
                <a:lnTo>
                  <a:pt x="10148" y="1804"/>
                </a:lnTo>
                <a:lnTo>
                  <a:pt x="10137" y="1798"/>
                </a:lnTo>
                <a:lnTo>
                  <a:pt x="10056" y="1952"/>
                </a:lnTo>
                <a:lnTo>
                  <a:pt x="9974" y="2101"/>
                </a:lnTo>
                <a:lnTo>
                  <a:pt x="9888" y="2247"/>
                </a:lnTo>
                <a:lnTo>
                  <a:pt x="9801" y="2390"/>
                </a:lnTo>
                <a:lnTo>
                  <a:pt x="9711" y="2529"/>
                </a:lnTo>
                <a:lnTo>
                  <a:pt x="9620" y="2665"/>
                </a:lnTo>
                <a:lnTo>
                  <a:pt x="9525" y="2796"/>
                </a:lnTo>
                <a:lnTo>
                  <a:pt x="9430" y="2923"/>
                </a:lnTo>
                <a:lnTo>
                  <a:pt x="9332" y="3046"/>
                </a:lnTo>
                <a:lnTo>
                  <a:pt x="9231" y="3165"/>
                </a:lnTo>
                <a:lnTo>
                  <a:pt x="9130" y="3279"/>
                </a:lnTo>
                <a:lnTo>
                  <a:pt x="9026" y="3389"/>
                </a:lnTo>
                <a:lnTo>
                  <a:pt x="8921" y="3495"/>
                </a:lnTo>
                <a:lnTo>
                  <a:pt x="8814" y="3595"/>
                </a:lnTo>
                <a:lnTo>
                  <a:pt x="8705" y="3692"/>
                </a:lnTo>
                <a:lnTo>
                  <a:pt x="8595" y="3783"/>
                </a:lnTo>
                <a:lnTo>
                  <a:pt x="8483" y="3870"/>
                </a:lnTo>
                <a:lnTo>
                  <a:pt x="8369" y="3951"/>
                </a:lnTo>
                <a:lnTo>
                  <a:pt x="8255" y="4029"/>
                </a:lnTo>
                <a:lnTo>
                  <a:pt x="8138" y="4100"/>
                </a:lnTo>
                <a:lnTo>
                  <a:pt x="8020" y="4167"/>
                </a:lnTo>
                <a:lnTo>
                  <a:pt x="7902" y="4227"/>
                </a:lnTo>
                <a:lnTo>
                  <a:pt x="7781" y="4283"/>
                </a:lnTo>
                <a:lnTo>
                  <a:pt x="7659" y="4334"/>
                </a:lnTo>
                <a:lnTo>
                  <a:pt x="7537" y="4378"/>
                </a:lnTo>
                <a:lnTo>
                  <a:pt x="7414" y="4417"/>
                </a:lnTo>
                <a:lnTo>
                  <a:pt x="7289" y="4450"/>
                </a:lnTo>
                <a:lnTo>
                  <a:pt x="7163" y="4477"/>
                </a:lnTo>
                <a:lnTo>
                  <a:pt x="7037" y="4499"/>
                </a:lnTo>
                <a:lnTo>
                  <a:pt x="6909" y="4515"/>
                </a:lnTo>
                <a:lnTo>
                  <a:pt x="6781" y="4524"/>
                </a:lnTo>
                <a:lnTo>
                  <a:pt x="6652" y="4527"/>
                </a:lnTo>
                <a:lnTo>
                  <a:pt x="6318" y="4527"/>
                </a:lnTo>
                <a:lnTo>
                  <a:pt x="4102" y="4527"/>
                </a:lnTo>
                <a:lnTo>
                  <a:pt x="2012" y="4527"/>
                </a:lnTo>
                <a:lnTo>
                  <a:pt x="1907" y="4530"/>
                </a:lnTo>
                <a:lnTo>
                  <a:pt x="1804" y="4540"/>
                </a:lnTo>
                <a:lnTo>
                  <a:pt x="1701" y="4555"/>
                </a:lnTo>
                <a:lnTo>
                  <a:pt x="1601" y="4577"/>
                </a:lnTo>
                <a:lnTo>
                  <a:pt x="1503" y="4604"/>
                </a:lnTo>
                <a:lnTo>
                  <a:pt x="1407" y="4638"/>
                </a:lnTo>
                <a:lnTo>
                  <a:pt x="1313" y="4677"/>
                </a:lnTo>
                <a:lnTo>
                  <a:pt x="1221" y="4722"/>
                </a:lnTo>
                <a:lnTo>
                  <a:pt x="1132" y="4771"/>
                </a:lnTo>
                <a:lnTo>
                  <a:pt x="1045" y="4826"/>
                </a:lnTo>
                <a:lnTo>
                  <a:pt x="961" y="4886"/>
                </a:lnTo>
                <a:lnTo>
                  <a:pt x="879" y="4950"/>
                </a:lnTo>
                <a:lnTo>
                  <a:pt x="801" y="5020"/>
                </a:lnTo>
                <a:lnTo>
                  <a:pt x="725" y="5094"/>
                </a:lnTo>
                <a:lnTo>
                  <a:pt x="652" y="5173"/>
                </a:lnTo>
                <a:lnTo>
                  <a:pt x="582" y="5255"/>
                </a:lnTo>
                <a:lnTo>
                  <a:pt x="516" y="5343"/>
                </a:lnTo>
                <a:lnTo>
                  <a:pt x="454" y="5433"/>
                </a:lnTo>
                <a:lnTo>
                  <a:pt x="394" y="5528"/>
                </a:lnTo>
                <a:lnTo>
                  <a:pt x="339" y="5626"/>
                </a:lnTo>
                <a:lnTo>
                  <a:pt x="288" y="5728"/>
                </a:lnTo>
                <a:lnTo>
                  <a:pt x="239" y="5833"/>
                </a:lnTo>
                <a:lnTo>
                  <a:pt x="195" y="5942"/>
                </a:lnTo>
                <a:lnTo>
                  <a:pt x="156" y="6054"/>
                </a:lnTo>
                <a:lnTo>
                  <a:pt x="120" y="6168"/>
                </a:lnTo>
                <a:lnTo>
                  <a:pt x="89" y="6286"/>
                </a:lnTo>
                <a:lnTo>
                  <a:pt x="62" y="6406"/>
                </a:lnTo>
                <a:lnTo>
                  <a:pt x="40" y="6529"/>
                </a:lnTo>
                <a:lnTo>
                  <a:pt x="23" y="6653"/>
                </a:lnTo>
                <a:lnTo>
                  <a:pt x="10" y="6781"/>
                </a:lnTo>
                <a:lnTo>
                  <a:pt x="3" y="6911"/>
                </a:lnTo>
                <a:lnTo>
                  <a:pt x="0" y="7042"/>
                </a:lnTo>
                <a:lnTo>
                  <a:pt x="3" y="7173"/>
                </a:lnTo>
                <a:lnTo>
                  <a:pt x="10" y="7302"/>
                </a:lnTo>
                <a:lnTo>
                  <a:pt x="23" y="7430"/>
                </a:lnTo>
                <a:lnTo>
                  <a:pt x="40" y="7555"/>
                </a:lnTo>
                <a:lnTo>
                  <a:pt x="62" y="7677"/>
                </a:lnTo>
                <a:lnTo>
                  <a:pt x="89" y="7798"/>
                </a:lnTo>
                <a:lnTo>
                  <a:pt x="120" y="7915"/>
                </a:lnTo>
                <a:lnTo>
                  <a:pt x="156" y="8029"/>
                </a:lnTo>
                <a:lnTo>
                  <a:pt x="195" y="8141"/>
                </a:lnTo>
                <a:lnTo>
                  <a:pt x="239" y="8250"/>
                </a:lnTo>
                <a:lnTo>
                  <a:pt x="288" y="8355"/>
                </a:lnTo>
                <a:lnTo>
                  <a:pt x="339" y="8457"/>
                </a:lnTo>
                <a:lnTo>
                  <a:pt x="394" y="8555"/>
                </a:lnTo>
                <a:lnTo>
                  <a:pt x="454" y="8650"/>
                </a:lnTo>
                <a:lnTo>
                  <a:pt x="516" y="8742"/>
                </a:lnTo>
                <a:lnTo>
                  <a:pt x="582" y="8828"/>
                </a:lnTo>
                <a:lnTo>
                  <a:pt x="652" y="8911"/>
                </a:lnTo>
                <a:lnTo>
                  <a:pt x="725" y="8989"/>
                </a:lnTo>
                <a:lnTo>
                  <a:pt x="801" y="9063"/>
                </a:lnTo>
                <a:lnTo>
                  <a:pt x="879" y="9133"/>
                </a:lnTo>
                <a:lnTo>
                  <a:pt x="961" y="9197"/>
                </a:lnTo>
                <a:lnTo>
                  <a:pt x="1045" y="9258"/>
                </a:lnTo>
                <a:lnTo>
                  <a:pt x="1132" y="9312"/>
                </a:lnTo>
                <a:lnTo>
                  <a:pt x="1221" y="9362"/>
                </a:lnTo>
                <a:lnTo>
                  <a:pt x="1313" y="9407"/>
                </a:lnTo>
                <a:lnTo>
                  <a:pt x="1407" y="9445"/>
                </a:lnTo>
                <a:lnTo>
                  <a:pt x="1503" y="9479"/>
                </a:lnTo>
                <a:lnTo>
                  <a:pt x="1601" y="9506"/>
                </a:lnTo>
                <a:lnTo>
                  <a:pt x="1701" y="9528"/>
                </a:lnTo>
                <a:lnTo>
                  <a:pt x="1804" y="9543"/>
                </a:lnTo>
                <a:lnTo>
                  <a:pt x="1907" y="9553"/>
                </a:lnTo>
                <a:lnTo>
                  <a:pt x="2012" y="9556"/>
                </a:lnTo>
                <a:lnTo>
                  <a:pt x="2063" y="9557"/>
                </a:lnTo>
                <a:lnTo>
                  <a:pt x="2114" y="9561"/>
                </a:lnTo>
                <a:lnTo>
                  <a:pt x="2165" y="9568"/>
                </a:lnTo>
                <a:lnTo>
                  <a:pt x="2214" y="9578"/>
                </a:lnTo>
                <a:lnTo>
                  <a:pt x="2262" y="9589"/>
                </a:lnTo>
                <a:lnTo>
                  <a:pt x="2311" y="9603"/>
                </a:lnTo>
                <a:lnTo>
                  <a:pt x="2357" y="9618"/>
                </a:lnTo>
                <a:lnTo>
                  <a:pt x="2402" y="9636"/>
                </a:lnTo>
                <a:lnTo>
                  <a:pt x="2446" y="9656"/>
                </a:lnTo>
                <a:lnTo>
                  <a:pt x="2490" y="9679"/>
                </a:lnTo>
                <a:lnTo>
                  <a:pt x="2532" y="9703"/>
                </a:lnTo>
                <a:lnTo>
                  <a:pt x="2573" y="9729"/>
                </a:lnTo>
                <a:lnTo>
                  <a:pt x="2612" y="9758"/>
                </a:lnTo>
                <a:lnTo>
                  <a:pt x="2650" y="9787"/>
                </a:lnTo>
                <a:lnTo>
                  <a:pt x="2686" y="9819"/>
                </a:lnTo>
                <a:lnTo>
                  <a:pt x="2721" y="9852"/>
                </a:lnTo>
                <a:lnTo>
                  <a:pt x="2754" y="9886"/>
                </a:lnTo>
                <a:lnTo>
                  <a:pt x="2785" y="9924"/>
                </a:lnTo>
                <a:lnTo>
                  <a:pt x="2816" y="9961"/>
                </a:lnTo>
                <a:lnTo>
                  <a:pt x="2844" y="10000"/>
                </a:lnTo>
                <a:lnTo>
                  <a:pt x="2870" y="10041"/>
                </a:lnTo>
                <a:lnTo>
                  <a:pt x="2894" y="10084"/>
                </a:lnTo>
                <a:lnTo>
                  <a:pt x="2916" y="10127"/>
                </a:lnTo>
                <a:lnTo>
                  <a:pt x="2936" y="10171"/>
                </a:lnTo>
                <a:lnTo>
                  <a:pt x="2953" y="10216"/>
                </a:lnTo>
                <a:lnTo>
                  <a:pt x="2970" y="10264"/>
                </a:lnTo>
                <a:lnTo>
                  <a:pt x="2984" y="10311"/>
                </a:lnTo>
                <a:lnTo>
                  <a:pt x="2995" y="10360"/>
                </a:lnTo>
                <a:lnTo>
                  <a:pt x="3003" y="10409"/>
                </a:lnTo>
                <a:lnTo>
                  <a:pt x="3010" y="10460"/>
                </a:lnTo>
                <a:lnTo>
                  <a:pt x="3014" y="10510"/>
                </a:lnTo>
                <a:lnTo>
                  <a:pt x="3015" y="10562"/>
                </a:lnTo>
                <a:lnTo>
                  <a:pt x="3015" y="15089"/>
                </a:lnTo>
                <a:lnTo>
                  <a:pt x="3016" y="15140"/>
                </a:lnTo>
                <a:lnTo>
                  <a:pt x="3020" y="15192"/>
                </a:lnTo>
                <a:lnTo>
                  <a:pt x="3026" y="15242"/>
                </a:lnTo>
                <a:lnTo>
                  <a:pt x="3035" y="15292"/>
                </a:lnTo>
                <a:lnTo>
                  <a:pt x="3046" y="15341"/>
                </a:lnTo>
                <a:lnTo>
                  <a:pt x="3060" y="15388"/>
                </a:lnTo>
                <a:lnTo>
                  <a:pt x="3076" y="15435"/>
                </a:lnTo>
                <a:lnTo>
                  <a:pt x="3094" y="15480"/>
                </a:lnTo>
                <a:lnTo>
                  <a:pt x="3114" y="15526"/>
                </a:lnTo>
                <a:lnTo>
                  <a:pt x="3137" y="15569"/>
                </a:lnTo>
                <a:lnTo>
                  <a:pt x="3161" y="15611"/>
                </a:lnTo>
                <a:lnTo>
                  <a:pt x="3187" y="15651"/>
                </a:lnTo>
                <a:lnTo>
                  <a:pt x="3215" y="15691"/>
                </a:lnTo>
                <a:lnTo>
                  <a:pt x="3245" y="15729"/>
                </a:lnTo>
                <a:lnTo>
                  <a:pt x="3276" y="15765"/>
                </a:lnTo>
                <a:lnTo>
                  <a:pt x="3310" y="15800"/>
                </a:lnTo>
                <a:lnTo>
                  <a:pt x="3345" y="15833"/>
                </a:lnTo>
                <a:lnTo>
                  <a:pt x="3381" y="15866"/>
                </a:lnTo>
                <a:lnTo>
                  <a:pt x="3419" y="15895"/>
                </a:lnTo>
                <a:lnTo>
                  <a:pt x="3458" y="15923"/>
                </a:lnTo>
                <a:lnTo>
                  <a:pt x="3500" y="15949"/>
                </a:lnTo>
                <a:lnTo>
                  <a:pt x="3542" y="15973"/>
                </a:lnTo>
                <a:lnTo>
                  <a:pt x="3585" y="15995"/>
                </a:lnTo>
                <a:lnTo>
                  <a:pt x="3629" y="16016"/>
                </a:lnTo>
                <a:lnTo>
                  <a:pt x="3675" y="16034"/>
                </a:lnTo>
                <a:lnTo>
                  <a:pt x="3722" y="16050"/>
                </a:lnTo>
                <a:lnTo>
                  <a:pt x="3769" y="16064"/>
                </a:lnTo>
                <a:lnTo>
                  <a:pt x="3819" y="16075"/>
                </a:lnTo>
                <a:lnTo>
                  <a:pt x="3868" y="16083"/>
                </a:lnTo>
                <a:lnTo>
                  <a:pt x="3918" y="16090"/>
                </a:lnTo>
                <a:lnTo>
                  <a:pt x="3969" y="16094"/>
                </a:lnTo>
                <a:lnTo>
                  <a:pt x="4021" y="16095"/>
                </a:lnTo>
                <a:lnTo>
                  <a:pt x="6033" y="16095"/>
                </a:lnTo>
                <a:lnTo>
                  <a:pt x="6085" y="16094"/>
                </a:lnTo>
                <a:lnTo>
                  <a:pt x="6135" y="16090"/>
                </a:lnTo>
                <a:lnTo>
                  <a:pt x="6186" y="16083"/>
                </a:lnTo>
                <a:lnTo>
                  <a:pt x="6236" y="16075"/>
                </a:lnTo>
                <a:lnTo>
                  <a:pt x="6284" y="16064"/>
                </a:lnTo>
                <a:lnTo>
                  <a:pt x="6332" y="16050"/>
                </a:lnTo>
                <a:lnTo>
                  <a:pt x="6379" y="16034"/>
                </a:lnTo>
                <a:lnTo>
                  <a:pt x="6425" y="16016"/>
                </a:lnTo>
                <a:lnTo>
                  <a:pt x="6469" y="15995"/>
                </a:lnTo>
                <a:lnTo>
                  <a:pt x="6512" y="15973"/>
                </a:lnTo>
                <a:lnTo>
                  <a:pt x="6555" y="15949"/>
                </a:lnTo>
                <a:lnTo>
                  <a:pt x="6595" y="15923"/>
                </a:lnTo>
                <a:lnTo>
                  <a:pt x="6635" y="15895"/>
                </a:lnTo>
                <a:lnTo>
                  <a:pt x="6672" y="15866"/>
                </a:lnTo>
                <a:lnTo>
                  <a:pt x="6710" y="15833"/>
                </a:lnTo>
                <a:lnTo>
                  <a:pt x="6744" y="15800"/>
                </a:lnTo>
                <a:lnTo>
                  <a:pt x="6778" y="15765"/>
                </a:lnTo>
                <a:lnTo>
                  <a:pt x="6809" y="15729"/>
                </a:lnTo>
                <a:lnTo>
                  <a:pt x="6839" y="15691"/>
                </a:lnTo>
                <a:lnTo>
                  <a:pt x="6867" y="15651"/>
                </a:lnTo>
                <a:lnTo>
                  <a:pt x="6893" y="15611"/>
                </a:lnTo>
                <a:lnTo>
                  <a:pt x="6917" y="15569"/>
                </a:lnTo>
                <a:lnTo>
                  <a:pt x="6940" y="15526"/>
                </a:lnTo>
                <a:lnTo>
                  <a:pt x="6960" y="15480"/>
                </a:lnTo>
                <a:lnTo>
                  <a:pt x="6977" y="15435"/>
                </a:lnTo>
                <a:lnTo>
                  <a:pt x="6993" y="15388"/>
                </a:lnTo>
                <a:lnTo>
                  <a:pt x="7007" y="15341"/>
                </a:lnTo>
                <a:lnTo>
                  <a:pt x="7018" y="15292"/>
                </a:lnTo>
                <a:lnTo>
                  <a:pt x="7027" y="15242"/>
                </a:lnTo>
                <a:lnTo>
                  <a:pt x="7034" y="15192"/>
                </a:lnTo>
                <a:lnTo>
                  <a:pt x="7038" y="15140"/>
                </a:lnTo>
                <a:lnTo>
                  <a:pt x="7039" y="15089"/>
                </a:lnTo>
                <a:lnTo>
                  <a:pt x="7039" y="14586"/>
                </a:lnTo>
                <a:lnTo>
                  <a:pt x="7038" y="14540"/>
                </a:lnTo>
                <a:lnTo>
                  <a:pt x="7033" y="14495"/>
                </a:lnTo>
                <a:lnTo>
                  <a:pt x="7026" y="14451"/>
                </a:lnTo>
                <a:lnTo>
                  <a:pt x="7017" y="14410"/>
                </a:lnTo>
                <a:lnTo>
                  <a:pt x="7005" y="14370"/>
                </a:lnTo>
                <a:lnTo>
                  <a:pt x="6992" y="14331"/>
                </a:lnTo>
                <a:lnTo>
                  <a:pt x="6977" y="14292"/>
                </a:lnTo>
                <a:lnTo>
                  <a:pt x="6960" y="14256"/>
                </a:lnTo>
                <a:lnTo>
                  <a:pt x="6942" y="14220"/>
                </a:lnTo>
                <a:lnTo>
                  <a:pt x="6922" y="14186"/>
                </a:lnTo>
                <a:lnTo>
                  <a:pt x="6901" y="14153"/>
                </a:lnTo>
                <a:lnTo>
                  <a:pt x="6880" y="14120"/>
                </a:lnTo>
                <a:lnTo>
                  <a:pt x="6857" y="14088"/>
                </a:lnTo>
                <a:lnTo>
                  <a:pt x="6834" y="14058"/>
                </a:lnTo>
                <a:lnTo>
                  <a:pt x="6810" y="14028"/>
                </a:lnTo>
                <a:lnTo>
                  <a:pt x="6787" y="13999"/>
                </a:lnTo>
                <a:lnTo>
                  <a:pt x="6740" y="13942"/>
                </a:lnTo>
                <a:lnTo>
                  <a:pt x="6695" y="13888"/>
                </a:lnTo>
                <a:lnTo>
                  <a:pt x="6673" y="13862"/>
                </a:lnTo>
                <a:lnTo>
                  <a:pt x="6652" y="13836"/>
                </a:lnTo>
                <a:lnTo>
                  <a:pt x="6632" y="13810"/>
                </a:lnTo>
                <a:lnTo>
                  <a:pt x="6614" y="13784"/>
                </a:lnTo>
                <a:lnTo>
                  <a:pt x="6597" y="13758"/>
                </a:lnTo>
                <a:lnTo>
                  <a:pt x="6582" y="13733"/>
                </a:lnTo>
                <a:lnTo>
                  <a:pt x="6569" y="13708"/>
                </a:lnTo>
                <a:lnTo>
                  <a:pt x="6558" y="13683"/>
                </a:lnTo>
                <a:lnTo>
                  <a:pt x="6548" y="13658"/>
                </a:lnTo>
                <a:lnTo>
                  <a:pt x="6542" y="13631"/>
                </a:lnTo>
                <a:lnTo>
                  <a:pt x="6537" y="13606"/>
                </a:lnTo>
                <a:lnTo>
                  <a:pt x="6536" y="13580"/>
                </a:lnTo>
                <a:lnTo>
                  <a:pt x="6536" y="10059"/>
                </a:lnTo>
                <a:lnTo>
                  <a:pt x="6537" y="10051"/>
                </a:lnTo>
                <a:lnTo>
                  <a:pt x="6540" y="10043"/>
                </a:lnTo>
                <a:lnTo>
                  <a:pt x="6543" y="10036"/>
                </a:lnTo>
                <a:lnTo>
                  <a:pt x="6545" y="10028"/>
                </a:lnTo>
                <a:lnTo>
                  <a:pt x="6547" y="10001"/>
                </a:lnTo>
                <a:lnTo>
                  <a:pt x="6551" y="9975"/>
                </a:lnTo>
                <a:lnTo>
                  <a:pt x="6556" y="9950"/>
                </a:lnTo>
                <a:lnTo>
                  <a:pt x="6563" y="9925"/>
                </a:lnTo>
                <a:lnTo>
                  <a:pt x="6571" y="9899"/>
                </a:lnTo>
                <a:lnTo>
                  <a:pt x="6580" y="9875"/>
                </a:lnTo>
                <a:lnTo>
                  <a:pt x="6590" y="9852"/>
                </a:lnTo>
                <a:lnTo>
                  <a:pt x="6601" y="9829"/>
                </a:lnTo>
                <a:lnTo>
                  <a:pt x="6608" y="9818"/>
                </a:lnTo>
                <a:lnTo>
                  <a:pt x="6615" y="9807"/>
                </a:lnTo>
                <a:lnTo>
                  <a:pt x="6623" y="9796"/>
                </a:lnTo>
                <a:lnTo>
                  <a:pt x="6631" y="9785"/>
                </a:lnTo>
                <a:lnTo>
                  <a:pt x="6646" y="9764"/>
                </a:lnTo>
                <a:lnTo>
                  <a:pt x="6663" y="9743"/>
                </a:lnTo>
                <a:lnTo>
                  <a:pt x="6680" y="9722"/>
                </a:lnTo>
                <a:lnTo>
                  <a:pt x="6699" y="9703"/>
                </a:lnTo>
                <a:lnTo>
                  <a:pt x="6719" y="9685"/>
                </a:lnTo>
                <a:lnTo>
                  <a:pt x="6739" y="9669"/>
                </a:lnTo>
                <a:lnTo>
                  <a:pt x="6760" y="9653"/>
                </a:lnTo>
                <a:lnTo>
                  <a:pt x="6783" y="9638"/>
                </a:lnTo>
                <a:lnTo>
                  <a:pt x="6787" y="9634"/>
                </a:lnTo>
                <a:lnTo>
                  <a:pt x="6790" y="9631"/>
                </a:lnTo>
                <a:lnTo>
                  <a:pt x="6793" y="9630"/>
                </a:lnTo>
                <a:lnTo>
                  <a:pt x="6796" y="9629"/>
                </a:lnTo>
                <a:lnTo>
                  <a:pt x="6811" y="9622"/>
                </a:lnTo>
                <a:lnTo>
                  <a:pt x="6827" y="9615"/>
                </a:lnTo>
                <a:lnTo>
                  <a:pt x="6844" y="9610"/>
                </a:lnTo>
                <a:lnTo>
                  <a:pt x="6860" y="9606"/>
                </a:lnTo>
                <a:lnTo>
                  <a:pt x="6895" y="9598"/>
                </a:lnTo>
                <a:lnTo>
                  <a:pt x="6929" y="9589"/>
                </a:lnTo>
                <a:lnTo>
                  <a:pt x="7048" y="9604"/>
                </a:lnTo>
                <a:lnTo>
                  <a:pt x="7166" y="9624"/>
                </a:lnTo>
                <a:lnTo>
                  <a:pt x="7283" y="9650"/>
                </a:lnTo>
                <a:lnTo>
                  <a:pt x="7400" y="9680"/>
                </a:lnTo>
                <a:lnTo>
                  <a:pt x="7514" y="9715"/>
                </a:lnTo>
                <a:lnTo>
                  <a:pt x="7629" y="9756"/>
                </a:lnTo>
                <a:lnTo>
                  <a:pt x="7743" y="9801"/>
                </a:lnTo>
                <a:lnTo>
                  <a:pt x="7855" y="9851"/>
                </a:lnTo>
                <a:lnTo>
                  <a:pt x="7967" y="9905"/>
                </a:lnTo>
                <a:lnTo>
                  <a:pt x="8077" y="9964"/>
                </a:lnTo>
                <a:lnTo>
                  <a:pt x="8186" y="10028"/>
                </a:lnTo>
                <a:lnTo>
                  <a:pt x="8294" y="10096"/>
                </a:lnTo>
                <a:lnTo>
                  <a:pt x="8401" y="10169"/>
                </a:lnTo>
                <a:lnTo>
                  <a:pt x="8506" y="10245"/>
                </a:lnTo>
                <a:lnTo>
                  <a:pt x="8611" y="10327"/>
                </a:lnTo>
                <a:lnTo>
                  <a:pt x="8713" y="10411"/>
                </a:lnTo>
                <a:lnTo>
                  <a:pt x="8815" y="10501"/>
                </a:lnTo>
                <a:lnTo>
                  <a:pt x="8915" y="10595"/>
                </a:lnTo>
                <a:lnTo>
                  <a:pt x="9013" y="10692"/>
                </a:lnTo>
                <a:lnTo>
                  <a:pt x="9110" y="10794"/>
                </a:lnTo>
                <a:lnTo>
                  <a:pt x="9205" y="10898"/>
                </a:lnTo>
                <a:lnTo>
                  <a:pt x="9299" y="11008"/>
                </a:lnTo>
                <a:lnTo>
                  <a:pt x="9391" y="11121"/>
                </a:lnTo>
                <a:lnTo>
                  <a:pt x="9481" y="11237"/>
                </a:lnTo>
                <a:lnTo>
                  <a:pt x="9570" y="11357"/>
                </a:lnTo>
                <a:lnTo>
                  <a:pt x="9657" y="11481"/>
                </a:lnTo>
                <a:lnTo>
                  <a:pt x="9741" y="11608"/>
                </a:lnTo>
                <a:lnTo>
                  <a:pt x="9825" y="11737"/>
                </a:lnTo>
                <a:lnTo>
                  <a:pt x="9905" y="11871"/>
                </a:lnTo>
                <a:lnTo>
                  <a:pt x="9985" y="12008"/>
                </a:lnTo>
                <a:lnTo>
                  <a:pt x="10061" y="12149"/>
                </a:lnTo>
                <a:lnTo>
                  <a:pt x="10137" y="12292"/>
                </a:lnTo>
                <a:lnTo>
                  <a:pt x="10150" y="12286"/>
                </a:lnTo>
                <a:lnTo>
                  <a:pt x="10205" y="12386"/>
                </a:lnTo>
                <a:lnTo>
                  <a:pt x="10262" y="12486"/>
                </a:lnTo>
                <a:lnTo>
                  <a:pt x="10320" y="12581"/>
                </a:lnTo>
                <a:lnTo>
                  <a:pt x="10379" y="12676"/>
                </a:lnTo>
                <a:lnTo>
                  <a:pt x="10440" y="12767"/>
                </a:lnTo>
                <a:lnTo>
                  <a:pt x="10502" y="12856"/>
                </a:lnTo>
                <a:lnTo>
                  <a:pt x="10565" y="12942"/>
                </a:lnTo>
                <a:lnTo>
                  <a:pt x="10630" y="13026"/>
                </a:lnTo>
                <a:lnTo>
                  <a:pt x="10696" y="13107"/>
                </a:lnTo>
                <a:lnTo>
                  <a:pt x="10763" y="13186"/>
                </a:lnTo>
                <a:lnTo>
                  <a:pt x="10832" y="13261"/>
                </a:lnTo>
                <a:lnTo>
                  <a:pt x="10901" y="13334"/>
                </a:lnTo>
                <a:lnTo>
                  <a:pt x="10973" y="13403"/>
                </a:lnTo>
                <a:lnTo>
                  <a:pt x="11045" y="13470"/>
                </a:lnTo>
                <a:lnTo>
                  <a:pt x="11119" y="13533"/>
                </a:lnTo>
                <a:lnTo>
                  <a:pt x="11194" y="13593"/>
                </a:lnTo>
                <a:lnTo>
                  <a:pt x="11271" y="13651"/>
                </a:lnTo>
                <a:lnTo>
                  <a:pt x="11348" y="13704"/>
                </a:lnTo>
                <a:lnTo>
                  <a:pt x="11427" y="13755"/>
                </a:lnTo>
                <a:lnTo>
                  <a:pt x="11508" y="13801"/>
                </a:lnTo>
                <a:lnTo>
                  <a:pt x="11589" y="13846"/>
                </a:lnTo>
                <a:lnTo>
                  <a:pt x="11672" y="13886"/>
                </a:lnTo>
                <a:lnTo>
                  <a:pt x="11756" y="13922"/>
                </a:lnTo>
                <a:lnTo>
                  <a:pt x="11842" y="13955"/>
                </a:lnTo>
                <a:lnTo>
                  <a:pt x="11929" y="13986"/>
                </a:lnTo>
                <a:lnTo>
                  <a:pt x="12017" y="14011"/>
                </a:lnTo>
                <a:lnTo>
                  <a:pt x="12106" y="14033"/>
                </a:lnTo>
                <a:lnTo>
                  <a:pt x="12198" y="14051"/>
                </a:lnTo>
                <a:lnTo>
                  <a:pt x="12290" y="14065"/>
                </a:lnTo>
                <a:lnTo>
                  <a:pt x="12383" y="14075"/>
                </a:lnTo>
                <a:lnTo>
                  <a:pt x="12478" y="14081"/>
                </a:lnTo>
                <a:lnTo>
                  <a:pt x="12574" y="14083"/>
                </a:lnTo>
                <a:lnTo>
                  <a:pt x="12787" y="14073"/>
                </a:lnTo>
                <a:lnTo>
                  <a:pt x="12995" y="14043"/>
                </a:lnTo>
                <a:lnTo>
                  <a:pt x="13195" y="13993"/>
                </a:lnTo>
                <a:lnTo>
                  <a:pt x="13389" y="13924"/>
                </a:lnTo>
                <a:lnTo>
                  <a:pt x="13576" y="13838"/>
                </a:lnTo>
                <a:lnTo>
                  <a:pt x="13757" y="13733"/>
                </a:lnTo>
                <a:lnTo>
                  <a:pt x="13932" y="13612"/>
                </a:lnTo>
                <a:lnTo>
                  <a:pt x="14099" y="13475"/>
                </a:lnTo>
                <a:lnTo>
                  <a:pt x="14260" y="13323"/>
                </a:lnTo>
                <a:lnTo>
                  <a:pt x="14415" y="13155"/>
                </a:lnTo>
                <a:lnTo>
                  <a:pt x="14563" y="12973"/>
                </a:lnTo>
                <a:lnTo>
                  <a:pt x="14704" y="12777"/>
                </a:lnTo>
                <a:lnTo>
                  <a:pt x="14839" y="12569"/>
                </a:lnTo>
                <a:lnTo>
                  <a:pt x="14966" y="12349"/>
                </a:lnTo>
                <a:lnTo>
                  <a:pt x="15087" y="12118"/>
                </a:lnTo>
                <a:lnTo>
                  <a:pt x="15202" y="11874"/>
                </a:lnTo>
                <a:lnTo>
                  <a:pt x="15309" y="11622"/>
                </a:lnTo>
                <a:lnTo>
                  <a:pt x="15410" y="11359"/>
                </a:lnTo>
                <a:lnTo>
                  <a:pt x="15504" y="11087"/>
                </a:lnTo>
                <a:lnTo>
                  <a:pt x="15590" y="10807"/>
                </a:lnTo>
                <a:lnTo>
                  <a:pt x="15670" y="10520"/>
                </a:lnTo>
                <a:lnTo>
                  <a:pt x="15744" y="10225"/>
                </a:lnTo>
                <a:lnTo>
                  <a:pt x="15810" y="9925"/>
                </a:lnTo>
                <a:lnTo>
                  <a:pt x="15870" y="9618"/>
                </a:lnTo>
                <a:lnTo>
                  <a:pt x="15923" y="9307"/>
                </a:lnTo>
                <a:lnTo>
                  <a:pt x="15968" y="8991"/>
                </a:lnTo>
                <a:lnTo>
                  <a:pt x="16006" y="8671"/>
                </a:lnTo>
                <a:lnTo>
                  <a:pt x="16039" y="8349"/>
                </a:lnTo>
                <a:lnTo>
                  <a:pt x="16063" y="8024"/>
                </a:lnTo>
                <a:lnTo>
                  <a:pt x="16081" y="7697"/>
                </a:lnTo>
                <a:lnTo>
                  <a:pt x="16091" y="7369"/>
                </a:lnTo>
                <a:lnTo>
                  <a:pt x="16095" y="7042"/>
                </a:lnTo>
                <a:lnTo>
                  <a:pt x="16091" y="6714"/>
                </a:lnTo>
                <a:lnTo>
                  <a:pt x="16081" y="6386"/>
                </a:lnTo>
                <a:lnTo>
                  <a:pt x="16063" y="6060"/>
                </a:lnTo>
                <a:lnTo>
                  <a:pt x="16039" y="5735"/>
                </a:lnTo>
                <a:lnTo>
                  <a:pt x="16006" y="5412"/>
                </a:lnTo>
                <a:lnTo>
                  <a:pt x="15968" y="5092"/>
                </a:lnTo>
                <a:lnTo>
                  <a:pt x="15923" y="4776"/>
                </a:lnTo>
                <a:lnTo>
                  <a:pt x="15870" y="4465"/>
                </a:lnTo>
                <a:lnTo>
                  <a:pt x="15810" y="4159"/>
                </a:lnTo>
                <a:lnTo>
                  <a:pt x="15744" y="3858"/>
                </a:lnTo>
                <a:lnTo>
                  <a:pt x="15670" y="3563"/>
                </a:lnTo>
                <a:lnTo>
                  <a:pt x="15590" y="3276"/>
                </a:lnTo>
                <a:lnTo>
                  <a:pt x="15504" y="2996"/>
                </a:lnTo>
                <a:lnTo>
                  <a:pt x="15410" y="2724"/>
                </a:lnTo>
                <a:lnTo>
                  <a:pt x="15309" y="2462"/>
                </a:lnTo>
                <a:lnTo>
                  <a:pt x="15202" y="2209"/>
                </a:lnTo>
                <a:lnTo>
                  <a:pt x="15087" y="1966"/>
                </a:lnTo>
                <a:lnTo>
                  <a:pt x="14966" y="1734"/>
                </a:lnTo>
                <a:lnTo>
                  <a:pt x="14839" y="1514"/>
                </a:lnTo>
                <a:lnTo>
                  <a:pt x="14704" y="1306"/>
                </a:lnTo>
                <a:lnTo>
                  <a:pt x="14563" y="1111"/>
                </a:lnTo>
                <a:lnTo>
                  <a:pt x="14415" y="928"/>
                </a:lnTo>
                <a:lnTo>
                  <a:pt x="14260" y="760"/>
                </a:lnTo>
                <a:lnTo>
                  <a:pt x="14099" y="609"/>
                </a:lnTo>
                <a:lnTo>
                  <a:pt x="13932" y="471"/>
                </a:lnTo>
                <a:lnTo>
                  <a:pt x="13757" y="350"/>
                </a:lnTo>
                <a:lnTo>
                  <a:pt x="13576" y="245"/>
                </a:lnTo>
                <a:lnTo>
                  <a:pt x="13389" y="159"/>
                </a:lnTo>
                <a:lnTo>
                  <a:pt x="13195" y="91"/>
                </a:lnTo>
                <a:lnTo>
                  <a:pt x="12995" y="40"/>
                </a:lnTo>
                <a:lnTo>
                  <a:pt x="12787" y="10"/>
                </a:lnTo>
                <a:lnTo>
                  <a:pt x="12574"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43" name="Group 50"/>
          <p:cNvGrpSpPr/>
          <p:nvPr/>
        </p:nvGrpSpPr>
        <p:grpSpPr>
          <a:xfrm>
            <a:off x="3853483" y="4509690"/>
            <a:ext cx="407584" cy="407584"/>
            <a:chOff x="3627438" y="5072063"/>
            <a:chExt cx="690562" cy="690562"/>
          </a:xfrm>
          <a:solidFill>
            <a:srgbClr val="E21B81"/>
          </a:solidFill>
        </p:grpSpPr>
        <p:sp>
          <p:nvSpPr>
            <p:cNvPr id="44" name="Freeform 274"/>
            <p:cNvSpPr>
              <a:spLocks noEditPoints="1"/>
            </p:cNvSpPr>
            <p:nvPr/>
          </p:nvSpPr>
          <p:spPr bwMode="auto">
            <a:xfrm>
              <a:off x="3627438" y="5072063"/>
              <a:ext cx="690562" cy="690562"/>
            </a:xfrm>
            <a:custGeom>
              <a:avLst/>
              <a:gdLst>
                <a:gd name="T0" fmla="*/ 4167 w 16092"/>
                <a:gd name="T1" fmla="*/ 13921 h 16091"/>
                <a:gd name="T2" fmla="*/ 2857 w 16092"/>
                <a:gd name="T3" fmla="*/ 12802 h 16091"/>
                <a:gd name="T4" fmla="*/ 1872 w 16092"/>
                <a:gd name="T5" fmla="*/ 11423 h 16091"/>
                <a:gd name="T6" fmla="*/ 1245 w 16092"/>
                <a:gd name="T7" fmla="*/ 9857 h 16091"/>
                <a:gd name="T8" fmla="*/ 1007 w 16092"/>
                <a:gd name="T9" fmla="*/ 8176 h 16091"/>
                <a:gd name="T10" fmla="*/ 1188 w 16092"/>
                <a:gd name="T11" fmla="*/ 6453 h 16091"/>
                <a:gd name="T12" fmla="*/ 1812 w 16092"/>
                <a:gd name="T13" fmla="*/ 4775 h 16091"/>
                <a:gd name="T14" fmla="*/ 2807 w 16092"/>
                <a:gd name="T15" fmla="*/ 3343 h 16091"/>
                <a:gd name="T16" fmla="*/ 4090 w 16092"/>
                <a:gd name="T17" fmla="*/ 2225 h 16091"/>
                <a:gd name="T18" fmla="*/ 5590 w 16092"/>
                <a:gd name="T19" fmla="*/ 1452 h 16091"/>
                <a:gd name="T20" fmla="*/ 7234 w 16092"/>
                <a:gd name="T21" fmla="*/ 1054 h 16091"/>
                <a:gd name="T22" fmla="*/ 8949 w 16092"/>
                <a:gd name="T23" fmla="*/ 1063 h 16091"/>
                <a:gd name="T24" fmla="*/ 10662 w 16092"/>
                <a:gd name="T25" fmla="*/ 1511 h 16091"/>
                <a:gd name="T26" fmla="*/ 12211 w 16092"/>
                <a:gd name="T27" fmla="*/ 2370 h 16091"/>
                <a:gd name="T28" fmla="*/ 13458 w 16092"/>
                <a:gd name="T29" fmla="*/ 3547 h 16091"/>
                <a:gd name="T30" fmla="*/ 14374 w 16092"/>
                <a:gd name="T31" fmla="*/ 4968 h 16091"/>
                <a:gd name="T32" fmla="*/ 14925 w 16092"/>
                <a:gd name="T33" fmla="*/ 6564 h 16091"/>
                <a:gd name="T34" fmla="*/ 15082 w 16092"/>
                <a:gd name="T35" fmla="*/ 8259 h 16091"/>
                <a:gd name="T36" fmla="*/ 14814 w 16092"/>
                <a:gd name="T37" fmla="*/ 9982 h 16091"/>
                <a:gd name="T38" fmla="*/ 14107 w 16092"/>
                <a:gd name="T39" fmla="*/ 11626 h 16091"/>
                <a:gd name="T40" fmla="*/ 13049 w 16092"/>
                <a:gd name="T41" fmla="*/ 12998 h 16091"/>
                <a:gd name="T42" fmla="*/ 11716 w 16092"/>
                <a:gd name="T43" fmla="*/ 14049 h 16091"/>
                <a:gd name="T44" fmla="*/ 10181 w 16092"/>
                <a:gd name="T45" fmla="*/ 14750 h 16091"/>
                <a:gd name="T46" fmla="*/ 8518 w 16092"/>
                <a:gd name="T47" fmla="*/ 15069 h 16091"/>
                <a:gd name="T48" fmla="*/ 6797 w 16092"/>
                <a:gd name="T49" fmla="*/ 14974 h 16091"/>
                <a:gd name="T50" fmla="*/ 11036 w 16092"/>
                <a:gd name="T51" fmla="*/ 576 h 16091"/>
                <a:gd name="T52" fmla="*/ 9076 w 16092"/>
                <a:gd name="T53" fmla="*/ 64 h 16091"/>
                <a:gd name="T54" fmla="*/ 7115 w 16092"/>
                <a:gd name="T55" fmla="*/ 52 h 16091"/>
                <a:gd name="T56" fmla="*/ 5238 w 16092"/>
                <a:gd name="T57" fmla="*/ 506 h 16091"/>
                <a:gd name="T58" fmla="*/ 3525 w 16092"/>
                <a:gd name="T59" fmla="*/ 1390 h 16091"/>
                <a:gd name="T60" fmla="*/ 2058 w 16092"/>
                <a:gd name="T61" fmla="*/ 2669 h 16091"/>
                <a:gd name="T62" fmla="*/ 921 w 16092"/>
                <a:gd name="T63" fmla="*/ 4306 h 16091"/>
                <a:gd name="T64" fmla="*/ 207 w 16092"/>
                <a:gd name="T65" fmla="*/ 6227 h 16091"/>
                <a:gd name="T66" fmla="*/ 0 w 16092"/>
                <a:gd name="T67" fmla="*/ 8197 h 16091"/>
                <a:gd name="T68" fmla="*/ 272 w 16092"/>
                <a:gd name="T69" fmla="*/ 10118 h 16091"/>
                <a:gd name="T70" fmla="*/ 987 w 16092"/>
                <a:gd name="T71" fmla="*/ 11906 h 16091"/>
                <a:gd name="T72" fmla="*/ 2111 w 16092"/>
                <a:gd name="T73" fmla="*/ 13482 h 16091"/>
                <a:gd name="T74" fmla="*/ 3610 w 16092"/>
                <a:gd name="T75" fmla="*/ 14760 h 16091"/>
                <a:gd name="T76" fmla="*/ 5443 w 16092"/>
                <a:gd name="T77" fmla="*/ 15658 h 16091"/>
                <a:gd name="T78" fmla="*/ 7410 w 16092"/>
                <a:gd name="T79" fmla="*/ 16068 h 16091"/>
                <a:gd name="T80" fmla="*/ 9360 w 16092"/>
                <a:gd name="T81" fmla="*/ 15984 h 16091"/>
                <a:gd name="T82" fmla="*/ 11211 w 16092"/>
                <a:gd name="T83" fmla="*/ 15441 h 16091"/>
                <a:gd name="T84" fmla="*/ 12882 w 16092"/>
                <a:gd name="T85" fmla="*/ 14476 h 16091"/>
                <a:gd name="T86" fmla="*/ 14289 w 16092"/>
                <a:gd name="T87" fmla="*/ 13122 h 16091"/>
                <a:gd name="T88" fmla="*/ 15351 w 16092"/>
                <a:gd name="T89" fmla="*/ 11416 h 16091"/>
                <a:gd name="T90" fmla="*/ 15965 w 16092"/>
                <a:gd name="T91" fmla="*/ 9470 h 16091"/>
                <a:gd name="T92" fmla="*/ 16075 w 16092"/>
                <a:gd name="T93" fmla="*/ 7503 h 16091"/>
                <a:gd name="T94" fmla="*/ 15711 w 16092"/>
                <a:gd name="T95" fmla="*/ 5602 h 16091"/>
                <a:gd name="T96" fmla="*/ 14911 w 16092"/>
                <a:gd name="T97" fmla="*/ 3850 h 16091"/>
                <a:gd name="T98" fmla="*/ 13708 w 16092"/>
                <a:gd name="T99" fmla="*/ 2328 h 16091"/>
                <a:gd name="T100" fmla="*/ 12139 w 16092"/>
                <a:gd name="T101" fmla="*/ 1119 h 16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92" h="16091">
                  <a:moveTo>
                    <a:pt x="5429" y="14581"/>
                  </a:moveTo>
                  <a:lnTo>
                    <a:pt x="5096" y="14438"/>
                  </a:lnTo>
                  <a:lnTo>
                    <a:pt x="4775" y="14279"/>
                  </a:lnTo>
                  <a:lnTo>
                    <a:pt x="4465" y="14107"/>
                  </a:lnTo>
                  <a:lnTo>
                    <a:pt x="4167" y="13921"/>
                  </a:lnTo>
                  <a:lnTo>
                    <a:pt x="3880" y="13721"/>
                  </a:lnTo>
                  <a:lnTo>
                    <a:pt x="3605" y="13509"/>
                  </a:lnTo>
                  <a:lnTo>
                    <a:pt x="3343" y="13284"/>
                  </a:lnTo>
                  <a:lnTo>
                    <a:pt x="3093" y="13049"/>
                  </a:lnTo>
                  <a:lnTo>
                    <a:pt x="2857" y="12802"/>
                  </a:lnTo>
                  <a:lnTo>
                    <a:pt x="2633" y="12544"/>
                  </a:lnTo>
                  <a:lnTo>
                    <a:pt x="2422" y="12277"/>
                  </a:lnTo>
                  <a:lnTo>
                    <a:pt x="2225" y="12001"/>
                  </a:lnTo>
                  <a:lnTo>
                    <a:pt x="2042" y="11716"/>
                  </a:lnTo>
                  <a:lnTo>
                    <a:pt x="1872" y="11423"/>
                  </a:lnTo>
                  <a:lnTo>
                    <a:pt x="1717" y="11123"/>
                  </a:lnTo>
                  <a:lnTo>
                    <a:pt x="1577" y="10815"/>
                  </a:lnTo>
                  <a:lnTo>
                    <a:pt x="1452" y="10501"/>
                  </a:lnTo>
                  <a:lnTo>
                    <a:pt x="1341" y="10182"/>
                  </a:lnTo>
                  <a:lnTo>
                    <a:pt x="1245" y="9857"/>
                  </a:lnTo>
                  <a:lnTo>
                    <a:pt x="1166" y="9527"/>
                  </a:lnTo>
                  <a:lnTo>
                    <a:pt x="1102" y="9194"/>
                  </a:lnTo>
                  <a:lnTo>
                    <a:pt x="1054" y="8857"/>
                  </a:lnTo>
                  <a:lnTo>
                    <a:pt x="1022" y="8518"/>
                  </a:lnTo>
                  <a:lnTo>
                    <a:pt x="1007" y="8176"/>
                  </a:lnTo>
                  <a:lnTo>
                    <a:pt x="1009" y="7832"/>
                  </a:lnTo>
                  <a:lnTo>
                    <a:pt x="1027" y="7488"/>
                  </a:lnTo>
                  <a:lnTo>
                    <a:pt x="1063" y="7143"/>
                  </a:lnTo>
                  <a:lnTo>
                    <a:pt x="1117" y="6797"/>
                  </a:lnTo>
                  <a:lnTo>
                    <a:pt x="1188" y="6453"/>
                  </a:lnTo>
                  <a:lnTo>
                    <a:pt x="1277" y="6109"/>
                  </a:lnTo>
                  <a:lnTo>
                    <a:pt x="1384" y="5768"/>
                  </a:lnTo>
                  <a:lnTo>
                    <a:pt x="1510" y="5429"/>
                  </a:lnTo>
                  <a:lnTo>
                    <a:pt x="1654" y="5096"/>
                  </a:lnTo>
                  <a:lnTo>
                    <a:pt x="1812" y="4775"/>
                  </a:lnTo>
                  <a:lnTo>
                    <a:pt x="1984" y="4465"/>
                  </a:lnTo>
                  <a:lnTo>
                    <a:pt x="2170" y="4167"/>
                  </a:lnTo>
                  <a:lnTo>
                    <a:pt x="2370" y="3880"/>
                  </a:lnTo>
                  <a:lnTo>
                    <a:pt x="2582" y="3605"/>
                  </a:lnTo>
                  <a:lnTo>
                    <a:pt x="2807" y="3343"/>
                  </a:lnTo>
                  <a:lnTo>
                    <a:pt x="3042" y="3093"/>
                  </a:lnTo>
                  <a:lnTo>
                    <a:pt x="3289" y="2857"/>
                  </a:lnTo>
                  <a:lnTo>
                    <a:pt x="3547" y="2633"/>
                  </a:lnTo>
                  <a:lnTo>
                    <a:pt x="3814" y="2422"/>
                  </a:lnTo>
                  <a:lnTo>
                    <a:pt x="4090" y="2225"/>
                  </a:lnTo>
                  <a:lnTo>
                    <a:pt x="4375" y="2042"/>
                  </a:lnTo>
                  <a:lnTo>
                    <a:pt x="4669" y="1873"/>
                  </a:lnTo>
                  <a:lnTo>
                    <a:pt x="4968" y="1718"/>
                  </a:lnTo>
                  <a:lnTo>
                    <a:pt x="5276" y="1577"/>
                  </a:lnTo>
                  <a:lnTo>
                    <a:pt x="5590" y="1452"/>
                  </a:lnTo>
                  <a:lnTo>
                    <a:pt x="5910" y="1341"/>
                  </a:lnTo>
                  <a:lnTo>
                    <a:pt x="6234" y="1245"/>
                  </a:lnTo>
                  <a:lnTo>
                    <a:pt x="6564" y="1166"/>
                  </a:lnTo>
                  <a:lnTo>
                    <a:pt x="6897" y="1103"/>
                  </a:lnTo>
                  <a:lnTo>
                    <a:pt x="7234" y="1054"/>
                  </a:lnTo>
                  <a:lnTo>
                    <a:pt x="7573" y="1022"/>
                  </a:lnTo>
                  <a:lnTo>
                    <a:pt x="7915" y="1007"/>
                  </a:lnTo>
                  <a:lnTo>
                    <a:pt x="8259" y="1009"/>
                  </a:lnTo>
                  <a:lnTo>
                    <a:pt x="8603" y="1028"/>
                  </a:lnTo>
                  <a:lnTo>
                    <a:pt x="8949" y="1063"/>
                  </a:lnTo>
                  <a:lnTo>
                    <a:pt x="9294" y="1117"/>
                  </a:lnTo>
                  <a:lnTo>
                    <a:pt x="9638" y="1188"/>
                  </a:lnTo>
                  <a:lnTo>
                    <a:pt x="9982" y="1278"/>
                  </a:lnTo>
                  <a:lnTo>
                    <a:pt x="10323" y="1385"/>
                  </a:lnTo>
                  <a:lnTo>
                    <a:pt x="10662" y="1511"/>
                  </a:lnTo>
                  <a:lnTo>
                    <a:pt x="10995" y="1654"/>
                  </a:lnTo>
                  <a:lnTo>
                    <a:pt x="11316" y="1812"/>
                  </a:lnTo>
                  <a:lnTo>
                    <a:pt x="11626" y="1984"/>
                  </a:lnTo>
                  <a:lnTo>
                    <a:pt x="11924" y="2171"/>
                  </a:lnTo>
                  <a:lnTo>
                    <a:pt x="12211" y="2370"/>
                  </a:lnTo>
                  <a:lnTo>
                    <a:pt x="12486" y="2582"/>
                  </a:lnTo>
                  <a:lnTo>
                    <a:pt x="12748" y="2807"/>
                  </a:lnTo>
                  <a:lnTo>
                    <a:pt x="12998" y="3043"/>
                  </a:lnTo>
                  <a:lnTo>
                    <a:pt x="13234" y="3289"/>
                  </a:lnTo>
                  <a:lnTo>
                    <a:pt x="13458" y="3547"/>
                  </a:lnTo>
                  <a:lnTo>
                    <a:pt x="13669" y="3814"/>
                  </a:lnTo>
                  <a:lnTo>
                    <a:pt x="13866" y="4090"/>
                  </a:lnTo>
                  <a:lnTo>
                    <a:pt x="14049" y="4375"/>
                  </a:lnTo>
                  <a:lnTo>
                    <a:pt x="14219" y="4669"/>
                  </a:lnTo>
                  <a:lnTo>
                    <a:pt x="14374" y="4968"/>
                  </a:lnTo>
                  <a:lnTo>
                    <a:pt x="14514" y="5276"/>
                  </a:lnTo>
                  <a:lnTo>
                    <a:pt x="14639" y="5590"/>
                  </a:lnTo>
                  <a:lnTo>
                    <a:pt x="14750" y="5910"/>
                  </a:lnTo>
                  <a:lnTo>
                    <a:pt x="14846" y="6234"/>
                  </a:lnTo>
                  <a:lnTo>
                    <a:pt x="14925" y="6564"/>
                  </a:lnTo>
                  <a:lnTo>
                    <a:pt x="14989" y="6897"/>
                  </a:lnTo>
                  <a:lnTo>
                    <a:pt x="15037" y="7234"/>
                  </a:lnTo>
                  <a:lnTo>
                    <a:pt x="15069" y="7573"/>
                  </a:lnTo>
                  <a:lnTo>
                    <a:pt x="15084" y="7915"/>
                  </a:lnTo>
                  <a:lnTo>
                    <a:pt x="15082" y="8259"/>
                  </a:lnTo>
                  <a:lnTo>
                    <a:pt x="15064" y="8603"/>
                  </a:lnTo>
                  <a:lnTo>
                    <a:pt x="15028" y="8949"/>
                  </a:lnTo>
                  <a:lnTo>
                    <a:pt x="14974" y="9294"/>
                  </a:lnTo>
                  <a:lnTo>
                    <a:pt x="14903" y="9638"/>
                  </a:lnTo>
                  <a:lnTo>
                    <a:pt x="14814" y="9982"/>
                  </a:lnTo>
                  <a:lnTo>
                    <a:pt x="14707" y="10323"/>
                  </a:lnTo>
                  <a:lnTo>
                    <a:pt x="14581" y="10662"/>
                  </a:lnTo>
                  <a:lnTo>
                    <a:pt x="14437" y="10995"/>
                  </a:lnTo>
                  <a:lnTo>
                    <a:pt x="14279" y="11316"/>
                  </a:lnTo>
                  <a:lnTo>
                    <a:pt x="14107" y="11626"/>
                  </a:lnTo>
                  <a:lnTo>
                    <a:pt x="13921" y="11924"/>
                  </a:lnTo>
                  <a:lnTo>
                    <a:pt x="13721" y="12211"/>
                  </a:lnTo>
                  <a:lnTo>
                    <a:pt x="13509" y="12486"/>
                  </a:lnTo>
                  <a:lnTo>
                    <a:pt x="13284" y="12748"/>
                  </a:lnTo>
                  <a:lnTo>
                    <a:pt x="13049" y="12998"/>
                  </a:lnTo>
                  <a:lnTo>
                    <a:pt x="12802" y="13235"/>
                  </a:lnTo>
                  <a:lnTo>
                    <a:pt x="12544" y="13458"/>
                  </a:lnTo>
                  <a:lnTo>
                    <a:pt x="12277" y="13669"/>
                  </a:lnTo>
                  <a:lnTo>
                    <a:pt x="12001" y="13866"/>
                  </a:lnTo>
                  <a:lnTo>
                    <a:pt x="11716" y="14049"/>
                  </a:lnTo>
                  <a:lnTo>
                    <a:pt x="11422" y="14219"/>
                  </a:lnTo>
                  <a:lnTo>
                    <a:pt x="11123" y="14374"/>
                  </a:lnTo>
                  <a:lnTo>
                    <a:pt x="10815" y="14514"/>
                  </a:lnTo>
                  <a:lnTo>
                    <a:pt x="10501" y="14639"/>
                  </a:lnTo>
                  <a:lnTo>
                    <a:pt x="10181" y="14750"/>
                  </a:lnTo>
                  <a:lnTo>
                    <a:pt x="9857" y="14846"/>
                  </a:lnTo>
                  <a:lnTo>
                    <a:pt x="9527" y="14925"/>
                  </a:lnTo>
                  <a:lnTo>
                    <a:pt x="9194" y="14989"/>
                  </a:lnTo>
                  <a:lnTo>
                    <a:pt x="8857" y="15037"/>
                  </a:lnTo>
                  <a:lnTo>
                    <a:pt x="8518" y="15069"/>
                  </a:lnTo>
                  <a:lnTo>
                    <a:pt x="8176" y="15084"/>
                  </a:lnTo>
                  <a:lnTo>
                    <a:pt x="7832" y="15082"/>
                  </a:lnTo>
                  <a:lnTo>
                    <a:pt x="7487" y="15064"/>
                  </a:lnTo>
                  <a:lnTo>
                    <a:pt x="7142" y="15028"/>
                  </a:lnTo>
                  <a:lnTo>
                    <a:pt x="6797" y="14974"/>
                  </a:lnTo>
                  <a:lnTo>
                    <a:pt x="6453" y="14903"/>
                  </a:lnTo>
                  <a:lnTo>
                    <a:pt x="6109" y="14814"/>
                  </a:lnTo>
                  <a:lnTo>
                    <a:pt x="5768" y="14707"/>
                  </a:lnTo>
                  <a:lnTo>
                    <a:pt x="5429" y="14581"/>
                  </a:lnTo>
                  <a:close/>
                  <a:moveTo>
                    <a:pt x="11036" y="576"/>
                  </a:moveTo>
                  <a:lnTo>
                    <a:pt x="10648" y="433"/>
                  </a:lnTo>
                  <a:lnTo>
                    <a:pt x="10258" y="310"/>
                  </a:lnTo>
                  <a:lnTo>
                    <a:pt x="9864" y="207"/>
                  </a:lnTo>
                  <a:lnTo>
                    <a:pt x="9470" y="126"/>
                  </a:lnTo>
                  <a:lnTo>
                    <a:pt x="9076" y="64"/>
                  </a:lnTo>
                  <a:lnTo>
                    <a:pt x="8681" y="23"/>
                  </a:lnTo>
                  <a:lnTo>
                    <a:pt x="8287" y="2"/>
                  </a:lnTo>
                  <a:lnTo>
                    <a:pt x="7895" y="0"/>
                  </a:lnTo>
                  <a:lnTo>
                    <a:pt x="7503" y="17"/>
                  </a:lnTo>
                  <a:lnTo>
                    <a:pt x="7115" y="52"/>
                  </a:lnTo>
                  <a:lnTo>
                    <a:pt x="6731" y="108"/>
                  </a:lnTo>
                  <a:lnTo>
                    <a:pt x="6349" y="180"/>
                  </a:lnTo>
                  <a:lnTo>
                    <a:pt x="5973" y="272"/>
                  </a:lnTo>
                  <a:lnTo>
                    <a:pt x="5603" y="380"/>
                  </a:lnTo>
                  <a:lnTo>
                    <a:pt x="5238" y="506"/>
                  </a:lnTo>
                  <a:lnTo>
                    <a:pt x="4880" y="650"/>
                  </a:lnTo>
                  <a:lnTo>
                    <a:pt x="4529" y="810"/>
                  </a:lnTo>
                  <a:lnTo>
                    <a:pt x="4185" y="987"/>
                  </a:lnTo>
                  <a:lnTo>
                    <a:pt x="3851" y="1180"/>
                  </a:lnTo>
                  <a:lnTo>
                    <a:pt x="3525" y="1390"/>
                  </a:lnTo>
                  <a:lnTo>
                    <a:pt x="3209" y="1616"/>
                  </a:lnTo>
                  <a:lnTo>
                    <a:pt x="2904" y="1856"/>
                  </a:lnTo>
                  <a:lnTo>
                    <a:pt x="2610" y="2111"/>
                  </a:lnTo>
                  <a:lnTo>
                    <a:pt x="2328" y="2383"/>
                  </a:lnTo>
                  <a:lnTo>
                    <a:pt x="2058" y="2669"/>
                  </a:lnTo>
                  <a:lnTo>
                    <a:pt x="1803" y="2969"/>
                  </a:lnTo>
                  <a:lnTo>
                    <a:pt x="1559" y="3282"/>
                  </a:lnTo>
                  <a:lnTo>
                    <a:pt x="1332" y="3610"/>
                  </a:lnTo>
                  <a:lnTo>
                    <a:pt x="1119" y="3951"/>
                  </a:lnTo>
                  <a:lnTo>
                    <a:pt x="921" y="4306"/>
                  </a:lnTo>
                  <a:lnTo>
                    <a:pt x="740" y="4675"/>
                  </a:lnTo>
                  <a:lnTo>
                    <a:pt x="577" y="5055"/>
                  </a:lnTo>
                  <a:lnTo>
                    <a:pt x="433" y="5443"/>
                  </a:lnTo>
                  <a:lnTo>
                    <a:pt x="310" y="5833"/>
                  </a:lnTo>
                  <a:lnTo>
                    <a:pt x="207" y="6227"/>
                  </a:lnTo>
                  <a:lnTo>
                    <a:pt x="126" y="6621"/>
                  </a:lnTo>
                  <a:lnTo>
                    <a:pt x="64" y="7015"/>
                  </a:lnTo>
                  <a:lnTo>
                    <a:pt x="23" y="7411"/>
                  </a:lnTo>
                  <a:lnTo>
                    <a:pt x="2" y="7804"/>
                  </a:lnTo>
                  <a:lnTo>
                    <a:pt x="0" y="8197"/>
                  </a:lnTo>
                  <a:lnTo>
                    <a:pt x="17" y="8588"/>
                  </a:lnTo>
                  <a:lnTo>
                    <a:pt x="52" y="8976"/>
                  </a:lnTo>
                  <a:lnTo>
                    <a:pt x="108" y="9360"/>
                  </a:lnTo>
                  <a:lnTo>
                    <a:pt x="180" y="9742"/>
                  </a:lnTo>
                  <a:lnTo>
                    <a:pt x="272" y="10118"/>
                  </a:lnTo>
                  <a:lnTo>
                    <a:pt x="380" y="10489"/>
                  </a:lnTo>
                  <a:lnTo>
                    <a:pt x="506" y="10854"/>
                  </a:lnTo>
                  <a:lnTo>
                    <a:pt x="650" y="11212"/>
                  </a:lnTo>
                  <a:lnTo>
                    <a:pt x="810" y="11563"/>
                  </a:lnTo>
                  <a:lnTo>
                    <a:pt x="987" y="11906"/>
                  </a:lnTo>
                  <a:lnTo>
                    <a:pt x="1180" y="12241"/>
                  </a:lnTo>
                  <a:lnTo>
                    <a:pt x="1389" y="12566"/>
                  </a:lnTo>
                  <a:lnTo>
                    <a:pt x="1615" y="12882"/>
                  </a:lnTo>
                  <a:lnTo>
                    <a:pt x="1856" y="13188"/>
                  </a:lnTo>
                  <a:lnTo>
                    <a:pt x="2111" y="13482"/>
                  </a:lnTo>
                  <a:lnTo>
                    <a:pt x="2383" y="13763"/>
                  </a:lnTo>
                  <a:lnTo>
                    <a:pt x="2669" y="14033"/>
                  </a:lnTo>
                  <a:lnTo>
                    <a:pt x="2969" y="14289"/>
                  </a:lnTo>
                  <a:lnTo>
                    <a:pt x="3282" y="14532"/>
                  </a:lnTo>
                  <a:lnTo>
                    <a:pt x="3610" y="14760"/>
                  </a:lnTo>
                  <a:lnTo>
                    <a:pt x="3951" y="14972"/>
                  </a:lnTo>
                  <a:lnTo>
                    <a:pt x="4306" y="15170"/>
                  </a:lnTo>
                  <a:lnTo>
                    <a:pt x="4675" y="15351"/>
                  </a:lnTo>
                  <a:lnTo>
                    <a:pt x="5055" y="15514"/>
                  </a:lnTo>
                  <a:lnTo>
                    <a:pt x="5443" y="15658"/>
                  </a:lnTo>
                  <a:lnTo>
                    <a:pt x="5833" y="15781"/>
                  </a:lnTo>
                  <a:lnTo>
                    <a:pt x="6227" y="15884"/>
                  </a:lnTo>
                  <a:lnTo>
                    <a:pt x="6621" y="15965"/>
                  </a:lnTo>
                  <a:lnTo>
                    <a:pt x="7015" y="16027"/>
                  </a:lnTo>
                  <a:lnTo>
                    <a:pt x="7410" y="16068"/>
                  </a:lnTo>
                  <a:lnTo>
                    <a:pt x="7804" y="16089"/>
                  </a:lnTo>
                  <a:lnTo>
                    <a:pt x="8196" y="16091"/>
                  </a:lnTo>
                  <a:lnTo>
                    <a:pt x="8588" y="16074"/>
                  </a:lnTo>
                  <a:lnTo>
                    <a:pt x="8976" y="16039"/>
                  </a:lnTo>
                  <a:lnTo>
                    <a:pt x="9360" y="15984"/>
                  </a:lnTo>
                  <a:lnTo>
                    <a:pt x="9742" y="15911"/>
                  </a:lnTo>
                  <a:lnTo>
                    <a:pt x="10118" y="15820"/>
                  </a:lnTo>
                  <a:lnTo>
                    <a:pt x="10488" y="15711"/>
                  </a:lnTo>
                  <a:lnTo>
                    <a:pt x="10853" y="15585"/>
                  </a:lnTo>
                  <a:lnTo>
                    <a:pt x="11211" y="15441"/>
                  </a:lnTo>
                  <a:lnTo>
                    <a:pt x="11563" y="15281"/>
                  </a:lnTo>
                  <a:lnTo>
                    <a:pt x="11906" y="15104"/>
                  </a:lnTo>
                  <a:lnTo>
                    <a:pt x="12241" y="14911"/>
                  </a:lnTo>
                  <a:lnTo>
                    <a:pt x="12566" y="14702"/>
                  </a:lnTo>
                  <a:lnTo>
                    <a:pt x="12882" y="14476"/>
                  </a:lnTo>
                  <a:lnTo>
                    <a:pt x="13187" y="14235"/>
                  </a:lnTo>
                  <a:lnTo>
                    <a:pt x="13481" y="13980"/>
                  </a:lnTo>
                  <a:lnTo>
                    <a:pt x="13763" y="13708"/>
                  </a:lnTo>
                  <a:lnTo>
                    <a:pt x="14033" y="13423"/>
                  </a:lnTo>
                  <a:lnTo>
                    <a:pt x="14289" y="13122"/>
                  </a:lnTo>
                  <a:lnTo>
                    <a:pt x="14532" y="12809"/>
                  </a:lnTo>
                  <a:lnTo>
                    <a:pt x="14760" y="12481"/>
                  </a:lnTo>
                  <a:lnTo>
                    <a:pt x="14972" y="12140"/>
                  </a:lnTo>
                  <a:lnTo>
                    <a:pt x="15170" y="11785"/>
                  </a:lnTo>
                  <a:lnTo>
                    <a:pt x="15351" y="11416"/>
                  </a:lnTo>
                  <a:lnTo>
                    <a:pt x="15515" y="11036"/>
                  </a:lnTo>
                  <a:lnTo>
                    <a:pt x="15658" y="10648"/>
                  </a:lnTo>
                  <a:lnTo>
                    <a:pt x="15781" y="10258"/>
                  </a:lnTo>
                  <a:lnTo>
                    <a:pt x="15884" y="9864"/>
                  </a:lnTo>
                  <a:lnTo>
                    <a:pt x="15965" y="9470"/>
                  </a:lnTo>
                  <a:lnTo>
                    <a:pt x="16027" y="9076"/>
                  </a:lnTo>
                  <a:lnTo>
                    <a:pt x="16068" y="8680"/>
                  </a:lnTo>
                  <a:lnTo>
                    <a:pt x="16089" y="8287"/>
                  </a:lnTo>
                  <a:lnTo>
                    <a:pt x="16092" y="7894"/>
                  </a:lnTo>
                  <a:lnTo>
                    <a:pt x="16075" y="7503"/>
                  </a:lnTo>
                  <a:lnTo>
                    <a:pt x="16039" y="7115"/>
                  </a:lnTo>
                  <a:lnTo>
                    <a:pt x="15984" y="6731"/>
                  </a:lnTo>
                  <a:lnTo>
                    <a:pt x="15911" y="6349"/>
                  </a:lnTo>
                  <a:lnTo>
                    <a:pt x="15820" y="5973"/>
                  </a:lnTo>
                  <a:lnTo>
                    <a:pt x="15711" y="5602"/>
                  </a:lnTo>
                  <a:lnTo>
                    <a:pt x="15585" y="5238"/>
                  </a:lnTo>
                  <a:lnTo>
                    <a:pt x="15441" y="4879"/>
                  </a:lnTo>
                  <a:lnTo>
                    <a:pt x="15281" y="4528"/>
                  </a:lnTo>
                  <a:lnTo>
                    <a:pt x="15104" y="4185"/>
                  </a:lnTo>
                  <a:lnTo>
                    <a:pt x="14911" y="3850"/>
                  </a:lnTo>
                  <a:lnTo>
                    <a:pt x="14701" y="3525"/>
                  </a:lnTo>
                  <a:lnTo>
                    <a:pt x="14476" y="3209"/>
                  </a:lnTo>
                  <a:lnTo>
                    <a:pt x="14235" y="2904"/>
                  </a:lnTo>
                  <a:lnTo>
                    <a:pt x="13980" y="2610"/>
                  </a:lnTo>
                  <a:lnTo>
                    <a:pt x="13708" y="2328"/>
                  </a:lnTo>
                  <a:lnTo>
                    <a:pt x="13422" y="2058"/>
                  </a:lnTo>
                  <a:lnTo>
                    <a:pt x="13122" y="1802"/>
                  </a:lnTo>
                  <a:lnTo>
                    <a:pt x="12809" y="1559"/>
                  </a:lnTo>
                  <a:lnTo>
                    <a:pt x="12481" y="1331"/>
                  </a:lnTo>
                  <a:lnTo>
                    <a:pt x="12139" y="1119"/>
                  </a:lnTo>
                  <a:lnTo>
                    <a:pt x="11785" y="921"/>
                  </a:lnTo>
                  <a:lnTo>
                    <a:pt x="11416" y="740"/>
                  </a:lnTo>
                  <a:lnTo>
                    <a:pt x="11036" y="5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5" name="Freeform 275"/>
            <p:cNvSpPr>
              <a:spLocks noEditPoints="1"/>
            </p:cNvSpPr>
            <p:nvPr/>
          </p:nvSpPr>
          <p:spPr bwMode="auto">
            <a:xfrm>
              <a:off x="3929063" y="5373688"/>
              <a:ext cx="87312" cy="87312"/>
            </a:xfrm>
            <a:custGeom>
              <a:avLst/>
              <a:gdLst>
                <a:gd name="T0" fmla="*/ 728 w 2011"/>
                <a:gd name="T1" fmla="*/ 1425 h 2011"/>
                <a:gd name="T2" fmla="*/ 634 w 2011"/>
                <a:gd name="T3" fmla="*/ 1346 h 2011"/>
                <a:gd name="T4" fmla="*/ 565 w 2011"/>
                <a:gd name="T5" fmla="*/ 1247 h 2011"/>
                <a:gd name="T6" fmla="*/ 520 w 2011"/>
                <a:gd name="T7" fmla="*/ 1135 h 2011"/>
                <a:gd name="T8" fmla="*/ 503 w 2011"/>
                <a:gd name="T9" fmla="*/ 1015 h 2011"/>
                <a:gd name="T10" fmla="*/ 516 w 2011"/>
                <a:gd name="T11" fmla="*/ 892 h 2011"/>
                <a:gd name="T12" fmla="*/ 560 w 2011"/>
                <a:gd name="T13" fmla="*/ 771 h 2011"/>
                <a:gd name="T14" fmla="*/ 631 w 2011"/>
                <a:gd name="T15" fmla="*/ 670 h 2011"/>
                <a:gd name="T16" fmla="*/ 723 w 2011"/>
                <a:gd name="T17" fmla="*/ 590 h 2011"/>
                <a:gd name="T18" fmla="*/ 830 w 2011"/>
                <a:gd name="T19" fmla="*/ 535 h 2011"/>
                <a:gd name="T20" fmla="*/ 947 w 2011"/>
                <a:gd name="T21" fmla="*/ 507 h 2011"/>
                <a:gd name="T22" fmla="*/ 1070 w 2011"/>
                <a:gd name="T23" fmla="*/ 507 h 2011"/>
                <a:gd name="T24" fmla="*/ 1193 w 2011"/>
                <a:gd name="T25" fmla="*/ 539 h 2011"/>
                <a:gd name="T26" fmla="*/ 1303 w 2011"/>
                <a:gd name="T27" fmla="*/ 600 h 2011"/>
                <a:gd name="T28" fmla="*/ 1392 w 2011"/>
                <a:gd name="T29" fmla="*/ 685 h 2011"/>
                <a:gd name="T30" fmla="*/ 1457 w 2011"/>
                <a:gd name="T31" fmla="*/ 786 h 2011"/>
                <a:gd name="T32" fmla="*/ 1496 w 2011"/>
                <a:gd name="T33" fmla="*/ 900 h 2011"/>
                <a:gd name="T34" fmla="*/ 1507 w 2011"/>
                <a:gd name="T35" fmla="*/ 1021 h 2011"/>
                <a:gd name="T36" fmla="*/ 1488 w 2011"/>
                <a:gd name="T37" fmla="*/ 1143 h 2011"/>
                <a:gd name="T38" fmla="*/ 1438 w 2011"/>
                <a:gd name="T39" fmla="*/ 1261 h 2011"/>
                <a:gd name="T40" fmla="*/ 1363 w 2011"/>
                <a:gd name="T41" fmla="*/ 1360 h 2011"/>
                <a:gd name="T42" fmla="*/ 1267 w 2011"/>
                <a:gd name="T43" fmla="*/ 1434 h 2011"/>
                <a:gd name="T44" fmla="*/ 1158 w 2011"/>
                <a:gd name="T45" fmla="*/ 1484 h 2011"/>
                <a:gd name="T46" fmla="*/ 1039 w 2011"/>
                <a:gd name="T47" fmla="*/ 1507 h 2011"/>
                <a:gd name="T48" fmla="*/ 916 w 2011"/>
                <a:gd name="T49" fmla="*/ 1500 h 2011"/>
                <a:gd name="T50" fmla="*/ 1380 w 2011"/>
                <a:gd name="T51" fmla="*/ 72 h 2011"/>
                <a:gd name="T52" fmla="*/ 1134 w 2011"/>
                <a:gd name="T53" fmla="*/ 8 h 2011"/>
                <a:gd name="T54" fmla="*/ 890 w 2011"/>
                <a:gd name="T55" fmla="*/ 7 h 2011"/>
                <a:gd name="T56" fmla="*/ 654 w 2011"/>
                <a:gd name="T57" fmla="*/ 63 h 2011"/>
                <a:gd name="T58" fmla="*/ 440 w 2011"/>
                <a:gd name="T59" fmla="*/ 174 h 2011"/>
                <a:gd name="T60" fmla="*/ 257 w 2011"/>
                <a:gd name="T61" fmla="*/ 334 h 2011"/>
                <a:gd name="T62" fmla="*/ 115 w 2011"/>
                <a:gd name="T63" fmla="*/ 538 h 2011"/>
                <a:gd name="T64" fmla="*/ 26 w 2011"/>
                <a:gd name="T65" fmla="*/ 778 h 2011"/>
                <a:gd name="T66" fmla="*/ 0 w 2011"/>
                <a:gd name="T67" fmla="*/ 1025 h 2011"/>
                <a:gd name="T68" fmla="*/ 34 w 2011"/>
                <a:gd name="T69" fmla="*/ 1265 h 2011"/>
                <a:gd name="T70" fmla="*/ 123 w 2011"/>
                <a:gd name="T71" fmla="*/ 1488 h 2011"/>
                <a:gd name="T72" fmla="*/ 264 w 2011"/>
                <a:gd name="T73" fmla="*/ 1686 h 2011"/>
                <a:gd name="T74" fmla="*/ 451 w 2011"/>
                <a:gd name="T75" fmla="*/ 1844 h 2011"/>
                <a:gd name="T76" fmla="*/ 680 w 2011"/>
                <a:gd name="T77" fmla="*/ 1957 h 2011"/>
                <a:gd name="T78" fmla="*/ 926 w 2011"/>
                <a:gd name="T79" fmla="*/ 2008 h 2011"/>
                <a:gd name="T80" fmla="*/ 1169 w 2011"/>
                <a:gd name="T81" fmla="*/ 1997 h 2011"/>
                <a:gd name="T82" fmla="*/ 1401 w 2011"/>
                <a:gd name="T83" fmla="*/ 1930 h 2011"/>
                <a:gd name="T84" fmla="*/ 1610 w 2011"/>
                <a:gd name="T85" fmla="*/ 1809 h 2011"/>
                <a:gd name="T86" fmla="*/ 1786 w 2011"/>
                <a:gd name="T87" fmla="*/ 1640 h 2011"/>
                <a:gd name="T88" fmla="*/ 1919 w 2011"/>
                <a:gd name="T89" fmla="*/ 1427 h 2011"/>
                <a:gd name="T90" fmla="*/ 1995 w 2011"/>
                <a:gd name="T91" fmla="*/ 1184 h 2011"/>
                <a:gd name="T92" fmla="*/ 2009 w 2011"/>
                <a:gd name="T93" fmla="*/ 938 h 2011"/>
                <a:gd name="T94" fmla="*/ 1964 w 2011"/>
                <a:gd name="T95" fmla="*/ 701 h 2011"/>
                <a:gd name="T96" fmla="*/ 1864 w 2011"/>
                <a:gd name="T97" fmla="*/ 481 h 2011"/>
                <a:gd name="T98" fmla="*/ 1714 w 2011"/>
                <a:gd name="T99" fmla="*/ 291 h 2011"/>
                <a:gd name="T100" fmla="*/ 1518 w 2011"/>
                <a:gd name="T101" fmla="*/ 139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1" h="2011">
                  <a:moveTo>
                    <a:pt x="818" y="1472"/>
                  </a:moveTo>
                  <a:lnTo>
                    <a:pt x="794" y="1462"/>
                  </a:lnTo>
                  <a:lnTo>
                    <a:pt x="772" y="1451"/>
                  </a:lnTo>
                  <a:lnTo>
                    <a:pt x="750" y="1438"/>
                  </a:lnTo>
                  <a:lnTo>
                    <a:pt x="728" y="1425"/>
                  </a:lnTo>
                  <a:lnTo>
                    <a:pt x="708" y="1411"/>
                  </a:lnTo>
                  <a:lnTo>
                    <a:pt x="689" y="1396"/>
                  </a:lnTo>
                  <a:lnTo>
                    <a:pt x="670" y="1380"/>
                  </a:lnTo>
                  <a:lnTo>
                    <a:pt x="651" y="1363"/>
                  </a:lnTo>
                  <a:lnTo>
                    <a:pt x="634" y="1346"/>
                  </a:lnTo>
                  <a:lnTo>
                    <a:pt x="619" y="1326"/>
                  </a:lnTo>
                  <a:lnTo>
                    <a:pt x="604" y="1307"/>
                  </a:lnTo>
                  <a:lnTo>
                    <a:pt x="590" y="1288"/>
                  </a:lnTo>
                  <a:lnTo>
                    <a:pt x="577" y="1268"/>
                  </a:lnTo>
                  <a:lnTo>
                    <a:pt x="565" y="1247"/>
                  </a:lnTo>
                  <a:lnTo>
                    <a:pt x="554" y="1225"/>
                  </a:lnTo>
                  <a:lnTo>
                    <a:pt x="544" y="1204"/>
                  </a:lnTo>
                  <a:lnTo>
                    <a:pt x="535" y="1181"/>
                  </a:lnTo>
                  <a:lnTo>
                    <a:pt x="527" y="1158"/>
                  </a:lnTo>
                  <a:lnTo>
                    <a:pt x="520" y="1135"/>
                  </a:lnTo>
                  <a:lnTo>
                    <a:pt x="514" y="1111"/>
                  </a:lnTo>
                  <a:lnTo>
                    <a:pt x="510" y="1087"/>
                  </a:lnTo>
                  <a:lnTo>
                    <a:pt x="507" y="1064"/>
                  </a:lnTo>
                  <a:lnTo>
                    <a:pt x="504" y="1039"/>
                  </a:lnTo>
                  <a:lnTo>
                    <a:pt x="503" y="1015"/>
                  </a:lnTo>
                  <a:lnTo>
                    <a:pt x="503" y="990"/>
                  </a:lnTo>
                  <a:lnTo>
                    <a:pt x="505" y="965"/>
                  </a:lnTo>
                  <a:lnTo>
                    <a:pt x="507" y="941"/>
                  </a:lnTo>
                  <a:lnTo>
                    <a:pt x="511" y="916"/>
                  </a:lnTo>
                  <a:lnTo>
                    <a:pt x="516" y="892"/>
                  </a:lnTo>
                  <a:lnTo>
                    <a:pt x="522" y="867"/>
                  </a:lnTo>
                  <a:lnTo>
                    <a:pt x="530" y="843"/>
                  </a:lnTo>
                  <a:lnTo>
                    <a:pt x="539" y="818"/>
                  </a:lnTo>
                  <a:lnTo>
                    <a:pt x="549" y="794"/>
                  </a:lnTo>
                  <a:lnTo>
                    <a:pt x="560" y="771"/>
                  </a:lnTo>
                  <a:lnTo>
                    <a:pt x="572" y="749"/>
                  </a:lnTo>
                  <a:lnTo>
                    <a:pt x="586" y="728"/>
                  </a:lnTo>
                  <a:lnTo>
                    <a:pt x="600" y="708"/>
                  </a:lnTo>
                  <a:lnTo>
                    <a:pt x="615" y="689"/>
                  </a:lnTo>
                  <a:lnTo>
                    <a:pt x="631" y="670"/>
                  </a:lnTo>
                  <a:lnTo>
                    <a:pt x="648" y="651"/>
                  </a:lnTo>
                  <a:lnTo>
                    <a:pt x="665" y="634"/>
                  </a:lnTo>
                  <a:lnTo>
                    <a:pt x="685" y="619"/>
                  </a:lnTo>
                  <a:lnTo>
                    <a:pt x="703" y="604"/>
                  </a:lnTo>
                  <a:lnTo>
                    <a:pt x="723" y="590"/>
                  </a:lnTo>
                  <a:lnTo>
                    <a:pt x="743" y="577"/>
                  </a:lnTo>
                  <a:lnTo>
                    <a:pt x="764" y="565"/>
                  </a:lnTo>
                  <a:lnTo>
                    <a:pt x="786" y="554"/>
                  </a:lnTo>
                  <a:lnTo>
                    <a:pt x="807" y="544"/>
                  </a:lnTo>
                  <a:lnTo>
                    <a:pt x="830" y="535"/>
                  </a:lnTo>
                  <a:lnTo>
                    <a:pt x="853" y="527"/>
                  </a:lnTo>
                  <a:lnTo>
                    <a:pt x="876" y="520"/>
                  </a:lnTo>
                  <a:lnTo>
                    <a:pt x="900" y="515"/>
                  </a:lnTo>
                  <a:lnTo>
                    <a:pt x="923" y="510"/>
                  </a:lnTo>
                  <a:lnTo>
                    <a:pt x="947" y="507"/>
                  </a:lnTo>
                  <a:lnTo>
                    <a:pt x="972" y="504"/>
                  </a:lnTo>
                  <a:lnTo>
                    <a:pt x="996" y="503"/>
                  </a:lnTo>
                  <a:lnTo>
                    <a:pt x="1021" y="503"/>
                  </a:lnTo>
                  <a:lnTo>
                    <a:pt x="1046" y="505"/>
                  </a:lnTo>
                  <a:lnTo>
                    <a:pt x="1070" y="507"/>
                  </a:lnTo>
                  <a:lnTo>
                    <a:pt x="1095" y="511"/>
                  </a:lnTo>
                  <a:lnTo>
                    <a:pt x="1119" y="516"/>
                  </a:lnTo>
                  <a:lnTo>
                    <a:pt x="1144" y="522"/>
                  </a:lnTo>
                  <a:lnTo>
                    <a:pt x="1168" y="530"/>
                  </a:lnTo>
                  <a:lnTo>
                    <a:pt x="1193" y="539"/>
                  </a:lnTo>
                  <a:lnTo>
                    <a:pt x="1217" y="549"/>
                  </a:lnTo>
                  <a:lnTo>
                    <a:pt x="1239" y="560"/>
                  </a:lnTo>
                  <a:lnTo>
                    <a:pt x="1261" y="573"/>
                  </a:lnTo>
                  <a:lnTo>
                    <a:pt x="1282" y="586"/>
                  </a:lnTo>
                  <a:lnTo>
                    <a:pt x="1303" y="600"/>
                  </a:lnTo>
                  <a:lnTo>
                    <a:pt x="1322" y="615"/>
                  </a:lnTo>
                  <a:lnTo>
                    <a:pt x="1341" y="631"/>
                  </a:lnTo>
                  <a:lnTo>
                    <a:pt x="1360" y="648"/>
                  </a:lnTo>
                  <a:lnTo>
                    <a:pt x="1376" y="665"/>
                  </a:lnTo>
                  <a:lnTo>
                    <a:pt x="1392" y="685"/>
                  </a:lnTo>
                  <a:lnTo>
                    <a:pt x="1407" y="704"/>
                  </a:lnTo>
                  <a:lnTo>
                    <a:pt x="1421" y="723"/>
                  </a:lnTo>
                  <a:lnTo>
                    <a:pt x="1434" y="743"/>
                  </a:lnTo>
                  <a:lnTo>
                    <a:pt x="1446" y="764"/>
                  </a:lnTo>
                  <a:lnTo>
                    <a:pt x="1457" y="786"/>
                  </a:lnTo>
                  <a:lnTo>
                    <a:pt x="1467" y="807"/>
                  </a:lnTo>
                  <a:lnTo>
                    <a:pt x="1476" y="830"/>
                  </a:lnTo>
                  <a:lnTo>
                    <a:pt x="1484" y="853"/>
                  </a:lnTo>
                  <a:lnTo>
                    <a:pt x="1491" y="876"/>
                  </a:lnTo>
                  <a:lnTo>
                    <a:pt x="1496" y="900"/>
                  </a:lnTo>
                  <a:lnTo>
                    <a:pt x="1501" y="923"/>
                  </a:lnTo>
                  <a:lnTo>
                    <a:pt x="1504" y="947"/>
                  </a:lnTo>
                  <a:lnTo>
                    <a:pt x="1506" y="971"/>
                  </a:lnTo>
                  <a:lnTo>
                    <a:pt x="1508" y="996"/>
                  </a:lnTo>
                  <a:lnTo>
                    <a:pt x="1507" y="1021"/>
                  </a:lnTo>
                  <a:lnTo>
                    <a:pt x="1506" y="1046"/>
                  </a:lnTo>
                  <a:lnTo>
                    <a:pt x="1504" y="1070"/>
                  </a:lnTo>
                  <a:lnTo>
                    <a:pt x="1500" y="1095"/>
                  </a:lnTo>
                  <a:lnTo>
                    <a:pt x="1495" y="1119"/>
                  </a:lnTo>
                  <a:lnTo>
                    <a:pt x="1488" y="1143"/>
                  </a:lnTo>
                  <a:lnTo>
                    <a:pt x="1481" y="1168"/>
                  </a:lnTo>
                  <a:lnTo>
                    <a:pt x="1472" y="1193"/>
                  </a:lnTo>
                  <a:lnTo>
                    <a:pt x="1462" y="1216"/>
                  </a:lnTo>
                  <a:lnTo>
                    <a:pt x="1451" y="1239"/>
                  </a:lnTo>
                  <a:lnTo>
                    <a:pt x="1438" y="1261"/>
                  </a:lnTo>
                  <a:lnTo>
                    <a:pt x="1425" y="1282"/>
                  </a:lnTo>
                  <a:lnTo>
                    <a:pt x="1411" y="1303"/>
                  </a:lnTo>
                  <a:lnTo>
                    <a:pt x="1396" y="1322"/>
                  </a:lnTo>
                  <a:lnTo>
                    <a:pt x="1380" y="1341"/>
                  </a:lnTo>
                  <a:lnTo>
                    <a:pt x="1363" y="1360"/>
                  </a:lnTo>
                  <a:lnTo>
                    <a:pt x="1346" y="1376"/>
                  </a:lnTo>
                  <a:lnTo>
                    <a:pt x="1326" y="1392"/>
                  </a:lnTo>
                  <a:lnTo>
                    <a:pt x="1307" y="1407"/>
                  </a:lnTo>
                  <a:lnTo>
                    <a:pt x="1288" y="1421"/>
                  </a:lnTo>
                  <a:lnTo>
                    <a:pt x="1267" y="1434"/>
                  </a:lnTo>
                  <a:lnTo>
                    <a:pt x="1247" y="1446"/>
                  </a:lnTo>
                  <a:lnTo>
                    <a:pt x="1225" y="1457"/>
                  </a:lnTo>
                  <a:lnTo>
                    <a:pt x="1204" y="1467"/>
                  </a:lnTo>
                  <a:lnTo>
                    <a:pt x="1181" y="1476"/>
                  </a:lnTo>
                  <a:lnTo>
                    <a:pt x="1158" y="1484"/>
                  </a:lnTo>
                  <a:lnTo>
                    <a:pt x="1134" y="1491"/>
                  </a:lnTo>
                  <a:lnTo>
                    <a:pt x="1111" y="1496"/>
                  </a:lnTo>
                  <a:lnTo>
                    <a:pt x="1087" y="1501"/>
                  </a:lnTo>
                  <a:lnTo>
                    <a:pt x="1063" y="1504"/>
                  </a:lnTo>
                  <a:lnTo>
                    <a:pt x="1039" y="1507"/>
                  </a:lnTo>
                  <a:lnTo>
                    <a:pt x="1015" y="1508"/>
                  </a:lnTo>
                  <a:lnTo>
                    <a:pt x="990" y="1508"/>
                  </a:lnTo>
                  <a:lnTo>
                    <a:pt x="965" y="1506"/>
                  </a:lnTo>
                  <a:lnTo>
                    <a:pt x="941" y="1504"/>
                  </a:lnTo>
                  <a:lnTo>
                    <a:pt x="916" y="1500"/>
                  </a:lnTo>
                  <a:lnTo>
                    <a:pt x="892" y="1495"/>
                  </a:lnTo>
                  <a:lnTo>
                    <a:pt x="867" y="1489"/>
                  </a:lnTo>
                  <a:lnTo>
                    <a:pt x="843" y="1481"/>
                  </a:lnTo>
                  <a:lnTo>
                    <a:pt x="818" y="1472"/>
                  </a:lnTo>
                  <a:close/>
                  <a:moveTo>
                    <a:pt x="1380" y="72"/>
                  </a:moveTo>
                  <a:lnTo>
                    <a:pt x="1331" y="54"/>
                  </a:lnTo>
                  <a:lnTo>
                    <a:pt x="1282" y="39"/>
                  </a:lnTo>
                  <a:lnTo>
                    <a:pt x="1233" y="26"/>
                  </a:lnTo>
                  <a:lnTo>
                    <a:pt x="1184" y="16"/>
                  </a:lnTo>
                  <a:lnTo>
                    <a:pt x="1134" y="8"/>
                  </a:lnTo>
                  <a:lnTo>
                    <a:pt x="1085" y="3"/>
                  </a:lnTo>
                  <a:lnTo>
                    <a:pt x="1036" y="1"/>
                  </a:lnTo>
                  <a:lnTo>
                    <a:pt x="987" y="0"/>
                  </a:lnTo>
                  <a:lnTo>
                    <a:pt x="938" y="2"/>
                  </a:lnTo>
                  <a:lnTo>
                    <a:pt x="890" y="7"/>
                  </a:lnTo>
                  <a:lnTo>
                    <a:pt x="842" y="14"/>
                  </a:lnTo>
                  <a:lnTo>
                    <a:pt x="794" y="23"/>
                  </a:lnTo>
                  <a:lnTo>
                    <a:pt x="747" y="34"/>
                  </a:lnTo>
                  <a:lnTo>
                    <a:pt x="701" y="48"/>
                  </a:lnTo>
                  <a:lnTo>
                    <a:pt x="654" y="63"/>
                  </a:lnTo>
                  <a:lnTo>
                    <a:pt x="610" y="81"/>
                  </a:lnTo>
                  <a:lnTo>
                    <a:pt x="566" y="101"/>
                  </a:lnTo>
                  <a:lnTo>
                    <a:pt x="524" y="123"/>
                  </a:lnTo>
                  <a:lnTo>
                    <a:pt x="481" y="147"/>
                  </a:lnTo>
                  <a:lnTo>
                    <a:pt x="440" y="174"/>
                  </a:lnTo>
                  <a:lnTo>
                    <a:pt x="401" y="202"/>
                  </a:lnTo>
                  <a:lnTo>
                    <a:pt x="363" y="232"/>
                  </a:lnTo>
                  <a:lnTo>
                    <a:pt x="326" y="264"/>
                  </a:lnTo>
                  <a:lnTo>
                    <a:pt x="291" y="297"/>
                  </a:lnTo>
                  <a:lnTo>
                    <a:pt x="257" y="334"/>
                  </a:lnTo>
                  <a:lnTo>
                    <a:pt x="225" y="371"/>
                  </a:lnTo>
                  <a:lnTo>
                    <a:pt x="195" y="410"/>
                  </a:lnTo>
                  <a:lnTo>
                    <a:pt x="167" y="451"/>
                  </a:lnTo>
                  <a:lnTo>
                    <a:pt x="139" y="493"/>
                  </a:lnTo>
                  <a:lnTo>
                    <a:pt x="115" y="538"/>
                  </a:lnTo>
                  <a:lnTo>
                    <a:pt x="93" y="584"/>
                  </a:lnTo>
                  <a:lnTo>
                    <a:pt x="72" y="631"/>
                  </a:lnTo>
                  <a:lnTo>
                    <a:pt x="54" y="681"/>
                  </a:lnTo>
                  <a:lnTo>
                    <a:pt x="39" y="729"/>
                  </a:lnTo>
                  <a:lnTo>
                    <a:pt x="26" y="778"/>
                  </a:lnTo>
                  <a:lnTo>
                    <a:pt x="16" y="827"/>
                  </a:lnTo>
                  <a:lnTo>
                    <a:pt x="8" y="877"/>
                  </a:lnTo>
                  <a:lnTo>
                    <a:pt x="3" y="926"/>
                  </a:lnTo>
                  <a:lnTo>
                    <a:pt x="1" y="975"/>
                  </a:lnTo>
                  <a:lnTo>
                    <a:pt x="0" y="1025"/>
                  </a:lnTo>
                  <a:lnTo>
                    <a:pt x="3" y="1074"/>
                  </a:lnTo>
                  <a:lnTo>
                    <a:pt x="7" y="1122"/>
                  </a:lnTo>
                  <a:lnTo>
                    <a:pt x="14" y="1170"/>
                  </a:lnTo>
                  <a:lnTo>
                    <a:pt x="23" y="1218"/>
                  </a:lnTo>
                  <a:lnTo>
                    <a:pt x="34" y="1265"/>
                  </a:lnTo>
                  <a:lnTo>
                    <a:pt x="48" y="1311"/>
                  </a:lnTo>
                  <a:lnTo>
                    <a:pt x="63" y="1357"/>
                  </a:lnTo>
                  <a:lnTo>
                    <a:pt x="81" y="1402"/>
                  </a:lnTo>
                  <a:lnTo>
                    <a:pt x="101" y="1445"/>
                  </a:lnTo>
                  <a:lnTo>
                    <a:pt x="123" y="1488"/>
                  </a:lnTo>
                  <a:lnTo>
                    <a:pt x="147" y="1531"/>
                  </a:lnTo>
                  <a:lnTo>
                    <a:pt x="174" y="1571"/>
                  </a:lnTo>
                  <a:lnTo>
                    <a:pt x="202" y="1610"/>
                  </a:lnTo>
                  <a:lnTo>
                    <a:pt x="232" y="1648"/>
                  </a:lnTo>
                  <a:lnTo>
                    <a:pt x="264" y="1686"/>
                  </a:lnTo>
                  <a:lnTo>
                    <a:pt x="297" y="1721"/>
                  </a:lnTo>
                  <a:lnTo>
                    <a:pt x="334" y="1754"/>
                  </a:lnTo>
                  <a:lnTo>
                    <a:pt x="371" y="1786"/>
                  </a:lnTo>
                  <a:lnTo>
                    <a:pt x="410" y="1816"/>
                  </a:lnTo>
                  <a:lnTo>
                    <a:pt x="451" y="1844"/>
                  </a:lnTo>
                  <a:lnTo>
                    <a:pt x="493" y="1872"/>
                  </a:lnTo>
                  <a:lnTo>
                    <a:pt x="538" y="1896"/>
                  </a:lnTo>
                  <a:lnTo>
                    <a:pt x="584" y="1919"/>
                  </a:lnTo>
                  <a:lnTo>
                    <a:pt x="631" y="1939"/>
                  </a:lnTo>
                  <a:lnTo>
                    <a:pt x="680" y="1957"/>
                  </a:lnTo>
                  <a:lnTo>
                    <a:pt x="729" y="1972"/>
                  </a:lnTo>
                  <a:lnTo>
                    <a:pt x="778" y="1985"/>
                  </a:lnTo>
                  <a:lnTo>
                    <a:pt x="827" y="1995"/>
                  </a:lnTo>
                  <a:lnTo>
                    <a:pt x="877" y="2003"/>
                  </a:lnTo>
                  <a:lnTo>
                    <a:pt x="926" y="2008"/>
                  </a:lnTo>
                  <a:lnTo>
                    <a:pt x="975" y="2011"/>
                  </a:lnTo>
                  <a:lnTo>
                    <a:pt x="1025" y="2011"/>
                  </a:lnTo>
                  <a:lnTo>
                    <a:pt x="1073" y="2009"/>
                  </a:lnTo>
                  <a:lnTo>
                    <a:pt x="1122" y="2004"/>
                  </a:lnTo>
                  <a:lnTo>
                    <a:pt x="1169" y="1997"/>
                  </a:lnTo>
                  <a:lnTo>
                    <a:pt x="1218" y="1988"/>
                  </a:lnTo>
                  <a:lnTo>
                    <a:pt x="1264" y="1977"/>
                  </a:lnTo>
                  <a:lnTo>
                    <a:pt x="1311" y="1964"/>
                  </a:lnTo>
                  <a:lnTo>
                    <a:pt x="1357" y="1948"/>
                  </a:lnTo>
                  <a:lnTo>
                    <a:pt x="1401" y="1930"/>
                  </a:lnTo>
                  <a:lnTo>
                    <a:pt x="1445" y="1910"/>
                  </a:lnTo>
                  <a:lnTo>
                    <a:pt x="1488" y="1888"/>
                  </a:lnTo>
                  <a:lnTo>
                    <a:pt x="1530" y="1864"/>
                  </a:lnTo>
                  <a:lnTo>
                    <a:pt x="1571" y="1837"/>
                  </a:lnTo>
                  <a:lnTo>
                    <a:pt x="1610" y="1809"/>
                  </a:lnTo>
                  <a:lnTo>
                    <a:pt x="1648" y="1779"/>
                  </a:lnTo>
                  <a:lnTo>
                    <a:pt x="1685" y="1747"/>
                  </a:lnTo>
                  <a:lnTo>
                    <a:pt x="1721" y="1714"/>
                  </a:lnTo>
                  <a:lnTo>
                    <a:pt x="1754" y="1677"/>
                  </a:lnTo>
                  <a:lnTo>
                    <a:pt x="1786" y="1640"/>
                  </a:lnTo>
                  <a:lnTo>
                    <a:pt x="1816" y="1601"/>
                  </a:lnTo>
                  <a:lnTo>
                    <a:pt x="1844" y="1560"/>
                  </a:lnTo>
                  <a:lnTo>
                    <a:pt x="1872" y="1518"/>
                  </a:lnTo>
                  <a:lnTo>
                    <a:pt x="1896" y="1473"/>
                  </a:lnTo>
                  <a:lnTo>
                    <a:pt x="1919" y="1427"/>
                  </a:lnTo>
                  <a:lnTo>
                    <a:pt x="1939" y="1380"/>
                  </a:lnTo>
                  <a:lnTo>
                    <a:pt x="1957" y="1330"/>
                  </a:lnTo>
                  <a:lnTo>
                    <a:pt x="1972" y="1282"/>
                  </a:lnTo>
                  <a:lnTo>
                    <a:pt x="1985" y="1233"/>
                  </a:lnTo>
                  <a:lnTo>
                    <a:pt x="1995" y="1184"/>
                  </a:lnTo>
                  <a:lnTo>
                    <a:pt x="2003" y="1134"/>
                  </a:lnTo>
                  <a:lnTo>
                    <a:pt x="2008" y="1085"/>
                  </a:lnTo>
                  <a:lnTo>
                    <a:pt x="2011" y="1036"/>
                  </a:lnTo>
                  <a:lnTo>
                    <a:pt x="2011" y="986"/>
                  </a:lnTo>
                  <a:lnTo>
                    <a:pt x="2009" y="938"/>
                  </a:lnTo>
                  <a:lnTo>
                    <a:pt x="2004" y="890"/>
                  </a:lnTo>
                  <a:lnTo>
                    <a:pt x="1998" y="842"/>
                  </a:lnTo>
                  <a:lnTo>
                    <a:pt x="1988" y="794"/>
                  </a:lnTo>
                  <a:lnTo>
                    <a:pt x="1977" y="747"/>
                  </a:lnTo>
                  <a:lnTo>
                    <a:pt x="1964" y="701"/>
                  </a:lnTo>
                  <a:lnTo>
                    <a:pt x="1948" y="654"/>
                  </a:lnTo>
                  <a:lnTo>
                    <a:pt x="1930" y="610"/>
                  </a:lnTo>
                  <a:lnTo>
                    <a:pt x="1910" y="566"/>
                  </a:lnTo>
                  <a:lnTo>
                    <a:pt x="1888" y="523"/>
                  </a:lnTo>
                  <a:lnTo>
                    <a:pt x="1864" y="481"/>
                  </a:lnTo>
                  <a:lnTo>
                    <a:pt x="1837" y="441"/>
                  </a:lnTo>
                  <a:lnTo>
                    <a:pt x="1809" y="401"/>
                  </a:lnTo>
                  <a:lnTo>
                    <a:pt x="1780" y="363"/>
                  </a:lnTo>
                  <a:lnTo>
                    <a:pt x="1748" y="326"/>
                  </a:lnTo>
                  <a:lnTo>
                    <a:pt x="1714" y="291"/>
                  </a:lnTo>
                  <a:lnTo>
                    <a:pt x="1678" y="257"/>
                  </a:lnTo>
                  <a:lnTo>
                    <a:pt x="1640" y="225"/>
                  </a:lnTo>
                  <a:lnTo>
                    <a:pt x="1601" y="195"/>
                  </a:lnTo>
                  <a:lnTo>
                    <a:pt x="1561" y="167"/>
                  </a:lnTo>
                  <a:lnTo>
                    <a:pt x="1518" y="139"/>
                  </a:lnTo>
                  <a:lnTo>
                    <a:pt x="1473" y="115"/>
                  </a:lnTo>
                  <a:lnTo>
                    <a:pt x="1427" y="92"/>
                  </a:lnTo>
                  <a:lnTo>
                    <a:pt x="138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6" name="Freeform 276"/>
            <p:cNvSpPr>
              <a:spLocks noEditPoints="1"/>
            </p:cNvSpPr>
            <p:nvPr/>
          </p:nvSpPr>
          <p:spPr bwMode="auto">
            <a:xfrm>
              <a:off x="3843338" y="5287963"/>
              <a:ext cx="258762" cy="258762"/>
            </a:xfrm>
            <a:custGeom>
              <a:avLst/>
              <a:gdLst>
                <a:gd name="T0" fmla="*/ 1909 w 6034"/>
                <a:gd name="T1" fmla="*/ 4695 h 6033"/>
                <a:gd name="T2" fmla="*/ 1534 w 6034"/>
                <a:gd name="T3" fmla="*/ 4376 h 6033"/>
                <a:gd name="T4" fmla="*/ 1253 w 6034"/>
                <a:gd name="T5" fmla="*/ 3981 h 6033"/>
                <a:gd name="T6" fmla="*/ 1074 w 6034"/>
                <a:gd name="T7" fmla="*/ 3534 h 6033"/>
                <a:gd name="T8" fmla="*/ 1006 w 6034"/>
                <a:gd name="T9" fmla="*/ 3054 h 6033"/>
                <a:gd name="T10" fmla="*/ 1057 w 6034"/>
                <a:gd name="T11" fmla="*/ 2561 h 6033"/>
                <a:gd name="T12" fmla="*/ 1235 w 6034"/>
                <a:gd name="T13" fmla="*/ 2082 h 6033"/>
                <a:gd name="T14" fmla="*/ 1520 w 6034"/>
                <a:gd name="T15" fmla="*/ 1673 h 6033"/>
                <a:gd name="T16" fmla="*/ 1886 w 6034"/>
                <a:gd name="T17" fmla="*/ 1354 h 6033"/>
                <a:gd name="T18" fmla="*/ 2314 w 6034"/>
                <a:gd name="T19" fmla="*/ 1132 h 6033"/>
                <a:gd name="T20" fmla="*/ 2784 w 6034"/>
                <a:gd name="T21" fmla="*/ 1019 h 6033"/>
                <a:gd name="T22" fmla="*/ 3274 w 6034"/>
                <a:gd name="T23" fmla="*/ 1022 h 6033"/>
                <a:gd name="T24" fmla="*/ 3764 w 6034"/>
                <a:gd name="T25" fmla="*/ 1148 h 6033"/>
                <a:gd name="T26" fmla="*/ 4207 w 6034"/>
                <a:gd name="T27" fmla="*/ 1395 h 6033"/>
                <a:gd name="T28" fmla="*/ 4563 w 6034"/>
                <a:gd name="T29" fmla="*/ 1731 h 6033"/>
                <a:gd name="T30" fmla="*/ 4824 w 6034"/>
                <a:gd name="T31" fmla="*/ 2137 h 6033"/>
                <a:gd name="T32" fmla="*/ 4982 w 6034"/>
                <a:gd name="T33" fmla="*/ 2593 h 6033"/>
                <a:gd name="T34" fmla="*/ 5027 w 6034"/>
                <a:gd name="T35" fmla="*/ 3078 h 6033"/>
                <a:gd name="T36" fmla="*/ 4951 w 6034"/>
                <a:gd name="T37" fmla="*/ 3570 h 6033"/>
                <a:gd name="T38" fmla="*/ 4749 w 6034"/>
                <a:gd name="T39" fmla="*/ 4040 h 6033"/>
                <a:gd name="T40" fmla="*/ 4446 w 6034"/>
                <a:gd name="T41" fmla="*/ 4431 h 6033"/>
                <a:gd name="T42" fmla="*/ 4066 w 6034"/>
                <a:gd name="T43" fmla="*/ 4732 h 6033"/>
                <a:gd name="T44" fmla="*/ 3627 w 6034"/>
                <a:gd name="T45" fmla="*/ 4932 h 6033"/>
                <a:gd name="T46" fmla="*/ 3151 w 6034"/>
                <a:gd name="T47" fmla="*/ 5023 h 6033"/>
                <a:gd name="T48" fmla="*/ 2660 w 6034"/>
                <a:gd name="T49" fmla="*/ 4996 h 6033"/>
                <a:gd name="T50" fmla="*/ 4138 w 6034"/>
                <a:gd name="T51" fmla="*/ 216 h 6033"/>
                <a:gd name="T52" fmla="*/ 3403 w 6034"/>
                <a:gd name="T53" fmla="*/ 24 h 6033"/>
                <a:gd name="T54" fmla="*/ 2667 w 6034"/>
                <a:gd name="T55" fmla="*/ 19 h 6033"/>
                <a:gd name="T56" fmla="*/ 1963 w 6034"/>
                <a:gd name="T57" fmla="*/ 190 h 6033"/>
                <a:gd name="T58" fmla="*/ 1321 w 6034"/>
                <a:gd name="T59" fmla="*/ 521 h 6033"/>
                <a:gd name="T60" fmla="*/ 771 w 6034"/>
                <a:gd name="T61" fmla="*/ 1001 h 6033"/>
                <a:gd name="T62" fmla="*/ 346 w 6034"/>
                <a:gd name="T63" fmla="*/ 1614 h 6033"/>
                <a:gd name="T64" fmla="*/ 78 w 6034"/>
                <a:gd name="T65" fmla="*/ 2334 h 6033"/>
                <a:gd name="T66" fmla="*/ 0 w 6034"/>
                <a:gd name="T67" fmla="*/ 3073 h 6033"/>
                <a:gd name="T68" fmla="*/ 101 w 6034"/>
                <a:gd name="T69" fmla="*/ 3793 h 6033"/>
                <a:gd name="T70" fmla="*/ 370 w 6034"/>
                <a:gd name="T71" fmla="*/ 4464 h 6033"/>
                <a:gd name="T72" fmla="*/ 791 w 6034"/>
                <a:gd name="T73" fmla="*/ 5055 h 6033"/>
                <a:gd name="T74" fmla="*/ 1354 w 6034"/>
                <a:gd name="T75" fmla="*/ 5534 h 6033"/>
                <a:gd name="T76" fmla="*/ 2041 w 6034"/>
                <a:gd name="T77" fmla="*/ 5870 h 6033"/>
                <a:gd name="T78" fmla="*/ 2778 w 6034"/>
                <a:gd name="T79" fmla="*/ 6024 h 6033"/>
                <a:gd name="T80" fmla="*/ 3509 w 6034"/>
                <a:gd name="T81" fmla="*/ 5993 h 6033"/>
                <a:gd name="T82" fmla="*/ 4205 w 6034"/>
                <a:gd name="T83" fmla="*/ 5790 h 6033"/>
                <a:gd name="T84" fmla="*/ 4830 w 6034"/>
                <a:gd name="T85" fmla="*/ 5428 h 6033"/>
                <a:gd name="T86" fmla="*/ 5358 w 6034"/>
                <a:gd name="T87" fmla="*/ 4921 h 6033"/>
                <a:gd name="T88" fmla="*/ 5757 w 6034"/>
                <a:gd name="T89" fmla="*/ 4281 h 6033"/>
                <a:gd name="T90" fmla="*/ 5987 w 6034"/>
                <a:gd name="T91" fmla="*/ 3551 h 6033"/>
                <a:gd name="T92" fmla="*/ 6027 w 6034"/>
                <a:gd name="T93" fmla="*/ 2813 h 6033"/>
                <a:gd name="T94" fmla="*/ 5891 w 6034"/>
                <a:gd name="T95" fmla="*/ 2100 h 6033"/>
                <a:gd name="T96" fmla="*/ 5591 w 6034"/>
                <a:gd name="T97" fmla="*/ 1443 h 6033"/>
                <a:gd name="T98" fmla="*/ 5140 w 6034"/>
                <a:gd name="T99" fmla="*/ 873 h 6033"/>
                <a:gd name="T100" fmla="*/ 4552 w 6034"/>
                <a:gd name="T101" fmla="*/ 419 h 6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34" h="6033">
                  <a:moveTo>
                    <a:pt x="2269" y="4884"/>
                  </a:moveTo>
                  <a:lnTo>
                    <a:pt x="2175" y="4842"/>
                  </a:lnTo>
                  <a:lnTo>
                    <a:pt x="2082" y="4797"/>
                  </a:lnTo>
                  <a:lnTo>
                    <a:pt x="1993" y="4749"/>
                  </a:lnTo>
                  <a:lnTo>
                    <a:pt x="1909" y="4695"/>
                  </a:lnTo>
                  <a:lnTo>
                    <a:pt x="1826" y="4638"/>
                  </a:lnTo>
                  <a:lnTo>
                    <a:pt x="1748" y="4578"/>
                  </a:lnTo>
                  <a:lnTo>
                    <a:pt x="1674" y="4513"/>
                  </a:lnTo>
                  <a:lnTo>
                    <a:pt x="1602" y="4446"/>
                  </a:lnTo>
                  <a:lnTo>
                    <a:pt x="1534" y="4376"/>
                  </a:lnTo>
                  <a:lnTo>
                    <a:pt x="1470" y="4302"/>
                  </a:lnTo>
                  <a:lnTo>
                    <a:pt x="1410" y="4226"/>
                  </a:lnTo>
                  <a:lnTo>
                    <a:pt x="1354" y="4146"/>
                  </a:lnTo>
                  <a:lnTo>
                    <a:pt x="1301" y="4065"/>
                  </a:lnTo>
                  <a:lnTo>
                    <a:pt x="1253" y="3981"/>
                  </a:lnTo>
                  <a:lnTo>
                    <a:pt x="1209" y="3896"/>
                  </a:lnTo>
                  <a:lnTo>
                    <a:pt x="1169" y="3807"/>
                  </a:lnTo>
                  <a:lnTo>
                    <a:pt x="1132" y="3718"/>
                  </a:lnTo>
                  <a:lnTo>
                    <a:pt x="1101" y="3627"/>
                  </a:lnTo>
                  <a:lnTo>
                    <a:pt x="1074" y="3534"/>
                  </a:lnTo>
                  <a:lnTo>
                    <a:pt x="1051" y="3440"/>
                  </a:lnTo>
                  <a:lnTo>
                    <a:pt x="1033" y="3344"/>
                  </a:lnTo>
                  <a:lnTo>
                    <a:pt x="1019" y="3248"/>
                  </a:lnTo>
                  <a:lnTo>
                    <a:pt x="1010" y="3151"/>
                  </a:lnTo>
                  <a:lnTo>
                    <a:pt x="1006" y="3054"/>
                  </a:lnTo>
                  <a:lnTo>
                    <a:pt x="1007" y="2955"/>
                  </a:lnTo>
                  <a:lnTo>
                    <a:pt x="1012" y="2857"/>
                  </a:lnTo>
                  <a:lnTo>
                    <a:pt x="1022" y="2758"/>
                  </a:lnTo>
                  <a:lnTo>
                    <a:pt x="1037" y="2659"/>
                  </a:lnTo>
                  <a:lnTo>
                    <a:pt x="1057" y="2561"/>
                  </a:lnTo>
                  <a:lnTo>
                    <a:pt x="1083" y="2463"/>
                  </a:lnTo>
                  <a:lnTo>
                    <a:pt x="1113" y="2366"/>
                  </a:lnTo>
                  <a:lnTo>
                    <a:pt x="1149" y="2269"/>
                  </a:lnTo>
                  <a:lnTo>
                    <a:pt x="1190" y="2174"/>
                  </a:lnTo>
                  <a:lnTo>
                    <a:pt x="1235" y="2082"/>
                  </a:lnTo>
                  <a:lnTo>
                    <a:pt x="1284" y="1993"/>
                  </a:lnTo>
                  <a:lnTo>
                    <a:pt x="1338" y="1908"/>
                  </a:lnTo>
                  <a:lnTo>
                    <a:pt x="1395" y="1826"/>
                  </a:lnTo>
                  <a:lnTo>
                    <a:pt x="1455" y="1748"/>
                  </a:lnTo>
                  <a:lnTo>
                    <a:pt x="1520" y="1673"/>
                  </a:lnTo>
                  <a:lnTo>
                    <a:pt x="1587" y="1601"/>
                  </a:lnTo>
                  <a:lnTo>
                    <a:pt x="1657" y="1534"/>
                  </a:lnTo>
                  <a:lnTo>
                    <a:pt x="1731" y="1470"/>
                  </a:lnTo>
                  <a:lnTo>
                    <a:pt x="1807" y="1410"/>
                  </a:lnTo>
                  <a:lnTo>
                    <a:pt x="1886" y="1354"/>
                  </a:lnTo>
                  <a:lnTo>
                    <a:pt x="1967" y="1301"/>
                  </a:lnTo>
                  <a:lnTo>
                    <a:pt x="2052" y="1253"/>
                  </a:lnTo>
                  <a:lnTo>
                    <a:pt x="2137" y="1209"/>
                  </a:lnTo>
                  <a:lnTo>
                    <a:pt x="2225" y="1169"/>
                  </a:lnTo>
                  <a:lnTo>
                    <a:pt x="2314" y="1132"/>
                  </a:lnTo>
                  <a:lnTo>
                    <a:pt x="2406" y="1101"/>
                  </a:lnTo>
                  <a:lnTo>
                    <a:pt x="2498" y="1074"/>
                  </a:lnTo>
                  <a:lnTo>
                    <a:pt x="2593" y="1051"/>
                  </a:lnTo>
                  <a:lnTo>
                    <a:pt x="2689" y="1033"/>
                  </a:lnTo>
                  <a:lnTo>
                    <a:pt x="2784" y="1019"/>
                  </a:lnTo>
                  <a:lnTo>
                    <a:pt x="2882" y="1010"/>
                  </a:lnTo>
                  <a:lnTo>
                    <a:pt x="2979" y="1006"/>
                  </a:lnTo>
                  <a:lnTo>
                    <a:pt x="3077" y="1006"/>
                  </a:lnTo>
                  <a:lnTo>
                    <a:pt x="3175" y="1011"/>
                  </a:lnTo>
                  <a:lnTo>
                    <a:pt x="3274" y="1022"/>
                  </a:lnTo>
                  <a:lnTo>
                    <a:pt x="3373" y="1037"/>
                  </a:lnTo>
                  <a:lnTo>
                    <a:pt x="3471" y="1057"/>
                  </a:lnTo>
                  <a:lnTo>
                    <a:pt x="3570" y="1082"/>
                  </a:lnTo>
                  <a:lnTo>
                    <a:pt x="3667" y="1113"/>
                  </a:lnTo>
                  <a:lnTo>
                    <a:pt x="3764" y="1148"/>
                  </a:lnTo>
                  <a:lnTo>
                    <a:pt x="3859" y="1190"/>
                  </a:lnTo>
                  <a:lnTo>
                    <a:pt x="3951" y="1235"/>
                  </a:lnTo>
                  <a:lnTo>
                    <a:pt x="4040" y="1284"/>
                  </a:lnTo>
                  <a:lnTo>
                    <a:pt x="4125" y="1338"/>
                  </a:lnTo>
                  <a:lnTo>
                    <a:pt x="4207" y="1395"/>
                  </a:lnTo>
                  <a:lnTo>
                    <a:pt x="4285" y="1455"/>
                  </a:lnTo>
                  <a:lnTo>
                    <a:pt x="4360" y="1520"/>
                  </a:lnTo>
                  <a:lnTo>
                    <a:pt x="4432" y="1587"/>
                  </a:lnTo>
                  <a:lnTo>
                    <a:pt x="4499" y="1657"/>
                  </a:lnTo>
                  <a:lnTo>
                    <a:pt x="4563" y="1731"/>
                  </a:lnTo>
                  <a:lnTo>
                    <a:pt x="4623" y="1807"/>
                  </a:lnTo>
                  <a:lnTo>
                    <a:pt x="4679" y="1887"/>
                  </a:lnTo>
                  <a:lnTo>
                    <a:pt x="4732" y="1968"/>
                  </a:lnTo>
                  <a:lnTo>
                    <a:pt x="4780" y="2052"/>
                  </a:lnTo>
                  <a:lnTo>
                    <a:pt x="4824" y="2137"/>
                  </a:lnTo>
                  <a:lnTo>
                    <a:pt x="4864" y="2226"/>
                  </a:lnTo>
                  <a:lnTo>
                    <a:pt x="4901" y="2315"/>
                  </a:lnTo>
                  <a:lnTo>
                    <a:pt x="4932" y="2407"/>
                  </a:lnTo>
                  <a:lnTo>
                    <a:pt x="4960" y="2499"/>
                  </a:lnTo>
                  <a:lnTo>
                    <a:pt x="4982" y="2593"/>
                  </a:lnTo>
                  <a:lnTo>
                    <a:pt x="5000" y="2689"/>
                  </a:lnTo>
                  <a:lnTo>
                    <a:pt x="5014" y="2785"/>
                  </a:lnTo>
                  <a:lnTo>
                    <a:pt x="5023" y="2882"/>
                  </a:lnTo>
                  <a:lnTo>
                    <a:pt x="5027" y="2979"/>
                  </a:lnTo>
                  <a:lnTo>
                    <a:pt x="5027" y="3078"/>
                  </a:lnTo>
                  <a:lnTo>
                    <a:pt x="5021" y="3176"/>
                  </a:lnTo>
                  <a:lnTo>
                    <a:pt x="5011" y="3275"/>
                  </a:lnTo>
                  <a:lnTo>
                    <a:pt x="4996" y="3374"/>
                  </a:lnTo>
                  <a:lnTo>
                    <a:pt x="4976" y="3472"/>
                  </a:lnTo>
                  <a:lnTo>
                    <a:pt x="4951" y="3570"/>
                  </a:lnTo>
                  <a:lnTo>
                    <a:pt x="4920" y="3667"/>
                  </a:lnTo>
                  <a:lnTo>
                    <a:pt x="4884" y="3764"/>
                  </a:lnTo>
                  <a:lnTo>
                    <a:pt x="4843" y="3859"/>
                  </a:lnTo>
                  <a:lnTo>
                    <a:pt x="4798" y="3951"/>
                  </a:lnTo>
                  <a:lnTo>
                    <a:pt x="4749" y="4040"/>
                  </a:lnTo>
                  <a:lnTo>
                    <a:pt x="4695" y="4125"/>
                  </a:lnTo>
                  <a:lnTo>
                    <a:pt x="4638" y="4207"/>
                  </a:lnTo>
                  <a:lnTo>
                    <a:pt x="4578" y="4285"/>
                  </a:lnTo>
                  <a:lnTo>
                    <a:pt x="4513" y="4359"/>
                  </a:lnTo>
                  <a:lnTo>
                    <a:pt x="4446" y="4431"/>
                  </a:lnTo>
                  <a:lnTo>
                    <a:pt x="4376" y="4499"/>
                  </a:lnTo>
                  <a:lnTo>
                    <a:pt x="4302" y="4563"/>
                  </a:lnTo>
                  <a:lnTo>
                    <a:pt x="4226" y="4623"/>
                  </a:lnTo>
                  <a:lnTo>
                    <a:pt x="4147" y="4679"/>
                  </a:lnTo>
                  <a:lnTo>
                    <a:pt x="4066" y="4732"/>
                  </a:lnTo>
                  <a:lnTo>
                    <a:pt x="3981" y="4780"/>
                  </a:lnTo>
                  <a:lnTo>
                    <a:pt x="3896" y="4824"/>
                  </a:lnTo>
                  <a:lnTo>
                    <a:pt x="3808" y="4864"/>
                  </a:lnTo>
                  <a:lnTo>
                    <a:pt x="3719" y="4901"/>
                  </a:lnTo>
                  <a:lnTo>
                    <a:pt x="3627" y="4932"/>
                  </a:lnTo>
                  <a:lnTo>
                    <a:pt x="3535" y="4959"/>
                  </a:lnTo>
                  <a:lnTo>
                    <a:pt x="3440" y="4982"/>
                  </a:lnTo>
                  <a:lnTo>
                    <a:pt x="3344" y="5000"/>
                  </a:lnTo>
                  <a:lnTo>
                    <a:pt x="3249" y="5014"/>
                  </a:lnTo>
                  <a:lnTo>
                    <a:pt x="3151" y="5023"/>
                  </a:lnTo>
                  <a:lnTo>
                    <a:pt x="3054" y="5027"/>
                  </a:lnTo>
                  <a:lnTo>
                    <a:pt x="2956" y="5027"/>
                  </a:lnTo>
                  <a:lnTo>
                    <a:pt x="2858" y="5021"/>
                  </a:lnTo>
                  <a:lnTo>
                    <a:pt x="2759" y="5011"/>
                  </a:lnTo>
                  <a:lnTo>
                    <a:pt x="2660" y="4996"/>
                  </a:lnTo>
                  <a:lnTo>
                    <a:pt x="2562" y="4976"/>
                  </a:lnTo>
                  <a:lnTo>
                    <a:pt x="2463" y="4950"/>
                  </a:lnTo>
                  <a:lnTo>
                    <a:pt x="2366" y="4920"/>
                  </a:lnTo>
                  <a:lnTo>
                    <a:pt x="2269" y="4884"/>
                  </a:lnTo>
                  <a:close/>
                  <a:moveTo>
                    <a:pt x="4138" y="216"/>
                  </a:moveTo>
                  <a:lnTo>
                    <a:pt x="3992" y="162"/>
                  </a:lnTo>
                  <a:lnTo>
                    <a:pt x="3846" y="115"/>
                  </a:lnTo>
                  <a:lnTo>
                    <a:pt x="3699" y="77"/>
                  </a:lnTo>
                  <a:lnTo>
                    <a:pt x="3551" y="47"/>
                  </a:lnTo>
                  <a:lnTo>
                    <a:pt x="3403" y="24"/>
                  </a:lnTo>
                  <a:lnTo>
                    <a:pt x="3255" y="9"/>
                  </a:lnTo>
                  <a:lnTo>
                    <a:pt x="3107" y="1"/>
                  </a:lnTo>
                  <a:lnTo>
                    <a:pt x="2960" y="0"/>
                  </a:lnTo>
                  <a:lnTo>
                    <a:pt x="2813" y="6"/>
                  </a:lnTo>
                  <a:lnTo>
                    <a:pt x="2667" y="19"/>
                  </a:lnTo>
                  <a:lnTo>
                    <a:pt x="2524" y="40"/>
                  </a:lnTo>
                  <a:lnTo>
                    <a:pt x="2381" y="67"/>
                  </a:lnTo>
                  <a:lnTo>
                    <a:pt x="2240" y="101"/>
                  </a:lnTo>
                  <a:lnTo>
                    <a:pt x="2100" y="142"/>
                  </a:lnTo>
                  <a:lnTo>
                    <a:pt x="1963" y="190"/>
                  </a:lnTo>
                  <a:lnTo>
                    <a:pt x="1829" y="243"/>
                  </a:lnTo>
                  <a:lnTo>
                    <a:pt x="1698" y="303"/>
                  </a:lnTo>
                  <a:lnTo>
                    <a:pt x="1569" y="370"/>
                  </a:lnTo>
                  <a:lnTo>
                    <a:pt x="1443" y="442"/>
                  </a:lnTo>
                  <a:lnTo>
                    <a:pt x="1321" y="521"/>
                  </a:lnTo>
                  <a:lnTo>
                    <a:pt x="1203" y="605"/>
                  </a:lnTo>
                  <a:lnTo>
                    <a:pt x="1088" y="696"/>
                  </a:lnTo>
                  <a:lnTo>
                    <a:pt x="978" y="791"/>
                  </a:lnTo>
                  <a:lnTo>
                    <a:pt x="873" y="893"/>
                  </a:lnTo>
                  <a:lnTo>
                    <a:pt x="771" y="1001"/>
                  </a:lnTo>
                  <a:lnTo>
                    <a:pt x="676" y="1112"/>
                  </a:lnTo>
                  <a:lnTo>
                    <a:pt x="584" y="1231"/>
                  </a:lnTo>
                  <a:lnTo>
                    <a:pt x="499" y="1354"/>
                  </a:lnTo>
                  <a:lnTo>
                    <a:pt x="419" y="1481"/>
                  </a:lnTo>
                  <a:lnTo>
                    <a:pt x="346" y="1614"/>
                  </a:lnTo>
                  <a:lnTo>
                    <a:pt x="277" y="1752"/>
                  </a:lnTo>
                  <a:lnTo>
                    <a:pt x="216" y="1895"/>
                  </a:lnTo>
                  <a:lnTo>
                    <a:pt x="162" y="2041"/>
                  </a:lnTo>
                  <a:lnTo>
                    <a:pt x="116" y="2188"/>
                  </a:lnTo>
                  <a:lnTo>
                    <a:pt x="78" y="2334"/>
                  </a:lnTo>
                  <a:lnTo>
                    <a:pt x="47" y="2482"/>
                  </a:lnTo>
                  <a:lnTo>
                    <a:pt x="24" y="2630"/>
                  </a:lnTo>
                  <a:lnTo>
                    <a:pt x="9" y="2778"/>
                  </a:lnTo>
                  <a:lnTo>
                    <a:pt x="1" y="2926"/>
                  </a:lnTo>
                  <a:lnTo>
                    <a:pt x="0" y="3073"/>
                  </a:lnTo>
                  <a:lnTo>
                    <a:pt x="6" y="3220"/>
                  </a:lnTo>
                  <a:lnTo>
                    <a:pt x="20" y="3366"/>
                  </a:lnTo>
                  <a:lnTo>
                    <a:pt x="40" y="3509"/>
                  </a:lnTo>
                  <a:lnTo>
                    <a:pt x="67" y="3652"/>
                  </a:lnTo>
                  <a:lnTo>
                    <a:pt x="101" y="3793"/>
                  </a:lnTo>
                  <a:lnTo>
                    <a:pt x="143" y="3933"/>
                  </a:lnTo>
                  <a:lnTo>
                    <a:pt x="190" y="4070"/>
                  </a:lnTo>
                  <a:lnTo>
                    <a:pt x="243" y="4204"/>
                  </a:lnTo>
                  <a:lnTo>
                    <a:pt x="303" y="4335"/>
                  </a:lnTo>
                  <a:lnTo>
                    <a:pt x="370" y="4464"/>
                  </a:lnTo>
                  <a:lnTo>
                    <a:pt x="442" y="4590"/>
                  </a:lnTo>
                  <a:lnTo>
                    <a:pt x="521" y="4712"/>
                  </a:lnTo>
                  <a:lnTo>
                    <a:pt x="605" y="4830"/>
                  </a:lnTo>
                  <a:lnTo>
                    <a:pt x="696" y="4945"/>
                  </a:lnTo>
                  <a:lnTo>
                    <a:pt x="791" y="5055"/>
                  </a:lnTo>
                  <a:lnTo>
                    <a:pt x="893" y="5160"/>
                  </a:lnTo>
                  <a:lnTo>
                    <a:pt x="1001" y="5262"/>
                  </a:lnTo>
                  <a:lnTo>
                    <a:pt x="1113" y="5357"/>
                  </a:lnTo>
                  <a:lnTo>
                    <a:pt x="1231" y="5449"/>
                  </a:lnTo>
                  <a:lnTo>
                    <a:pt x="1354" y="5534"/>
                  </a:lnTo>
                  <a:lnTo>
                    <a:pt x="1481" y="5614"/>
                  </a:lnTo>
                  <a:lnTo>
                    <a:pt x="1614" y="5687"/>
                  </a:lnTo>
                  <a:lnTo>
                    <a:pt x="1752" y="5756"/>
                  </a:lnTo>
                  <a:lnTo>
                    <a:pt x="1895" y="5817"/>
                  </a:lnTo>
                  <a:lnTo>
                    <a:pt x="2041" y="5870"/>
                  </a:lnTo>
                  <a:lnTo>
                    <a:pt x="2188" y="5917"/>
                  </a:lnTo>
                  <a:lnTo>
                    <a:pt x="2334" y="5955"/>
                  </a:lnTo>
                  <a:lnTo>
                    <a:pt x="2482" y="5986"/>
                  </a:lnTo>
                  <a:lnTo>
                    <a:pt x="2630" y="6009"/>
                  </a:lnTo>
                  <a:lnTo>
                    <a:pt x="2778" y="6024"/>
                  </a:lnTo>
                  <a:lnTo>
                    <a:pt x="2926" y="6032"/>
                  </a:lnTo>
                  <a:lnTo>
                    <a:pt x="3074" y="6033"/>
                  </a:lnTo>
                  <a:lnTo>
                    <a:pt x="3220" y="6027"/>
                  </a:lnTo>
                  <a:lnTo>
                    <a:pt x="3366" y="6013"/>
                  </a:lnTo>
                  <a:lnTo>
                    <a:pt x="3509" y="5993"/>
                  </a:lnTo>
                  <a:lnTo>
                    <a:pt x="3652" y="5966"/>
                  </a:lnTo>
                  <a:lnTo>
                    <a:pt x="3794" y="5932"/>
                  </a:lnTo>
                  <a:lnTo>
                    <a:pt x="3933" y="5891"/>
                  </a:lnTo>
                  <a:lnTo>
                    <a:pt x="4070" y="5843"/>
                  </a:lnTo>
                  <a:lnTo>
                    <a:pt x="4205" y="5790"/>
                  </a:lnTo>
                  <a:lnTo>
                    <a:pt x="4336" y="5730"/>
                  </a:lnTo>
                  <a:lnTo>
                    <a:pt x="4465" y="5663"/>
                  </a:lnTo>
                  <a:lnTo>
                    <a:pt x="4590" y="5591"/>
                  </a:lnTo>
                  <a:lnTo>
                    <a:pt x="4713" y="5512"/>
                  </a:lnTo>
                  <a:lnTo>
                    <a:pt x="4830" y="5428"/>
                  </a:lnTo>
                  <a:lnTo>
                    <a:pt x="4945" y="5338"/>
                  </a:lnTo>
                  <a:lnTo>
                    <a:pt x="5056" y="5242"/>
                  </a:lnTo>
                  <a:lnTo>
                    <a:pt x="5161" y="5140"/>
                  </a:lnTo>
                  <a:lnTo>
                    <a:pt x="5262" y="5033"/>
                  </a:lnTo>
                  <a:lnTo>
                    <a:pt x="5358" y="4921"/>
                  </a:lnTo>
                  <a:lnTo>
                    <a:pt x="5449" y="4803"/>
                  </a:lnTo>
                  <a:lnTo>
                    <a:pt x="5534" y="4680"/>
                  </a:lnTo>
                  <a:lnTo>
                    <a:pt x="5615" y="4552"/>
                  </a:lnTo>
                  <a:lnTo>
                    <a:pt x="5688" y="4419"/>
                  </a:lnTo>
                  <a:lnTo>
                    <a:pt x="5757" y="4281"/>
                  </a:lnTo>
                  <a:lnTo>
                    <a:pt x="5818" y="4138"/>
                  </a:lnTo>
                  <a:lnTo>
                    <a:pt x="5871" y="3992"/>
                  </a:lnTo>
                  <a:lnTo>
                    <a:pt x="5918" y="3846"/>
                  </a:lnTo>
                  <a:lnTo>
                    <a:pt x="5956" y="3699"/>
                  </a:lnTo>
                  <a:lnTo>
                    <a:pt x="5987" y="3551"/>
                  </a:lnTo>
                  <a:lnTo>
                    <a:pt x="6009" y="3403"/>
                  </a:lnTo>
                  <a:lnTo>
                    <a:pt x="6025" y="3255"/>
                  </a:lnTo>
                  <a:lnTo>
                    <a:pt x="6033" y="3107"/>
                  </a:lnTo>
                  <a:lnTo>
                    <a:pt x="6034" y="2960"/>
                  </a:lnTo>
                  <a:lnTo>
                    <a:pt x="6027" y="2813"/>
                  </a:lnTo>
                  <a:lnTo>
                    <a:pt x="6014" y="2667"/>
                  </a:lnTo>
                  <a:lnTo>
                    <a:pt x="5993" y="2524"/>
                  </a:lnTo>
                  <a:lnTo>
                    <a:pt x="5966" y="2381"/>
                  </a:lnTo>
                  <a:lnTo>
                    <a:pt x="5932" y="2240"/>
                  </a:lnTo>
                  <a:lnTo>
                    <a:pt x="5891" y="2100"/>
                  </a:lnTo>
                  <a:lnTo>
                    <a:pt x="5844" y="1963"/>
                  </a:lnTo>
                  <a:lnTo>
                    <a:pt x="5790" y="1829"/>
                  </a:lnTo>
                  <a:lnTo>
                    <a:pt x="5730" y="1698"/>
                  </a:lnTo>
                  <a:lnTo>
                    <a:pt x="5663" y="1569"/>
                  </a:lnTo>
                  <a:lnTo>
                    <a:pt x="5591" y="1443"/>
                  </a:lnTo>
                  <a:lnTo>
                    <a:pt x="5512" y="1321"/>
                  </a:lnTo>
                  <a:lnTo>
                    <a:pt x="5428" y="1203"/>
                  </a:lnTo>
                  <a:lnTo>
                    <a:pt x="5338" y="1088"/>
                  </a:lnTo>
                  <a:lnTo>
                    <a:pt x="5242" y="978"/>
                  </a:lnTo>
                  <a:lnTo>
                    <a:pt x="5140" y="873"/>
                  </a:lnTo>
                  <a:lnTo>
                    <a:pt x="5033" y="771"/>
                  </a:lnTo>
                  <a:lnTo>
                    <a:pt x="4921" y="676"/>
                  </a:lnTo>
                  <a:lnTo>
                    <a:pt x="4803" y="584"/>
                  </a:lnTo>
                  <a:lnTo>
                    <a:pt x="4679" y="499"/>
                  </a:lnTo>
                  <a:lnTo>
                    <a:pt x="4552" y="419"/>
                  </a:lnTo>
                  <a:lnTo>
                    <a:pt x="4419" y="345"/>
                  </a:lnTo>
                  <a:lnTo>
                    <a:pt x="4281" y="277"/>
                  </a:lnTo>
                  <a:lnTo>
                    <a:pt x="4138"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7" name="Freeform 277"/>
            <p:cNvSpPr>
              <a:spLocks/>
            </p:cNvSpPr>
            <p:nvPr/>
          </p:nvSpPr>
          <p:spPr bwMode="auto">
            <a:xfrm>
              <a:off x="4025900" y="5467350"/>
              <a:ext cx="107950" cy="109537"/>
            </a:xfrm>
            <a:custGeom>
              <a:avLst/>
              <a:gdLst>
                <a:gd name="T0" fmla="*/ 2514 w 2520"/>
                <a:gd name="T1" fmla="*/ 308 h 2567"/>
                <a:gd name="T2" fmla="*/ 2520 w 2520"/>
                <a:gd name="T3" fmla="*/ 259 h 2567"/>
                <a:gd name="T4" fmla="*/ 2517 w 2520"/>
                <a:gd name="T5" fmla="*/ 211 h 2567"/>
                <a:gd name="T6" fmla="*/ 2505 w 2520"/>
                <a:gd name="T7" fmla="*/ 163 h 2567"/>
                <a:gd name="T8" fmla="*/ 2483 w 2520"/>
                <a:gd name="T9" fmla="*/ 120 h 2567"/>
                <a:gd name="T10" fmla="*/ 2454 w 2520"/>
                <a:gd name="T11" fmla="*/ 82 h 2567"/>
                <a:gd name="T12" fmla="*/ 2417 w 2520"/>
                <a:gd name="T13" fmla="*/ 49 h 2567"/>
                <a:gd name="T14" fmla="*/ 2374 w 2520"/>
                <a:gd name="T15" fmla="*/ 23 h 2567"/>
                <a:gd name="T16" fmla="*/ 2326 w 2520"/>
                <a:gd name="T17" fmla="*/ 6 h 2567"/>
                <a:gd name="T18" fmla="*/ 2276 w 2520"/>
                <a:gd name="T19" fmla="*/ 0 h 2567"/>
                <a:gd name="T20" fmla="*/ 2227 w 2520"/>
                <a:gd name="T21" fmla="*/ 3 h 2567"/>
                <a:gd name="T22" fmla="*/ 2181 w 2520"/>
                <a:gd name="T23" fmla="*/ 15 h 2567"/>
                <a:gd name="T24" fmla="*/ 2137 w 2520"/>
                <a:gd name="T25" fmla="*/ 37 h 2567"/>
                <a:gd name="T26" fmla="*/ 2098 w 2520"/>
                <a:gd name="T27" fmla="*/ 66 h 2567"/>
                <a:gd name="T28" fmla="*/ 2066 w 2520"/>
                <a:gd name="T29" fmla="*/ 103 h 2567"/>
                <a:gd name="T30" fmla="*/ 2041 w 2520"/>
                <a:gd name="T31" fmla="*/ 146 h 2567"/>
                <a:gd name="T32" fmla="*/ 1963 w 2520"/>
                <a:gd name="T33" fmla="*/ 324 h 2567"/>
                <a:gd name="T34" fmla="*/ 1797 w 2520"/>
                <a:gd name="T35" fmla="*/ 640 h 2567"/>
                <a:gd name="T36" fmla="*/ 1605 w 2520"/>
                <a:gd name="T37" fmla="*/ 934 h 2567"/>
                <a:gd name="T38" fmla="*/ 1387 w 2520"/>
                <a:gd name="T39" fmla="*/ 1202 h 2567"/>
                <a:gd name="T40" fmla="*/ 1146 w 2520"/>
                <a:gd name="T41" fmla="*/ 1446 h 2567"/>
                <a:gd name="T42" fmla="*/ 883 w 2520"/>
                <a:gd name="T43" fmla="*/ 1663 h 2567"/>
                <a:gd name="T44" fmla="*/ 602 w 2520"/>
                <a:gd name="T45" fmla="*/ 1853 h 2567"/>
                <a:gd name="T46" fmla="*/ 306 w 2520"/>
                <a:gd name="T47" fmla="*/ 2015 h 2567"/>
                <a:gd name="T48" fmla="*/ 130 w 2520"/>
                <a:gd name="T49" fmla="*/ 2097 h 2567"/>
                <a:gd name="T50" fmla="*/ 88 w 2520"/>
                <a:gd name="T51" fmla="*/ 2125 h 2567"/>
                <a:gd name="T52" fmla="*/ 54 w 2520"/>
                <a:gd name="T53" fmla="*/ 2160 h 2567"/>
                <a:gd name="T54" fmla="*/ 28 w 2520"/>
                <a:gd name="T55" fmla="*/ 2201 h 2567"/>
                <a:gd name="T56" fmla="*/ 10 w 2520"/>
                <a:gd name="T57" fmla="*/ 2246 h 2567"/>
                <a:gd name="T58" fmla="*/ 1 w 2520"/>
                <a:gd name="T59" fmla="*/ 2293 h 2567"/>
                <a:gd name="T60" fmla="*/ 2 w 2520"/>
                <a:gd name="T61" fmla="*/ 2342 h 2567"/>
                <a:gd name="T62" fmla="*/ 12 w 2520"/>
                <a:gd name="T63" fmla="*/ 2390 h 2567"/>
                <a:gd name="T64" fmla="*/ 32 w 2520"/>
                <a:gd name="T65" fmla="*/ 2438 h 2567"/>
                <a:gd name="T66" fmla="*/ 60 w 2520"/>
                <a:gd name="T67" fmla="*/ 2479 h 2567"/>
                <a:gd name="T68" fmla="*/ 95 w 2520"/>
                <a:gd name="T69" fmla="*/ 2513 h 2567"/>
                <a:gd name="T70" fmla="*/ 137 w 2520"/>
                <a:gd name="T71" fmla="*/ 2539 h 2567"/>
                <a:gd name="T72" fmla="*/ 181 w 2520"/>
                <a:gd name="T73" fmla="*/ 2557 h 2567"/>
                <a:gd name="T74" fmla="*/ 228 w 2520"/>
                <a:gd name="T75" fmla="*/ 2566 h 2567"/>
                <a:gd name="T76" fmla="*/ 277 w 2520"/>
                <a:gd name="T77" fmla="*/ 2566 h 2567"/>
                <a:gd name="T78" fmla="*/ 327 w 2520"/>
                <a:gd name="T79" fmla="*/ 2556 h 2567"/>
                <a:gd name="T80" fmla="*/ 362 w 2520"/>
                <a:gd name="T81" fmla="*/ 2540 h 2567"/>
                <a:gd name="T82" fmla="*/ 707 w 2520"/>
                <a:gd name="T83" fmla="*/ 2371 h 2567"/>
                <a:gd name="T84" fmla="*/ 1036 w 2520"/>
                <a:gd name="T85" fmla="*/ 2169 h 2567"/>
                <a:gd name="T86" fmla="*/ 1344 w 2520"/>
                <a:gd name="T87" fmla="*/ 1937 h 2567"/>
                <a:gd name="T88" fmla="*/ 1630 w 2520"/>
                <a:gd name="T89" fmla="*/ 1674 h 2567"/>
                <a:gd name="T90" fmla="*/ 1892 w 2520"/>
                <a:gd name="T91" fmla="*/ 1382 h 2567"/>
                <a:gd name="T92" fmla="*/ 2126 w 2520"/>
                <a:gd name="T93" fmla="*/ 1063 h 2567"/>
                <a:gd name="T94" fmla="*/ 2331 w 2520"/>
                <a:gd name="T95" fmla="*/ 717 h 2567"/>
                <a:gd name="T96" fmla="*/ 2502 w 2520"/>
                <a:gd name="T97" fmla="*/ 344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0" h="2567">
                  <a:moveTo>
                    <a:pt x="2502" y="344"/>
                  </a:moveTo>
                  <a:lnTo>
                    <a:pt x="2507" y="332"/>
                  </a:lnTo>
                  <a:lnTo>
                    <a:pt x="2511" y="320"/>
                  </a:lnTo>
                  <a:lnTo>
                    <a:pt x="2514" y="308"/>
                  </a:lnTo>
                  <a:lnTo>
                    <a:pt x="2516" y="296"/>
                  </a:lnTo>
                  <a:lnTo>
                    <a:pt x="2518" y="284"/>
                  </a:lnTo>
                  <a:lnTo>
                    <a:pt x="2520" y="271"/>
                  </a:lnTo>
                  <a:lnTo>
                    <a:pt x="2520" y="259"/>
                  </a:lnTo>
                  <a:lnTo>
                    <a:pt x="2520" y="247"/>
                  </a:lnTo>
                  <a:lnTo>
                    <a:pt x="2520" y="235"/>
                  </a:lnTo>
                  <a:lnTo>
                    <a:pt x="2519" y="223"/>
                  </a:lnTo>
                  <a:lnTo>
                    <a:pt x="2517" y="211"/>
                  </a:lnTo>
                  <a:lnTo>
                    <a:pt x="2515" y="198"/>
                  </a:lnTo>
                  <a:lnTo>
                    <a:pt x="2512" y="186"/>
                  </a:lnTo>
                  <a:lnTo>
                    <a:pt x="2509" y="175"/>
                  </a:lnTo>
                  <a:lnTo>
                    <a:pt x="2505" y="163"/>
                  </a:lnTo>
                  <a:lnTo>
                    <a:pt x="2500" y="152"/>
                  </a:lnTo>
                  <a:lnTo>
                    <a:pt x="2494" y="141"/>
                  </a:lnTo>
                  <a:lnTo>
                    <a:pt x="2489" y="131"/>
                  </a:lnTo>
                  <a:lnTo>
                    <a:pt x="2483" y="120"/>
                  </a:lnTo>
                  <a:lnTo>
                    <a:pt x="2476" y="110"/>
                  </a:lnTo>
                  <a:lnTo>
                    <a:pt x="2469" y="100"/>
                  </a:lnTo>
                  <a:lnTo>
                    <a:pt x="2462" y="91"/>
                  </a:lnTo>
                  <a:lnTo>
                    <a:pt x="2454" y="82"/>
                  </a:lnTo>
                  <a:lnTo>
                    <a:pt x="2445" y="73"/>
                  </a:lnTo>
                  <a:lnTo>
                    <a:pt x="2437" y="65"/>
                  </a:lnTo>
                  <a:lnTo>
                    <a:pt x="2427" y="57"/>
                  </a:lnTo>
                  <a:lnTo>
                    <a:pt x="2417" y="49"/>
                  </a:lnTo>
                  <a:lnTo>
                    <a:pt x="2407" y="42"/>
                  </a:lnTo>
                  <a:lnTo>
                    <a:pt x="2397" y="36"/>
                  </a:lnTo>
                  <a:lnTo>
                    <a:pt x="2386" y="29"/>
                  </a:lnTo>
                  <a:lnTo>
                    <a:pt x="2374" y="23"/>
                  </a:lnTo>
                  <a:lnTo>
                    <a:pt x="2362" y="18"/>
                  </a:lnTo>
                  <a:lnTo>
                    <a:pt x="2350" y="13"/>
                  </a:lnTo>
                  <a:lnTo>
                    <a:pt x="2338" y="9"/>
                  </a:lnTo>
                  <a:lnTo>
                    <a:pt x="2326" y="6"/>
                  </a:lnTo>
                  <a:lnTo>
                    <a:pt x="2313" y="4"/>
                  </a:lnTo>
                  <a:lnTo>
                    <a:pt x="2300" y="2"/>
                  </a:lnTo>
                  <a:lnTo>
                    <a:pt x="2288" y="0"/>
                  </a:lnTo>
                  <a:lnTo>
                    <a:pt x="2276" y="0"/>
                  </a:lnTo>
                  <a:lnTo>
                    <a:pt x="2264" y="0"/>
                  </a:lnTo>
                  <a:lnTo>
                    <a:pt x="2251" y="0"/>
                  </a:lnTo>
                  <a:lnTo>
                    <a:pt x="2239" y="1"/>
                  </a:lnTo>
                  <a:lnTo>
                    <a:pt x="2227" y="3"/>
                  </a:lnTo>
                  <a:lnTo>
                    <a:pt x="2216" y="5"/>
                  </a:lnTo>
                  <a:lnTo>
                    <a:pt x="2204" y="8"/>
                  </a:lnTo>
                  <a:lnTo>
                    <a:pt x="2192" y="11"/>
                  </a:lnTo>
                  <a:lnTo>
                    <a:pt x="2181" y="15"/>
                  </a:lnTo>
                  <a:lnTo>
                    <a:pt x="2170" y="20"/>
                  </a:lnTo>
                  <a:lnTo>
                    <a:pt x="2159" y="25"/>
                  </a:lnTo>
                  <a:lnTo>
                    <a:pt x="2147" y="30"/>
                  </a:lnTo>
                  <a:lnTo>
                    <a:pt x="2137" y="37"/>
                  </a:lnTo>
                  <a:lnTo>
                    <a:pt x="2127" y="44"/>
                  </a:lnTo>
                  <a:lnTo>
                    <a:pt x="2117" y="51"/>
                  </a:lnTo>
                  <a:lnTo>
                    <a:pt x="2108" y="58"/>
                  </a:lnTo>
                  <a:lnTo>
                    <a:pt x="2098" y="66"/>
                  </a:lnTo>
                  <a:lnTo>
                    <a:pt x="2090" y="75"/>
                  </a:lnTo>
                  <a:lnTo>
                    <a:pt x="2081" y="83"/>
                  </a:lnTo>
                  <a:lnTo>
                    <a:pt x="2073" y="93"/>
                  </a:lnTo>
                  <a:lnTo>
                    <a:pt x="2066" y="103"/>
                  </a:lnTo>
                  <a:lnTo>
                    <a:pt x="2059" y="113"/>
                  </a:lnTo>
                  <a:lnTo>
                    <a:pt x="2052" y="124"/>
                  </a:lnTo>
                  <a:lnTo>
                    <a:pt x="2046" y="135"/>
                  </a:lnTo>
                  <a:lnTo>
                    <a:pt x="2041" y="146"/>
                  </a:lnTo>
                  <a:lnTo>
                    <a:pt x="2036" y="158"/>
                  </a:lnTo>
                  <a:lnTo>
                    <a:pt x="2035" y="157"/>
                  </a:lnTo>
                  <a:lnTo>
                    <a:pt x="2000" y="242"/>
                  </a:lnTo>
                  <a:lnTo>
                    <a:pt x="1963" y="324"/>
                  </a:lnTo>
                  <a:lnTo>
                    <a:pt x="1924" y="406"/>
                  </a:lnTo>
                  <a:lnTo>
                    <a:pt x="1884" y="485"/>
                  </a:lnTo>
                  <a:lnTo>
                    <a:pt x="1842" y="564"/>
                  </a:lnTo>
                  <a:lnTo>
                    <a:pt x="1797" y="640"/>
                  </a:lnTo>
                  <a:lnTo>
                    <a:pt x="1752" y="716"/>
                  </a:lnTo>
                  <a:lnTo>
                    <a:pt x="1705" y="790"/>
                  </a:lnTo>
                  <a:lnTo>
                    <a:pt x="1656" y="862"/>
                  </a:lnTo>
                  <a:lnTo>
                    <a:pt x="1605" y="934"/>
                  </a:lnTo>
                  <a:lnTo>
                    <a:pt x="1553" y="1003"/>
                  </a:lnTo>
                  <a:lnTo>
                    <a:pt x="1499" y="1071"/>
                  </a:lnTo>
                  <a:lnTo>
                    <a:pt x="1443" y="1137"/>
                  </a:lnTo>
                  <a:lnTo>
                    <a:pt x="1387" y="1202"/>
                  </a:lnTo>
                  <a:lnTo>
                    <a:pt x="1329" y="1266"/>
                  </a:lnTo>
                  <a:lnTo>
                    <a:pt x="1268" y="1327"/>
                  </a:lnTo>
                  <a:lnTo>
                    <a:pt x="1208" y="1387"/>
                  </a:lnTo>
                  <a:lnTo>
                    <a:pt x="1146" y="1446"/>
                  </a:lnTo>
                  <a:lnTo>
                    <a:pt x="1081" y="1502"/>
                  </a:lnTo>
                  <a:lnTo>
                    <a:pt x="1017" y="1557"/>
                  </a:lnTo>
                  <a:lnTo>
                    <a:pt x="950" y="1612"/>
                  </a:lnTo>
                  <a:lnTo>
                    <a:pt x="883" y="1663"/>
                  </a:lnTo>
                  <a:lnTo>
                    <a:pt x="815" y="1713"/>
                  </a:lnTo>
                  <a:lnTo>
                    <a:pt x="745" y="1762"/>
                  </a:lnTo>
                  <a:lnTo>
                    <a:pt x="674" y="1808"/>
                  </a:lnTo>
                  <a:lnTo>
                    <a:pt x="602" y="1853"/>
                  </a:lnTo>
                  <a:lnTo>
                    <a:pt x="530" y="1896"/>
                  </a:lnTo>
                  <a:lnTo>
                    <a:pt x="456" y="1938"/>
                  </a:lnTo>
                  <a:lnTo>
                    <a:pt x="381" y="1978"/>
                  </a:lnTo>
                  <a:lnTo>
                    <a:pt x="306" y="2015"/>
                  </a:lnTo>
                  <a:lnTo>
                    <a:pt x="229" y="2051"/>
                  </a:lnTo>
                  <a:lnTo>
                    <a:pt x="153" y="2086"/>
                  </a:lnTo>
                  <a:lnTo>
                    <a:pt x="141" y="2091"/>
                  </a:lnTo>
                  <a:lnTo>
                    <a:pt x="130" y="2097"/>
                  </a:lnTo>
                  <a:lnTo>
                    <a:pt x="118" y="2103"/>
                  </a:lnTo>
                  <a:lnTo>
                    <a:pt x="107" y="2110"/>
                  </a:lnTo>
                  <a:lnTo>
                    <a:pt x="97" y="2118"/>
                  </a:lnTo>
                  <a:lnTo>
                    <a:pt x="88" y="2125"/>
                  </a:lnTo>
                  <a:lnTo>
                    <a:pt x="79" y="2133"/>
                  </a:lnTo>
                  <a:lnTo>
                    <a:pt x="70" y="2142"/>
                  </a:lnTo>
                  <a:lnTo>
                    <a:pt x="62" y="2151"/>
                  </a:lnTo>
                  <a:lnTo>
                    <a:pt x="54" y="2160"/>
                  </a:lnTo>
                  <a:lnTo>
                    <a:pt x="47" y="2170"/>
                  </a:lnTo>
                  <a:lnTo>
                    <a:pt x="40" y="2180"/>
                  </a:lnTo>
                  <a:lnTo>
                    <a:pt x="34" y="2190"/>
                  </a:lnTo>
                  <a:lnTo>
                    <a:pt x="28" y="2201"/>
                  </a:lnTo>
                  <a:lnTo>
                    <a:pt x="23" y="2211"/>
                  </a:lnTo>
                  <a:lnTo>
                    <a:pt x="18" y="2222"/>
                  </a:lnTo>
                  <a:lnTo>
                    <a:pt x="14" y="2234"/>
                  </a:lnTo>
                  <a:lnTo>
                    <a:pt x="10" y="2246"/>
                  </a:lnTo>
                  <a:lnTo>
                    <a:pt x="7" y="2258"/>
                  </a:lnTo>
                  <a:lnTo>
                    <a:pt x="5" y="2269"/>
                  </a:lnTo>
                  <a:lnTo>
                    <a:pt x="3" y="2281"/>
                  </a:lnTo>
                  <a:lnTo>
                    <a:pt x="1" y="2293"/>
                  </a:lnTo>
                  <a:lnTo>
                    <a:pt x="1" y="2305"/>
                  </a:lnTo>
                  <a:lnTo>
                    <a:pt x="0" y="2317"/>
                  </a:lnTo>
                  <a:lnTo>
                    <a:pt x="1" y="2330"/>
                  </a:lnTo>
                  <a:lnTo>
                    <a:pt x="2" y="2342"/>
                  </a:lnTo>
                  <a:lnTo>
                    <a:pt x="3" y="2354"/>
                  </a:lnTo>
                  <a:lnTo>
                    <a:pt x="5" y="2366"/>
                  </a:lnTo>
                  <a:lnTo>
                    <a:pt x="8" y="2378"/>
                  </a:lnTo>
                  <a:lnTo>
                    <a:pt x="12" y="2390"/>
                  </a:lnTo>
                  <a:lnTo>
                    <a:pt x="16" y="2402"/>
                  </a:lnTo>
                  <a:lnTo>
                    <a:pt x="21" y="2415"/>
                  </a:lnTo>
                  <a:lnTo>
                    <a:pt x="26" y="2427"/>
                  </a:lnTo>
                  <a:lnTo>
                    <a:pt x="32" y="2438"/>
                  </a:lnTo>
                  <a:lnTo>
                    <a:pt x="38" y="2449"/>
                  </a:lnTo>
                  <a:lnTo>
                    <a:pt x="45" y="2460"/>
                  </a:lnTo>
                  <a:lnTo>
                    <a:pt x="52" y="2470"/>
                  </a:lnTo>
                  <a:lnTo>
                    <a:pt x="60" y="2479"/>
                  </a:lnTo>
                  <a:lnTo>
                    <a:pt x="68" y="2489"/>
                  </a:lnTo>
                  <a:lnTo>
                    <a:pt x="77" y="2497"/>
                  </a:lnTo>
                  <a:lnTo>
                    <a:pt x="86" y="2506"/>
                  </a:lnTo>
                  <a:lnTo>
                    <a:pt x="95" y="2513"/>
                  </a:lnTo>
                  <a:lnTo>
                    <a:pt x="105" y="2521"/>
                  </a:lnTo>
                  <a:lnTo>
                    <a:pt x="115" y="2527"/>
                  </a:lnTo>
                  <a:lnTo>
                    <a:pt x="126" y="2534"/>
                  </a:lnTo>
                  <a:lnTo>
                    <a:pt x="137" y="2539"/>
                  </a:lnTo>
                  <a:lnTo>
                    <a:pt x="148" y="2545"/>
                  </a:lnTo>
                  <a:lnTo>
                    <a:pt x="159" y="2549"/>
                  </a:lnTo>
                  <a:lnTo>
                    <a:pt x="170" y="2553"/>
                  </a:lnTo>
                  <a:lnTo>
                    <a:pt x="181" y="2557"/>
                  </a:lnTo>
                  <a:lnTo>
                    <a:pt x="193" y="2560"/>
                  </a:lnTo>
                  <a:lnTo>
                    <a:pt x="204" y="2563"/>
                  </a:lnTo>
                  <a:lnTo>
                    <a:pt x="216" y="2565"/>
                  </a:lnTo>
                  <a:lnTo>
                    <a:pt x="228" y="2566"/>
                  </a:lnTo>
                  <a:lnTo>
                    <a:pt x="240" y="2567"/>
                  </a:lnTo>
                  <a:lnTo>
                    <a:pt x="253" y="2567"/>
                  </a:lnTo>
                  <a:lnTo>
                    <a:pt x="265" y="2567"/>
                  </a:lnTo>
                  <a:lnTo>
                    <a:pt x="277" y="2566"/>
                  </a:lnTo>
                  <a:lnTo>
                    <a:pt x="289" y="2564"/>
                  </a:lnTo>
                  <a:lnTo>
                    <a:pt x="302" y="2562"/>
                  </a:lnTo>
                  <a:lnTo>
                    <a:pt x="314" y="2559"/>
                  </a:lnTo>
                  <a:lnTo>
                    <a:pt x="327" y="2556"/>
                  </a:lnTo>
                  <a:lnTo>
                    <a:pt x="339" y="2552"/>
                  </a:lnTo>
                  <a:lnTo>
                    <a:pt x="351" y="2547"/>
                  </a:lnTo>
                  <a:lnTo>
                    <a:pt x="356" y="2543"/>
                  </a:lnTo>
                  <a:lnTo>
                    <a:pt x="362" y="2540"/>
                  </a:lnTo>
                  <a:lnTo>
                    <a:pt x="449" y="2501"/>
                  </a:lnTo>
                  <a:lnTo>
                    <a:pt x="536" y="2460"/>
                  </a:lnTo>
                  <a:lnTo>
                    <a:pt x="622" y="2417"/>
                  </a:lnTo>
                  <a:lnTo>
                    <a:pt x="707" y="2371"/>
                  </a:lnTo>
                  <a:lnTo>
                    <a:pt x="790" y="2324"/>
                  </a:lnTo>
                  <a:lnTo>
                    <a:pt x="874" y="2275"/>
                  </a:lnTo>
                  <a:lnTo>
                    <a:pt x="955" y="2222"/>
                  </a:lnTo>
                  <a:lnTo>
                    <a:pt x="1036" y="2169"/>
                  </a:lnTo>
                  <a:lnTo>
                    <a:pt x="1114" y="2114"/>
                  </a:lnTo>
                  <a:lnTo>
                    <a:pt x="1193" y="2057"/>
                  </a:lnTo>
                  <a:lnTo>
                    <a:pt x="1269" y="1998"/>
                  </a:lnTo>
                  <a:lnTo>
                    <a:pt x="1344" y="1937"/>
                  </a:lnTo>
                  <a:lnTo>
                    <a:pt x="1418" y="1874"/>
                  </a:lnTo>
                  <a:lnTo>
                    <a:pt x="1491" y="1809"/>
                  </a:lnTo>
                  <a:lnTo>
                    <a:pt x="1561" y="1743"/>
                  </a:lnTo>
                  <a:lnTo>
                    <a:pt x="1630" y="1674"/>
                  </a:lnTo>
                  <a:lnTo>
                    <a:pt x="1699" y="1604"/>
                  </a:lnTo>
                  <a:lnTo>
                    <a:pt x="1765" y="1532"/>
                  </a:lnTo>
                  <a:lnTo>
                    <a:pt x="1830" y="1458"/>
                  </a:lnTo>
                  <a:lnTo>
                    <a:pt x="1892" y="1382"/>
                  </a:lnTo>
                  <a:lnTo>
                    <a:pt x="1953" y="1305"/>
                  </a:lnTo>
                  <a:lnTo>
                    <a:pt x="2013" y="1227"/>
                  </a:lnTo>
                  <a:lnTo>
                    <a:pt x="2071" y="1145"/>
                  </a:lnTo>
                  <a:lnTo>
                    <a:pt x="2126" y="1063"/>
                  </a:lnTo>
                  <a:lnTo>
                    <a:pt x="2181" y="979"/>
                  </a:lnTo>
                  <a:lnTo>
                    <a:pt x="2232" y="894"/>
                  </a:lnTo>
                  <a:lnTo>
                    <a:pt x="2282" y="806"/>
                  </a:lnTo>
                  <a:lnTo>
                    <a:pt x="2331" y="717"/>
                  </a:lnTo>
                  <a:lnTo>
                    <a:pt x="2376" y="626"/>
                  </a:lnTo>
                  <a:lnTo>
                    <a:pt x="2420" y="533"/>
                  </a:lnTo>
                  <a:lnTo>
                    <a:pt x="2462" y="440"/>
                  </a:lnTo>
                  <a:lnTo>
                    <a:pt x="2502" y="344"/>
                  </a:lnTo>
                  <a:lnTo>
                    <a:pt x="250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8" name="Freeform 278"/>
            <p:cNvSpPr>
              <a:spLocks/>
            </p:cNvSpPr>
            <p:nvPr/>
          </p:nvSpPr>
          <p:spPr bwMode="auto">
            <a:xfrm>
              <a:off x="4059238" y="5499100"/>
              <a:ext cx="153987" cy="157162"/>
            </a:xfrm>
            <a:custGeom>
              <a:avLst/>
              <a:gdLst>
                <a:gd name="T0" fmla="*/ 3402 w 3596"/>
                <a:gd name="T1" fmla="*/ 6 h 3668"/>
                <a:gd name="T2" fmla="*/ 3352 w 3596"/>
                <a:gd name="T3" fmla="*/ 0 h 3668"/>
                <a:gd name="T4" fmla="*/ 3303 w 3596"/>
                <a:gd name="T5" fmla="*/ 3 h 3668"/>
                <a:gd name="T6" fmla="*/ 3257 w 3596"/>
                <a:gd name="T7" fmla="*/ 15 h 3668"/>
                <a:gd name="T8" fmla="*/ 3213 w 3596"/>
                <a:gd name="T9" fmla="*/ 36 h 3668"/>
                <a:gd name="T10" fmla="*/ 3174 w 3596"/>
                <a:gd name="T11" fmla="*/ 65 h 3668"/>
                <a:gd name="T12" fmla="*/ 3142 w 3596"/>
                <a:gd name="T13" fmla="*/ 102 h 3668"/>
                <a:gd name="T14" fmla="*/ 3116 w 3596"/>
                <a:gd name="T15" fmla="*/ 146 h 3668"/>
                <a:gd name="T16" fmla="*/ 2938 w 3596"/>
                <a:gd name="T17" fmla="*/ 547 h 3668"/>
                <a:gd name="T18" fmla="*/ 2666 w 3596"/>
                <a:gd name="T19" fmla="*/ 1035 h 3668"/>
                <a:gd name="T20" fmla="*/ 2353 w 3596"/>
                <a:gd name="T21" fmla="*/ 1485 h 3668"/>
                <a:gd name="T22" fmla="*/ 2000 w 3596"/>
                <a:gd name="T23" fmla="*/ 1898 h 3668"/>
                <a:gd name="T24" fmla="*/ 1613 w 3596"/>
                <a:gd name="T25" fmla="*/ 2270 h 3668"/>
                <a:gd name="T26" fmla="*/ 1193 w 3596"/>
                <a:gd name="T27" fmla="*/ 2601 h 3668"/>
                <a:gd name="T28" fmla="*/ 746 w 3596"/>
                <a:gd name="T29" fmla="*/ 2889 h 3668"/>
                <a:gd name="T30" fmla="*/ 274 w 3596"/>
                <a:gd name="T31" fmla="*/ 3133 h 3668"/>
                <a:gd name="T32" fmla="*/ 119 w 3596"/>
                <a:gd name="T33" fmla="*/ 3204 h 3668"/>
                <a:gd name="T34" fmla="*/ 80 w 3596"/>
                <a:gd name="T35" fmla="*/ 3234 h 3668"/>
                <a:gd name="T36" fmla="*/ 48 w 3596"/>
                <a:gd name="T37" fmla="*/ 3271 h 3668"/>
                <a:gd name="T38" fmla="*/ 24 w 3596"/>
                <a:gd name="T39" fmla="*/ 3312 h 3668"/>
                <a:gd name="T40" fmla="*/ 7 w 3596"/>
                <a:gd name="T41" fmla="*/ 3359 h 3668"/>
                <a:gd name="T42" fmla="*/ 1 w 3596"/>
                <a:gd name="T43" fmla="*/ 3406 h 3668"/>
                <a:gd name="T44" fmla="*/ 3 w 3596"/>
                <a:gd name="T45" fmla="*/ 3455 h 3668"/>
                <a:gd name="T46" fmla="*/ 17 w 3596"/>
                <a:gd name="T47" fmla="*/ 3504 h 3668"/>
                <a:gd name="T48" fmla="*/ 39 w 3596"/>
                <a:gd name="T49" fmla="*/ 3551 h 3668"/>
                <a:gd name="T50" fmla="*/ 69 w 3596"/>
                <a:gd name="T51" fmla="*/ 3590 h 3668"/>
                <a:gd name="T52" fmla="*/ 106 w 3596"/>
                <a:gd name="T53" fmla="*/ 3622 h 3668"/>
                <a:gd name="T54" fmla="*/ 147 w 3596"/>
                <a:gd name="T55" fmla="*/ 3646 h 3668"/>
                <a:gd name="T56" fmla="*/ 194 w 3596"/>
                <a:gd name="T57" fmla="*/ 3661 h 3668"/>
                <a:gd name="T58" fmla="*/ 241 w 3596"/>
                <a:gd name="T59" fmla="*/ 3668 h 3668"/>
                <a:gd name="T60" fmla="*/ 290 w 3596"/>
                <a:gd name="T61" fmla="*/ 3666 h 3668"/>
                <a:gd name="T62" fmla="*/ 339 w 3596"/>
                <a:gd name="T63" fmla="*/ 3653 h 3668"/>
                <a:gd name="T64" fmla="*/ 499 w 3596"/>
                <a:gd name="T65" fmla="*/ 3578 h 3668"/>
                <a:gd name="T66" fmla="*/ 1011 w 3596"/>
                <a:gd name="T67" fmla="*/ 3312 h 3668"/>
                <a:gd name="T68" fmla="*/ 1497 w 3596"/>
                <a:gd name="T69" fmla="*/ 2998 h 3668"/>
                <a:gd name="T70" fmla="*/ 1952 w 3596"/>
                <a:gd name="T71" fmla="*/ 2638 h 3668"/>
                <a:gd name="T72" fmla="*/ 2373 w 3596"/>
                <a:gd name="T73" fmla="*/ 2233 h 3668"/>
                <a:gd name="T74" fmla="*/ 2756 w 3596"/>
                <a:gd name="T75" fmla="*/ 1785 h 3668"/>
                <a:gd name="T76" fmla="*/ 3096 w 3596"/>
                <a:gd name="T77" fmla="*/ 1295 h 3668"/>
                <a:gd name="T78" fmla="*/ 3390 w 3596"/>
                <a:gd name="T79" fmla="*/ 766 h 3668"/>
                <a:gd name="T80" fmla="*/ 3583 w 3596"/>
                <a:gd name="T81" fmla="*/ 333 h 3668"/>
                <a:gd name="T82" fmla="*/ 3594 w 3596"/>
                <a:gd name="T83" fmla="*/ 283 h 3668"/>
                <a:gd name="T84" fmla="*/ 3596 w 3596"/>
                <a:gd name="T85" fmla="*/ 234 h 3668"/>
                <a:gd name="T86" fmla="*/ 3587 w 3596"/>
                <a:gd name="T87" fmla="*/ 186 h 3668"/>
                <a:gd name="T88" fmla="*/ 3571 w 3596"/>
                <a:gd name="T89" fmla="*/ 142 h 3668"/>
                <a:gd name="T90" fmla="*/ 3545 w 3596"/>
                <a:gd name="T91" fmla="*/ 100 h 3668"/>
                <a:gd name="T92" fmla="*/ 3512 w 3596"/>
                <a:gd name="T93" fmla="*/ 64 h 3668"/>
                <a:gd name="T94" fmla="*/ 3472 w 3596"/>
                <a:gd name="T95" fmla="*/ 35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6" h="3668">
                  <a:moveTo>
                    <a:pt x="3438" y="18"/>
                  </a:moveTo>
                  <a:lnTo>
                    <a:pt x="3426" y="13"/>
                  </a:lnTo>
                  <a:lnTo>
                    <a:pt x="3414" y="9"/>
                  </a:lnTo>
                  <a:lnTo>
                    <a:pt x="3402" y="6"/>
                  </a:lnTo>
                  <a:lnTo>
                    <a:pt x="3388" y="4"/>
                  </a:lnTo>
                  <a:lnTo>
                    <a:pt x="3376" y="2"/>
                  </a:lnTo>
                  <a:lnTo>
                    <a:pt x="3364" y="0"/>
                  </a:lnTo>
                  <a:lnTo>
                    <a:pt x="3352" y="0"/>
                  </a:lnTo>
                  <a:lnTo>
                    <a:pt x="3339" y="0"/>
                  </a:lnTo>
                  <a:lnTo>
                    <a:pt x="3327" y="0"/>
                  </a:lnTo>
                  <a:lnTo>
                    <a:pt x="3315" y="1"/>
                  </a:lnTo>
                  <a:lnTo>
                    <a:pt x="3303" y="3"/>
                  </a:lnTo>
                  <a:lnTo>
                    <a:pt x="3291" y="5"/>
                  </a:lnTo>
                  <a:lnTo>
                    <a:pt x="3280" y="8"/>
                  </a:lnTo>
                  <a:lnTo>
                    <a:pt x="3268" y="11"/>
                  </a:lnTo>
                  <a:lnTo>
                    <a:pt x="3257" y="15"/>
                  </a:lnTo>
                  <a:lnTo>
                    <a:pt x="3246" y="20"/>
                  </a:lnTo>
                  <a:lnTo>
                    <a:pt x="3235" y="25"/>
                  </a:lnTo>
                  <a:lnTo>
                    <a:pt x="3223" y="30"/>
                  </a:lnTo>
                  <a:lnTo>
                    <a:pt x="3213" y="36"/>
                  </a:lnTo>
                  <a:lnTo>
                    <a:pt x="3203" y="43"/>
                  </a:lnTo>
                  <a:lnTo>
                    <a:pt x="3193" y="50"/>
                  </a:lnTo>
                  <a:lnTo>
                    <a:pt x="3183" y="57"/>
                  </a:lnTo>
                  <a:lnTo>
                    <a:pt x="3174" y="65"/>
                  </a:lnTo>
                  <a:lnTo>
                    <a:pt x="3165" y="74"/>
                  </a:lnTo>
                  <a:lnTo>
                    <a:pt x="3157" y="83"/>
                  </a:lnTo>
                  <a:lnTo>
                    <a:pt x="3149" y="92"/>
                  </a:lnTo>
                  <a:lnTo>
                    <a:pt x="3142" y="102"/>
                  </a:lnTo>
                  <a:lnTo>
                    <a:pt x="3135" y="112"/>
                  </a:lnTo>
                  <a:lnTo>
                    <a:pt x="3128" y="122"/>
                  </a:lnTo>
                  <a:lnTo>
                    <a:pt x="3122" y="133"/>
                  </a:lnTo>
                  <a:lnTo>
                    <a:pt x="3116" y="146"/>
                  </a:lnTo>
                  <a:lnTo>
                    <a:pt x="3111" y="158"/>
                  </a:lnTo>
                  <a:lnTo>
                    <a:pt x="3056" y="289"/>
                  </a:lnTo>
                  <a:lnTo>
                    <a:pt x="2998" y="419"/>
                  </a:lnTo>
                  <a:lnTo>
                    <a:pt x="2938" y="547"/>
                  </a:lnTo>
                  <a:lnTo>
                    <a:pt x="2874" y="672"/>
                  </a:lnTo>
                  <a:lnTo>
                    <a:pt x="2808" y="795"/>
                  </a:lnTo>
                  <a:lnTo>
                    <a:pt x="2739" y="916"/>
                  </a:lnTo>
                  <a:lnTo>
                    <a:pt x="2666" y="1035"/>
                  </a:lnTo>
                  <a:lnTo>
                    <a:pt x="2592" y="1150"/>
                  </a:lnTo>
                  <a:lnTo>
                    <a:pt x="2515" y="1264"/>
                  </a:lnTo>
                  <a:lnTo>
                    <a:pt x="2435" y="1376"/>
                  </a:lnTo>
                  <a:lnTo>
                    <a:pt x="2353" y="1485"/>
                  </a:lnTo>
                  <a:lnTo>
                    <a:pt x="2269" y="1592"/>
                  </a:lnTo>
                  <a:lnTo>
                    <a:pt x="2181" y="1697"/>
                  </a:lnTo>
                  <a:lnTo>
                    <a:pt x="2092" y="1798"/>
                  </a:lnTo>
                  <a:lnTo>
                    <a:pt x="2000" y="1898"/>
                  </a:lnTo>
                  <a:lnTo>
                    <a:pt x="1907" y="1994"/>
                  </a:lnTo>
                  <a:lnTo>
                    <a:pt x="1811" y="2089"/>
                  </a:lnTo>
                  <a:lnTo>
                    <a:pt x="1713" y="2181"/>
                  </a:lnTo>
                  <a:lnTo>
                    <a:pt x="1613" y="2270"/>
                  </a:lnTo>
                  <a:lnTo>
                    <a:pt x="1511" y="2357"/>
                  </a:lnTo>
                  <a:lnTo>
                    <a:pt x="1407" y="2441"/>
                  </a:lnTo>
                  <a:lnTo>
                    <a:pt x="1301" y="2523"/>
                  </a:lnTo>
                  <a:lnTo>
                    <a:pt x="1193" y="2601"/>
                  </a:lnTo>
                  <a:lnTo>
                    <a:pt x="1084" y="2678"/>
                  </a:lnTo>
                  <a:lnTo>
                    <a:pt x="973" y="2751"/>
                  </a:lnTo>
                  <a:lnTo>
                    <a:pt x="861" y="2821"/>
                  </a:lnTo>
                  <a:lnTo>
                    <a:pt x="746" y="2889"/>
                  </a:lnTo>
                  <a:lnTo>
                    <a:pt x="630" y="2954"/>
                  </a:lnTo>
                  <a:lnTo>
                    <a:pt x="512" y="3017"/>
                  </a:lnTo>
                  <a:lnTo>
                    <a:pt x="394" y="3076"/>
                  </a:lnTo>
                  <a:lnTo>
                    <a:pt x="274" y="3133"/>
                  </a:lnTo>
                  <a:lnTo>
                    <a:pt x="152" y="3187"/>
                  </a:lnTo>
                  <a:lnTo>
                    <a:pt x="141" y="3192"/>
                  </a:lnTo>
                  <a:lnTo>
                    <a:pt x="129" y="3198"/>
                  </a:lnTo>
                  <a:lnTo>
                    <a:pt x="119" y="3204"/>
                  </a:lnTo>
                  <a:lnTo>
                    <a:pt x="108" y="3211"/>
                  </a:lnTo>
                  <a:lnTo>
                    <a:pt x="98" y="3219"/>
                  </a:lnTo>
                  <a:lnTo>
                    <a:pt x="89" y="3226"/>
                  </a:lnTo>
                  <a:lnTo>
                    <a:pt x="80" y="3234"/>
                  </a:lnTo>
                  <a:lnTo>
                    <a:pt x="71" y="3243"/>
                  </a:lnTo>
                  <a:lnTo>
                    <a:pt x="63" y="3252"/>
                  </a:lnTo>
                  <a:lnTo>
                    <a:pt x="55" y="3261"/>
                  </a:lnTo>
                  <a:lnTo>
                    <a:pt x="48" y="3271"/>
                  </a:lnTo>
                  <a:lnTo>
                    <a:pt x="41" y="3281"/>
                  </a:lnTo>
                  <a:lnTo>
                    <a:pt x="35" y="3291"/>
                  </a:lnTo>
                  <a:lnTo>
                    <a:pt x="29" y="3302"/>
                  </a:lnTo>
                  <a:lnTo>
                    <a:pt x="24" y="3312"/>
                  </a:lnTo>
                  <a:lnTo>
                    <a:pt x="19" y="3324"/>
                  </a:lnTo>
                  <a:lnTo>
                    <a:pt x="15" y="3335"/>
                  </a:lnTo>
                  <a:lnTo>
                    <a:pt x="11" y="3346"/>
                  </a:lnTo>
                  <a:lnTo>
                    <a:pt x="7" y="3359"/>
                  </a:lnTo>
                  <a:lnTo>
                    <a:pt x="5" y="3370"/>
                  </a:lnTo>
                  <a:lnTo>
                    <a:pt x="3" y="3382"/>
                  </a:lnTo>
                  <a:lnTo>
                    <a:pt x="1" y="3394"/>
                  </a:lnTo>
                  <a:lnTo>
                    <a:pt x="1" y="3406"/>
                  </a:lnTo>
                  <a:lnTo>
                    <a:pt x="0" y="3419"/>
                  </a:lnTo>
                  <a:lnTo>
                    <a:pt x="1" y="3431"/>
                  </a:lnTo>
                  <a:lnTo>
                    <a:pt x="2" y="3443"/>
                  </a:lnTo>
                  <a:lnTo>
                    <a:pt x="3" y="3455"/>
                  </a:lnTo>
                  <a:lnTo>
                    <a:pt x="6" y="3467"/>
                  </a:lnTo>
                  <a:lnTo>
                    <a:pt x="8" y="3480"/>
                  </a:lnTo>
                  <a:lnTo>
                    <a:pt x="13" y="3492"/>
                  </a:lnTo>
                  <a:lnTo>
                    <a:pt x="17" y="3504"/>
                  </a:lnTo>
                  <a:lnTo>
                    <a:pt x="22" y="3516"/>
                  </a:lnTo>
                  <a:lnTo>
                    <a:pt x="27" y="3529"/>
                  </a:lnTo>
                  <a:lnTo>
                    <a:pt x="33" y="3540"/>
                  </a:lnTo>
                  <a:lnTo>
                    <a:pt x="39" y="3551"/>
                  </a:lnTo>
                  <a:lnTo>
                    <a:pt x="46" y="3561"/>
                  </a:lnTo>
                  <a:lnTo>
                    <a:pt x="54" y="3571"/>
                  </a:lnTo>
                  <a:lnTo>
                    <a:pt x="61" y="3581"/>
                  </a:lnTo>
                  <a:lnTo>
                    <a:pt x="69" y="3590"/>
                  </a:lnTo>
                  <a:lnTo>
                    <a:pt x="78" y="3599"/>
                  </a:lnTo>
                  <a:lnTo>
                    <a:pt x="87" y="3607"/>
                  </a:lnTo>
                  <a:lnTo>
                    <a:pt x="96" y="3615"/>
                  </a:lnTo>
                  <a:lnTo>
                    <a:pt x="106" y="3622"/>
                  </a:lnTo>
                  <a:lnTo>
                    <a:pt x="116" y="3629"/>
                  </a:lnTo>
                  <a:lnTo>
                    <a:pt x="126" y="3635"/>
                  </a:lnTo>
                  <a:lnTo>
                    <a:pt x="137" y="3641"/>
                  </a:lnTo>
                  <a:lnTo>
                    <a:pt x="147" y="3646"/>
                  </a:lnTo>
                  <a:lnTo>
                    <a:pt x="158" y="3651"/>
                  </a:lnTo>
                  <a:lnTo>
                    <a:pt x="170" y="3655"/>
                  </a:lnTo>
                  <a:lnTo>
                    <a:pt x="182" y="3658"/>
                  </a:lnTo>
                  <a:lnTo>
                    <a:pt x="194" y="3661"/>
                  </a:lnTo>
                  <a:lnTo>
                    <a:pt x="205" y="3664"/>
                  </a:lnTo>
                  <a:lnTo>
                    <a:pt x="217" y="3666"/>
                  </a:lnTo>
                  <a:lnTo>
                    <a:pt x="229" y="3667"/>
                  </a:lnTo>
                  <a:lnTo>
                    <a:pt x="241" y="3668"/>
                  </a:lnTo>
                  <a:lnTo>
                    <a:pt x="254" y="3668"/>
                  </a:lnTo>
                  <a:lnTo>
                    <a:pt x="266" y="3668"/>
                  </a:lnTo>
                  <a:lnTo>
                    <a:pt x="278" y="3667"/>
                  </a:lnTo>
                  <a:lnTo>
                    <a:pt x="290" y="3666"/>
                  </a:lnTo>
                  <a:lnTo>
                    <a:pt x="302" y="3663"/>
                  </a:lnTo>
                  <a:lnTo>
                    <a:pt x="315" y="3661"/>
                  </a:lnTo>
                  <a:lnTo>
                    <a:pt x="327" y="3657"/>
                  </a:lnTo>
                  <a:lnTo>
                    <a:pt x="339" y="3653"/>
                  </a:lnTo>
                  <a:lnTo>
                    <a:pt x="352" y="3648"/>
                  </a:lnTo>
                  <a:lnTo>
                    <a:pt x="360" y="3642"/>
                  </a:lnTo>
                  <a:lnTo>
                    <a:pt x="368" y="3637"/>
                  </a:lnTo>
                  <a:lnTo>
                    <a:pt x="499" y="3578"/>
                  </a:lnTo>
                  <a:lnTo>
                    <a:pt x="629" y="3516"/>
                  </a:lnTo>
                  <a:lnTo>
                    <a:pt x="758" y="3451"/>
                  </a:lnTo>
                  <a:lnTo>
                    <a:pt x="886" y="3384"/>
                  </a:lnTo>
                  <a:lnTo>
                    <a:pt x="1011" y="3312"/>
                  </a:lnTo>
                  <a:lnTo>
                    <a:pt x="1135" y="3238"/>
                  </a:lnTo>
                  <a:lnTo>
                    <a:pt x="1258" y="3161"/>
                  </a:lnTo>
                  <a:lnTo>
                    <a:pt x="1379" y="3081"/>
                  </a:lnTo>
                  <a:lnTo>
                    <a:pt x="1497" y="2998"/>
                  </a:lnTo>
                  <a:lnTo>
                    <a:pt x="1614" y="2913"/>
                  </a:lnTo>
                  <a:lnTo>
                    <a:pt x="1729" y="2824"/>
                  </a:lnTo>
                  <a:lnTo>
                    <a:pt x="1841" y="2733"/>
                  </a:lnTo>
                  <a:lnTo>
                    <a:pt x="1952" y="2638"/>
                  </a:lnTo>
                  <a:lnTo>
                    <a:pt x="2061" y="2541"/>
                  </a:lnTo>
                  <a:lnTo>
                    <a:pt x="2167" y="2441"/>
                  </a:lnTo>
                  <a:lnTo>
                    <a:pt x="2271" y="2339"/>
                  </a:lnTo>
                  <a:lnTo>
                    <a:pt x="2373" y="2233"/>
                  </a:lnTo>
                  <a:lnTo>
                    <a:pt x="2472" y="2125"/>
                  </a:lnTo>
                  <a:lnTo>
                    <a:pt x="2570" y="2015"/>
                  </a:lnTo>
                  <a:lnTo>
                    <a:pt x="2664" y="1901"/>
                  </a:lnTo>
                  <a:lnTo>
                    <a:pt x="2756" y="1785"/>
                  </a:lnTo>
                  <a:lnTo>
                    <a:pt x="2845" y="1667"/>
                  </a:lnTo>
                  <a:lnTo>
                    <a:pt x="2932" y="1546"/>
                  </a:lnTo>
                  <a:lnTo>
                    <a:pt x="3015" y="1422"/>
                  </a:lnTo>
                  <a:lnTo>
                    <a:pt x="3096" y="1295"/>
                  </a:lnTo>
                  <a:lnTo>
                    <a:pt x="3174" y="1167"/>
                  </a:lnTo>
                  <a:lnTo>
                    <a:pt x="3249" y="1036"/>
                  </a:lnTo>
                  <a:lnTo>
                    <a:pt x="3321" y="902"/>
                  </a:lnTo>
                  <a:lnTo>
                    <a:pt x="3390" y="766"/>
                  </a:lnTo>
                  <a:lnTo>
                    <a:pt x="3456" y="628"/>
                  </a:lnTo>
                  <a:lnTo>
                    <a:pt x="3518" y="488"/>
                  </a:lnTo>
                  <a:lnTo>
                    <a:pt x="3578" y="345"/>
                  </a:lnTo>
                  <a:lnTo>
                    <a:pt x="3583" y="333"/>
                  </a:lnTo>
                  <a:lnTo>
                    <a:pt x="3587" y="320"/>
                  </a:lnTo>
                  <a:lnTo>
                    <a:pt x="3590" y="308"/>
                  </a:lnTo>
                  <a:lnTo>
                    <a:pt x="3592" y="295"/>
                  </a:lnTo>
                  <a:lnTo>
                    <a:pt x="3594" y="283"/>
                  </a:lnTo>
                  <a:lnTo>
                    <a:pt x="3595" y="271"/>
                  </a:lnTo>
                  <a:lnTo>
                    <a:pt x="3596" y="258"/>
                  </a:lnTo>
                  <a:lnTo>
                    <a:pt x="3596" y="246"/>
                  </a:lnTo>
                  <a:lnTo>
                    <a:pt x="3596" y="234"/>
                  </a:lnTo>
                  <a:lnTo>
                    <a:pt x="3594" y="222"/>
                  </a:lnTo>
                  <a:lnTo>
                    <a:pt x="3593" y="210"/>
                  </a:lnTo>
                  <a:lnTo>
                    <a:pt x="3590" y="198"/>
                  </a:lnTo>
                  <a:lnTo>
                    <a:pt x="3587" y="186"/>
                  </a:lnTo>
                  <a:lnTo>
                    <a:pt x="3584" y="175"/>
                  </a:lnTo>
                  <a:lnTo>
                    <a:pt x="3580" y="164"/>
                  </a:lnTo>
                  <a:lnTo>
                    <a:pt x="3576" y="153"/>
                  </a:lnTo>
                  <a:lnTo>
                    <a:pt x="3571" y="142"/>
                  </a:lnTo>
                  <a:lnTo>
                    <a:pt x="3564" y="130"/>
                  </a:lnTo>
                  <a:lnTo>
                    <a:pt x="3558" y="119"/>
                  </a:lnTo>
                  <a:lnTo>
                    <a:pt x="3552" y="109"/>
                  </a:lnTo>
                  <a:lnTo>
                    <a:pt x="3545" y="100"/>
                  </a:lnTo>
                  <a:lnTo>
                    <a:pt x="3537" y="90"/>
                  </a:lnTo>
                  <a:lnTo>
                    <a:pt x="3529" y="81"/>
                  </a:lnTo>
                  <a:lnTo>
                    <a:pt x="3521" y="72"/>
                  </a:lnTo>
                  <a:lnTo>
                    <a:pt x="3512" y="64"/>
                  </a:lnTo>
                  <a:lnTo>
                    <a:pt x="3503" y="56"/>
                  </a:lnTo>
                  <a:lnTo>
                    <a:pt x="3493" y="48"/>
                  </a:lnTo>
                  <a:lnTo>
                    <a:pt x="3483" y="41"/>
                  </a:lnTo>
                  <a:lnTo>
                    <a:pt x="3472" y="35"/>
                  </a:lnTo>
                  <a:lnTo>
                    <a:pt x="3461" y="29"/>
                  </a:lnTo>
                  <a:lnTo>
                    <a:pt x="3450" y="23"/>
                  </a:lnTo>
                  <a:lnTo>
                    <a:pt x="343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9" name="Freeform 279"/>
            <p:cNvSpPr>
              <a:spLocks/>
            </p:cNvSpPr>
            <p:nvPr/>
          </p:nvSpPr>
          <p:spPr bwMode="auto">
            <a:xfrm>
              <a:off x="4043363" y="5483225"/>
              <a:ext cx="130175" cy="133350"/>
            </a:xfrm>
            <a:custGeom>
              <a:avLst/>
              <a:gdLst>
                <a:gd name="T0" fmla="*/ 2862 w 3057"/>
                <a:gd name="T1" fmla="*/ 8 h 3119"/>
                <a:gd name="T2" fmla="*/ 2813 w 3057"/>
                <a:gd name="T3" fmla="*/ 0 h 3119"/>
                <a:gd name="T4" fmla="*/ 2764 w 3057"/>
                <a:gd name="T5" fmla="*/ 4 h 3119"/>
                <a:gd name="T6" fmla="*/ 2718 w 3057"/>
                <a:gd name="T7" fmla="*/ 17 h 3119"/>
                <a:gd name="T8" fmla="*/ 2674 w 3057"/>
                <a:gd name="T9" fmla="*/ 38 h 3119"/>
                <a:gd name="T10" fmla="*/ 2636 w 3057"/>
                <a:gd name="T11" fmla="*/ 67 h 3119"/>
                <a:gd name="T12" fmla="*/ 2602 w 3057"/>
                <a:gd name="T13" fmla="*/ 103 h 3119"/>
                <a:gd name="T14" fmla="*/ 2577 w 3057"/>
                <a:gd name="T15" fmla="*/ 146 h 3119"/>
                <a:gd name="T16" fmla="*/ 2430 w 3057"/>
                <a:gd name="T17" fmla="*/ 477 h 3119"/>
                <a:gd name="T18" fmla="*/ 2209 w 3057"/>
                <a:gd name="T19" fmla="*/ 877 h 3119"/>
                <a:gd name="T20" fmla="*/ 1953 w 3057"/>
                <a:gd name="T21" fmla="*/ 1245 h 3119"/>
                <a:gd name="T22" fmla="*/ 1664 w 3057"/>
                <a:gd name="T23" fmla="*/ 1583 h 3119"/>
                <a:gd name="T24" fmla="*/ 1347 w 3057"/>
                <a:gd name="T25" fmla="*/ 1888 h 3119"/>
                <a:gd name="T26" fmla="*/ 1004 w 3057"/>
                <a:gd name="T27" fmla="*/ 2158 h 3119"/>
                <a:gd name="T28" fmla="*/ 638 w 3057"/>
                <a:gd name="T29" fmla="*/ 2394 h 3119"/>
                <a:gd name="T30" fmla="*/ 252 w 3057"/>
                <a:gd name="T31" fmla="*/ 2593 h 3119"/>
                <a:gd name="T32" fmla="*/ 129 w 3057"/>
                <a:gd name="T33" fmla="*/ 2648 h 3119"/>
                <a:gd name="T34" fmla="*/ 88 w 3057"/>
                <a:gd name="T35" fmla="*/ 2676 h 3119"/>
                <a:gd name="T36" fmla="*/ 54 w 3057"/>
                <a:gd name="T37" fmla="*/ 2711 h 3119"/>
                <a:gd name="T38" fmla="*/ 28 w 3057"/>
                <a:gd name="T39" fmla="*/ 2753 h 3119"/>
                <a:gd name="T40" fmla="*/ 10 w 3057"/>
                <a:gd name="T41" fmla="*/ 2797 h 3119"/>
                <a:gd name="T42" fmla="*/ 1 w 3057"/>
                <a:gd name="T43" fmla="*/ 2844 h 3119"/>
                <a:gd name="T44" fmla="*/ 1 w 3057"/>
                <a:gd name="T45" fmla="*/ 2894 h 3119"/>
                <a:gd name="T46" fmla="*/ 11 w 3057"/>
                <a:gd name="T47" fmla="*/ 2943 h 3119"/>
                <a:gd name="T48" fmla="*/ 31 w 3057"/>
                <a:gd name="T49" fmla="*/ 2990 h 3119"/>
                <a:gd name="T50" fmla="*/ 60 w 3057"/>
                <a:gd name="T51" fmla="*/ 3031 h 3119"/>
                <a:gd name="T52" fmla="*/ 96 w 3057"/>
                <a:gd name="T53" fmla="*/ 3066 h 3119"/>
                <a:gd name="T54" fmla="*/ 136 w 3057"/>
                <a:gd name="T55" fmla="*/ 3092 h 3119"/>
                <a:gd name="T56" fmla="*/ 181 w 3057"/>
                <a:gd name="T57" fmla="*/ 3109 h 3119"/>
                <a:gd name="T58" fmla="*/ 228 w 3057"/>
                <a:gd name="T59" fmla="*/ 3118 h 3119"/>
                <a:gd name="T60" fmla="*/ 278 w 3057"/>
                <a:gd name="T61" fmla="*/ 3118 h 3119"/>
                <a:gd name="T62" fmla="*/ 326 w 3057"/>
                <a:gd name="T63" fmla="*/ 3108 h 3119"/>
                <a:gd name="T64" fmla="*/ 363 w 3057"/>
                <a:gd name="T65" fmla="*/ 3089 h 3119"/>
                <a:gd name="T66" fmla="*/ 796 w 3057"/>
                <a:gd name="T67" fmla="*/ 2877 h 3119"/>
                <a:gd name="T68" fmla="*/ 1206 w 3057"/>
                <a:gd name="T69" fmla="*/ 2626 h 3119"/>
                <a:gd name="T70" fmla="*/ 1593 w 3057"/>
                <a:gd name="T71" fmla="*/ 2336 h 3119"/>
                <a:gd name="T72" fmla="*/ 1951 w 3057"/>
                <a:gd name="T73" fmla="*/ 2007 h 3119"/>
                <a:gd name="T74" fmla="*/ 2278 w 3057"/>
                <a:gd name="T75" fmla="*/ 1643 h 3119"/>
                <a:gd name="T76" fmla="*/ 2570 w 3057"/>
                <a:gd name="T77" fmla="*/ 1244 h 3119"/>
                <a:gd name="T78" fmla="*/ 2825 w 3057"/>
                <a:gd name="T79" fmla="*/ 810 h 3119"/>
                <a:gd name="T80" fmla="*/ 3039 w 3057"/>
                <a:gd name="T81" fmla="*/ 346 h 3119"/>
                <a:gd name="T82" fmla="*/ 3053 w 3057"/>
                <a:gd name="T83" fmla="*/ 297 h 3119"/>
                <a:gd name="T84" fmla="*/ 3057 w 3057"/>
                <a:gd name="T85" fmla="*/ 248 h 3119"/>
                <a:gd name="T86" fmla="*/ 3051 w 3057"/>
                <a:gd name="T87" fmla="*/ 200 h 3119"/>
                <a:gd name="T88" fmla="*/ 3036 w 3057"/>
                <a:gd name="T89" fmla="*/ 153 h 3119"/>
                <a:gd name="T90" fmla="*/ 3013 w 3057"/>
                <a:gd name="T91" fmla="*/ 111 h 3119"/>
                <a:gd name="T92" fmla="*/ 2983 w 3057"/>
                <a:gd name="T93" fmla="*/ 74 h 3119"/>
                <a:gd name="T94" fmla="*/ 2943 w 3057"/>
                <a:gd name="T95" fmla="*/ 43 h 3119"/>
                <a:gd name="T96" fmla="*/ 2899 w 3057"/>
                <a:gd name="T97" fmla="*/ 19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7" h="3119">
                  <a:moveTo>
                    <a:pt x="2899" y="19"/>
                  </a:moveTo>
                  <a:lnTo>
                    <a:pt x="2887" y="15"/>
                  </a:lnTo>
                  <a:lnTo>
                    <a:pt x="2874" y="11"/>
                  </a:lnTo>
                  <a:lnTo>
                    <a:pt x="2862" y="8"/>
                  </a:lnTo>
                  <a:lnTo>
                    <a:pt x="2850" y="5"/>
                  </a:lnTo>
                  <a:lnTo>
                    <a:pt x="2838" y="3"/>
                  </a:lnTo>
                  <a:lnTo>
                    <a:pt x="2825" y="2"/>
                  </a:lnTo>
                  <a:lnTo>
                    <a:pt x="2813" y="0"/>
                  </a:lnTo>
                  <a:lnTo>
                    <a:pt x="2801" y="0"/>
                  </a:lnTo>
                  <a:lnTo>
                    <a:pt x="2789" y="2"/>
                  </a:lnTo>
                  <a:lnTo>
                    <a:pt x="2777" y="3"/>
                  </a:lnTo>
                  <a:lnTo>
                    <a:pt x="2764" y="4"/>
                  </a:lnTo>
                  <a:lnTo>
                    <a:pt x="2752" y="7"/>
                  </a:lnTo>
                  <a:lnTo>
                    <a:pt x="2740" y="9"/>
                  </a:lnTo>
                  <a:lnTo>
                    <a:pt x="2729" y="13"/>
                  </a:lnTo>
                  <a:lnTo>
                    <a:pt x="2718" y="17"/>
                  </a:lnTo>
                  <a:lnTo>
                    <a:pt x="2706" y="21"/>
                  </a:lnTo>
                  <a:lnTo>
                    <a:pt x="2695" y="26"/>
                  </a:lnTo>
                  <a:lnTo>
                    <a:pt x="2685" y="32"/>
                  </a:lnTo>
                  <a:lnTo>
                    <a:pt x="2674" y="38"/>
                  </a:lnTo>
                  <a:lnTo>
                    <a:pt x="2664" y="44"/>
                  </a:lnTo>
                  <a:lnTo>
                    <a:pt x="2655" y="51"/>
                  </a:lnTo>
                  <a:lnTo>
                    <a:pt x="2645" y="59"/>
                  </a:lnTo>
                  <a:lnTo>
                    <a:pt x="2636" y="67"/>
                  </a:lnTo>
                  <a:lnTo>
                    <a:pt x="2627" y="75"/>
                  </a:lnTo>
                  <a:lnTo>
                    <a:pt x="2619" y="84"/>
                  </a:lnTo>
                  <a:lnTo>
                    <a:pt x="2611" y="93"/>
                  </a:lnTo>
                  <a:lnTo>
                    <a:pt x="2602" y="103"/>
                  </a:lnTo>
                  <a:lnTo>
                    <a:pt x="2595" y="113"/>
                  </a:lnTo>
                  <a:lnTo>
                    <a:pt x="2589" y="124"/>
                  </a:lnTo>
                  <a:lnTo>
                    <a:pt x="2582" y="135"/>
                  </a:lnTo>
                  <a:lnTo>
                    <a:pt x="2577" y="146"/>
                  </a:lnTo>
                  <a:lnTo>
                    <a:pt x="2572" y="158"/>
                  </a:lnTo>
                  <a:lnTo>
                    <a:pt x="2527" y="266"/>
                  </a:lnTo>
                  <a:lnTo>
                    <a:pt x="2480" y="373"/>
                  </a:lnTo>
                  <a:lnTo>
                    <a:pt x="2430" y="477"/>
                  </a:lnTo>
                  <a:lnTo>
                    <a:pt x="2378" y="580"/>
                  </a:lnTo>
                  <a:lnTo>
                    <a:pt x="2324" y="681"/>
                  </a:lnTo>
                  <a:lnTo>
                    <a:pt x="2267" y="779"/>
                  </a:lnTo>
                  <a:lnTo>
                    <a:pt x="2209" y="877"/>
                  </a:lnTo>
                  <a:lnTo>
                    <a:pt x="2148" y="971"/>
                  </a:lnTo>
                  <a:lnTo>
                    <a:pt x="2084" y="1065"/>
                  </a:lnTo>
                  <a:lnTo>
                    <a:pt x="2020" y="1156"/>
                  </a:lnTo>
                  <a:lnTo>
                    <a:pt x="1953" y="1245"/>
                  </a:lnTo>
                  <a:lnTo>
                    <a:pt x="1883" y="1332"/>
                  </a:lnTo>
                  <a:lnTo>
                    <a:pt x="1812" y="1418"/>
                  </a:lnTo>
                  <a:lnTo>
                    <a:pt x="1739" y="1501"/>
                  </a:lnTo>
                  <a:lnTo>
                    <a:pt x="1664" y="1583"/>
                  </a:lnTo>
                  <a:lnTo>
                    <a:pt x="1587" y="1662"/>
                  </a:lnTo>
                  <a:lnTo>
                    <a:pt x="1509" y="1739"/>
                  </a:lnTo>
                  <a:lnTo>
                    <a:pt x="1429" y="1814"/>
                  </a:lnTo>
                  <a:lnTo>
                    <a:pt x="1347" y="1888"/>
                  </a:lnTo>
                  <a:lnTo>
                    <a:pt x="1264" y="1958"/>
                  </a:lnTo>
                  <a:lnTo>
                    <a:pt x="1178" y="2027"/>
                  </a:lnTo>
                  <a:lnTo>
                    <a:pt x="1092" y="2094"/>
                  </a:lnTo>
                  <a:lnTo>
                    <a:pt x="1004" y="2158"/>
                  </a:lnTo>
                  <a:lnTo>
                    <a:pt x="915" y="2221"/>
                  </a:lnTo>
                  <a:lnTo>
                    <a:pt x="823" y="2280"/>
                  </a:lnTo>
                  <a:lnTo>
                    <a:pt x="731" y="2338"/>
                  </a:lnTo>
                  <a:lnTo>
                    <a:pt x="638" y="2394"/>
                  </a:lnTo>
                  <a:lnTo>
                    <a:pt x="542" y="2447"/>
                  </a:lnTo>
                  <a:lnTo>
                    <a:pt x="447" y="2498"/>
                  </a:lnTo>
                  <a:lnTo>
                    <a:pt x="349" y="2547"/>
                  </a:lnTo>
                  <a:lnTo>
                    <a:pt x="252" y="2593"/>
                  </a:lnTo>
                  <a:lnTo>
                    <a:pt x="152" y="2636"/>
                  </a:lnTo>
                  <a:lnTo>
                    <a:pt x="152" y="2636"/>
                  </a:lnTo>
                  <a:lnTo>
                    <a:pt x="141" y="2642"/>
                  </a:lnTo>
                  <a:lnTo>
                    <a:pt x="129" y="2648"/>
                  </a:lnTo>
                  <a:lnTo>
                    <a:pt x="119" y="2654"/>
                  </a:lnTo>
                  <a:lnTo>
                    <a:pt x="108" y="2661"/>
                  </a:lnTo>
                  <a:lnTo>
                    <a:pt x="98" y="2668"/>
                  </a:lnTo>
                  <a:lnTo>
                    <a:pt x="88" y="2676"/>
                  </a:lnTo>
                  <a:lnTo>
                    <a:pt x="79" y="2684"/>
                  </a:lnTo>
                  <a:lnTo>
                    <a:pt x="71" y="2693"/>
                  </a:lnTo>
                  <a:lnTo>
                    <a:pt x="61" y="2702"/>
                  </a:lnTo>
                  <a:lnTo>
                    <a:pt x="54" y="2711"/>
                  </a:lnTo>
                  <a:lnTo>
                    <a:pt x="46" y="2722"/>
                  </a:lnTo>
                  <a:lnTo>
                    <a:pt x="40" y="2732"/>
                  </a:lnTo>
                  <a:lnTo>
                    <a:pt x="33" y="2742"/>
                  </a:lnTo>
                  <a:lnTo>
                    <a:pt x="28" y="2753"/>
                  </a:lnTo>
                  <a:lnTo>
                    <a:pt x="22" y="2763"/>
                  </a:lnTo>
                  <a:lnTo>
                    <a:pt x="18" y="2775"/>
                  </a:lnTo>
                  <a:lnTo>
                    <a:pt x="13" y="2786"/>
                  </a:lnTo>
                  <a:lnTo>
                    <a:pt x="10" y="2797"/>
                  </a:lnTo>
                  <a:lnTo>
                    <a:pt x="7" y="2809"/>
                  </a:lnTo>
                  <a:lnTo>
                    <a:pt x="4" y="2821"/>
                  </a:lnTo>
                  <a:lnTo>
                    <a:pt x="2" y="2832"/>
                  </a:lnTo>
                  <a:lnTo>
                    <a:pt x="1" y="2844"/>
                  </a:lnTo>
                  <a:lnTo>
                    <a:pt x="0" y="2857"/>
                  </a:lnTo>
                  <a:lnTo>
                    <a:pt x="0" y="2869"/>
                  </a:lnTo>
                  <a:lnTo>
                    <a:pt x="0" y="2882"/>
                  </a:lnTo>
                  <a:lnTo>
                    <a:pt x="1" y="2894"/>
                  </a:lnTo>
                  <a:lnTo>
                    <a:pt x="3" y="2906"/>
                  </a:lnTo>
                  <a:lnTo>
                    <a:pt x="5" y="2919"/>
                  </a:lnTo>
                  <a:lnTo>
                    <a:pt x="8" y="2931"/>
                  </a:lnTo>
                  <a:lnTo>
                    <a:pt x="11" y="2943"/>
                  </a:lnTo>
                  <a:lnTo>
                    <a:pt x="15" y="2955"/>
                  </a:lnTo>
                  <a:lnTo>
                    <a:pt x="20" y="2967"/>
                  </a:lnTo>
                  <a:lnTo>
                    <a:pt x="25" y="2979"/>
                  </a:lnTo>
                  <a:lnTo>
                    <a:pt x="31" y="2990"/>
                  </a:lnTo>
                  <a:lnTo>
                    <a:pt x="38" y="3001"/>
                  </a:lnTo>
                  <a:lnTo>
                    <a:pt x="45" y="3011"/>
                  </a:lnTo>
                  <a:lnTo>
                    <a:pt x="52" y="3021"/>
                  </a:lnTo>
                  <a:lnTo>
                    <a:pt x="60" y="3031"/>
                  </a:lnTo>
                  <a:lnTo>
                    <a:pt x="69" y="3040"/>
                  </a:lnTo>
                  <a:lnTo>
                    <a:pt x="77" y="3049"/>
                  </a:lnTo>
                  <a:lnTo>
                    <a:pt x="86" y="3058"/>
                  </a:lnTo>
                  <a:lnTo>
                    <a:pt x="96" y="3066"/>
                  </a:lnTo>
                  <a:lnTo>
                    <a:pt x="105" y="3073"/>
                  </a:lnTo>
                  <a:lnTo>
                    <a:pt x="115" y="3080"/>
                  </a:lnTo>
                  <a:lnTo>
                    <a:pt x="126" y="3086"/>
                  </a:lnTo>
                  <a:lnTo>
                    <a:pt x="136" y="3092"/>
                  </a:lnTo>
                  <a:lnTo>
                    <a:pt x="147" y="3097"/>
                  </a:lnTo>
                  <a:lnTo>
                    <a:pt x="158" y="3101"/>
                  </a:lnTo>
                  <a:lnTo>
                    <a:pt x="169" y="3106"/>
                  </a:lnTo>
                  <a:lnTo>
                    <a:pt x="181" y="3109"/>
                  </a:lnTo>
                  <a:lnTo>
                    <a:pt x="192" y="3112"/>
                  </a:lnTo>
                  <a:lnTo>
                    <a:pt x="204" y="3115"/>
                  </a:lnTo>
                  <a:lnTo>
                    <a:pt x="216" y="3117"/>
                  </a:lnTo>
                  <a:lnTo>
                    <a:pt x="228" y="3118"/>
                  </a:lnTo>
                  <a:lnTo>
                    <a:pt x="241" y="3119"/>
                  </a:lnTo>
                  <a:lnTo>
                    <a:pt x="253" y="3119"/>
                  </a:lnTo>
                  <a:lnTo>
                    <a:pt x="265" y="3119"/>
                  </a:lnTo>
                  <a:lnTo>
                    <a:pt x="278" y="3118"/>
                  </a:lnTo>
                  <a:lnTo>
                    <a:pt x="290" y="3117"/>
                  </a:lnTo>
                  <a:lnTo>
                    <a:pt x="302" y="3114"/>
                  </a:lnTo>
                  <a:lnTo>
                    <a:pt x="314" y="3112"/>
                  </a:lnTo>
                  <a:lnTo>
                    <a:pt x="326" y="3108"/>
                  </a:lnTo>
                  <a:lnTo>
                    <a:pt x="338" y="3104"/>
                  </a:lnTo>
                  <a:lnTo>
                    <a:pt x="350" y="3099"/>
                  </a:lnTo>
                  <a:lnTo>
                    <a:pt x="357" y="3094"/>
                  </a:lnTo>
                  <a:lnTo>
                    <a:pt x="363" y="3089"/>
                  </a:lnTo>
                  <a:lnTo>
                    <a:pt x="474" y="3040"/>
                  </a:lnTo>
                  <a:lnTo>
                    <a:pt x="582" y="2988"/>
                  </a:lnTo>
                  <a:lnTo>
                    <a:pt x="689" y="2935"/>
                  </a:lnTo>
                  <a:lnTo>
                    <a:pt x="796" y="2877"/>
                  </a:lnTo>
                  <a:lnTo>
                    <a:pt x="900" y="2819"/>
                  </a:lnTo>
                  <a:lnTo>
                    <a:pt x="1004" y="2757"/>
                  </a:lnTo>
                  <a:lnTo>
                    <a:pt x="1106" y="2693"/>
                  </a:lnTo>
                  <a:lnTo>
                    <a:pt x="1206" y="2626"/>
                  </a:lnTo>
                  <a:lnTo>
                    <a:pt x="1305" y="2558"/>
                  </a:lnTo>
                  <a:lnTo>
                    <a:pt x="1402" y="2486"/>
                  </a:lnTo>
                  <a:lnTo>
                    <a:pt x="1498" y="2412"/>
                  </a:lnTo>
                  <a:lnTo>
                    <a:pt x="1593" y="2336"/>
                  </a:lnTo>
                  <a:lnTo>
                    <a:pt x="1684" y="2257"/>
                  </a:lnTo>
                  <a:lnTo>
                    <a:pt x="1775" y="2176"/>
                  </a:lnTo>
                  <a:lnTo>
                    <a:pt x="1863" y="2093"/>
                  </a:lnTo>
                  <a:lnTo>
                    <a:pt x="1951" y="2007"/>
                  </a:lnTo>
                  <a:lnTo>
                    <a:pt x="2035" y="1920"/>
                  </a:lnTo>
                  <a:lnTo>
                    <a:pt x="2118" y="1829"/>
                  </a:lnTo>
                  <a:lnTo>
                    <a:pt x="2199" y="1738"/>
                  </a:lnTo>
                  <a:lnTo>
                    <a:pt x="2278" y="1643"/>
                  </a:lnTo>
                  <a:lnTo>
                    <a:pt x="2354" y="1547"/>
                  </a:lnTo>
                  <a:lnTo>
                    <a:pt x="2428" y="1448"/>
                  </a:lnTo>
                  <a:lnTo>
                    <a:pt x="2500" y="1346"/>
                  </a:lnTo>
                  <a:lnTo>
                    <a:pt x="2570" y="1244"/>
                  </a:lnTo>
                  <a:lnTo>
                    <a:pt x="2638" y="1138"/>
                  </a:lnTo>
                  <a:lnTo>
                    <a:pt x="2702" y="1032"/>
                  </a:lnTo>
                  <a:lnTo>
                    <a:pt x="2764" y="922"/>
                  </a:lnTo>
                  <a:lnTo>
                    <a:pt x="2825" y="810"/>
                  </a:lnTo>
                  <a:lnTo>
                    <a:pt x="2882" y="698"/>
                  </a:lnTo>
                  <a:lnTo>
                    <a:pt x="2937" y="582"/>
                  </a:lnTo>
                  <a:lnTo>
                    <a:pt x="2989" y="465"/>
                  </a:lnTo>
                  <a:lnTo>
                    <a:pt x="3039" y="346"/>
                  </a:lnTo>
                  <a:lnTo>
                    <a:pt x="3043" y="333"/>
                  </a:lnTo>
                  <a:lnTo>
                    <a:pt x="3047" y="321"/>
                  </a:lnTo>
                  <a:lnTo>
                    <a:pt x="3050" y="309"/>
                  </a:lnTo>
                  <a:lnTo>
                    <a:pt x="3053" y="297"/>
                  </a:lnTo>
                  <a:lnTo>
                    <a:pt x="3055" y="284"/>
                  </a:lnTo>
                  <a:lnTo>
                    <a:pt x="3056" y="272"/>
                  </a:lnTo>
                  <a:lnTo>
                    <a:pt x="3057" y="260"/>
                  </a:lnTo>
                  <a:lnTo>
                    <a:pt x="3057" y="248"/>
                  </a:lnTo>
                  <a:lnTo>
                    <a:pt x="3056" y="236"/>
                  </a:lnTo>
                  <a:lnTo>
                    <a:pt x="3055" y="223"/>
                  </a:lnTo>
                  <a:lnTo>
                    <a:pt x="3053" y="212"/>
                  </a:lnTo>
                  <a:lnTo>
                    <a:pt x="3051" y="200"/>
                  </a:lnTo>
                  <a:lnTo>
                    <a:pt x="3048" y="188"/>
                  </a:lnTo>
                  <a:lnTo>
                    <a:pt x="3045" y="176"/>
                  </a:lnTo>
                  <a:lnTo>
                    <a:pt x="3041" y="164"/>
                  </a:lnTo>
                  <a:lnTo>
                    <a:pt x="3036" y="153"/>
                  </a:lnTo>
                  <a:lnTo>
                    <a:pt x="3031" y="142"/>
                  </a:lnTo>
                  <a:lnTo>
                    <a:pt x="3026" y="131"/>
                  </a:lnTo>
                  <a:lnTo>
                    <a:pt x="3020" y="121"/>
                  </a:lnTo>
                  <a:lnTo>
                    <a:pt x="3013" y="111"/>
                  </a:lnTo>
                  <a:lnTo>
                    <a:pt x="3006" y="101"/>
                  </a:lnTo>
                  <a:lnTo>
                    <a:pt x="2999" y="92"/>
                  </a:lnTo>
                  <a:lnTo>
                    <a:pt x="2991" y="83"/>
                  </a:lnTo>
                  <a:lnTo>
                    <a:pt x="2983" y="74"/>
                  </a:lnTo>
                  <a:lnTo>
                    <a:pt x="2974" y="65"/>
                  </a:lnTo>
                  <a:lnTo>
                    <a:pt x="2964" y="57"/>
                  </a:lnTo>
                  <a:lnTo>
                    <a:pt x="2955" y="50"/>
                  </a:lnTo>
                  <a:lnTo>
                    <a:pt x="2943" y="43"/>
                  </a:lnTo>
                  <a:lnTo>
                    <a:pt x="2933" y="36"/>
                  </a:lnTo>
                  <a:lnTo>
                    <a:pt x="2922" y="30"/>
                  </a:lnTo>
                  <a:lnTo>
                    <a:pt x="2910" y="24"/>
                  </a:lnTo>
                  <a:lnTo>
                    <a:pt x="289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0" name="Freeform 280"/>
            <p:cNvSpPr>
              <a:spLocks/>
            </p:cNvSpPr>
            <p:nvPr/>
          </p:nvSpPr>
          <p:spPr bwMode="auto">
            <a:xfrm>
              <a:off x="3811588" y="5257800"/>
              <a:ext cx="107950" cy="109537"/>
            </a:xfrm>
            <a:custGeom>
              <a:avLst/>
              <a:gdLst>
                <a:gd name="T0" fmla="*/ 2482 w 2520"/>
                <a:gd name="T1" fmla="*/ 117 h 2567"/>
                <a:gd name="T2" fmla="*/ 2452 w 2520"/>
                <a:gd name="T3" fmla="*/ 78 h 2567"/>
                <a:gd name="T4" fmla="*/ 2415 w 2520"/>
                <a:gd name="T5" fmla="*/ 46 h 2567"/>
                <a:gd name="T6" fmla="*/ 2373 w 2520"/>
                <a:gd name="T7" fmla="*/ 22 h 2567"/>
                <a:gd name="T8" fmla="*/ 2327 w 2520"/>
                <a:gd name="T9" fmla="*/ 6 h 2567"/>
                <a:gd name="T10" fmla="*/ 2280 w 2520"/>
                <a:gd name="T11" fmla="*/ 0 h 2567"/>
                <a:gd name="T12" fmla="*/ 2231 w 2520"/>
                <a:gd name="T13" fmla="*/ 3 h 2567"/>
                <a:gd name="T14" fmla="*/ 2181 w 2520"/>
                <a:gd name="T15" fmla="*/ 15 h 2567"/>
                <a:gd name="T16" fmla="*/ 2072 w 2520"/>
                <a:gd name="T17" fmla="*/ 66 h 2567"/>
                <a:gd name="T18" fmla="*/ 1730 w 2520"/>
                <a:gd name="T19" fmla="*/ 243 h 2567"/>
                <a:gd name="T20" fmla="*/ 1406 w 2520"/>
                <a:gd name="T21" fmla="*/ 453 h 2567"/>
                <a:gd name="T22" fmla="*/ 1102 w 2520"/>
                <a:gd name="T23" fmla="*/ 693 h 2567"/>
                <a:gd name="T24" fmla="*/ 822 w 2520"/>
                <a:gd name="T25" fmla="*/ 963 h 2567"/>
                <a:gd name="T26" fmla="*/ 567 w 2520"/>
                <a:gd name="T27" fmla="*/ 1262 h 2567"/>
                <a:gd name="T28" fmla="*/ 340 w 2520"/>
                <a:gd name="T29" fmla="*/ 1588 h 2567"/>
                <a:gd name="T30" fmla="*/ 144 w 2520"/>
                <a:gd name="T31" fmla="*/ 1941 h 2567"/>
                <a:gd name="T32" fmla="*/ 18 w 2520"/>
                <a:gd name="T33" fmla="*/ 2222 h 2567"/>
                <a:gd name="T34" fmla="*/ 4 w 2520"/>
                <a:gd name="T35" fmla="*/ 2271 h 2567"/>
                <a:gd name="T36" fmla="*/ 0 w 2520"/>
                <a:gd name="T37" fmla="*/ 2320 h 2567"/>
                <a:gd name="T38" fmla="*/ 5 w 2520"/>
                <a:gd name="T39" fmla="*/ 2369 h 2567"/>
                <a:gd name="T40" fmla="*/ 20 w 2520"/>
                <a:gd name="T41" fmla="*/ 2415 h 2567"/>
                <a:gd name="T42" fmla="*/ 44 w 2520"/>
                <a:gd name="T43" fmla="*/ 2457 h 2567"/>
                <a:gd name="T44" fmla="*/ 75 w 2520"/>
                <a:gd name="T45" fmla="*/ 2494 h 2567"/>
                <a:gd name="T46" fmla="*/ 113 w 2520"/>
                <a:gd name="T47" fmla="*/ 2525 h 2567"/>
                <a:gd name="T48" fmla="*/ 158 w 2520"/>
                <a:gd name="T49" fmla="*/ 2549 h 2567"/>
                <a:gd name="T50" fmla="*/ 208 w 2520"/>
                <a:gd name="T51" fmla="*/ 2563 h 2567"/>
                <a:gd name="T52" fmla="*/ 257 w 2520"/>
                <a:gd name="T53" fmla="*/ 2567 h 2567"/>
                <a:gd name="T54" fmla="*/ 305 w 2520"/>
                <a:gd name="T55" fmla="*/ 2561 h 2567"/>
                <a:gd name="T56" fmla="*/ 351 w 2520"/>
                <a:gd name="T57" fmla="*/ 2547 h 2567"/>
                <a:gd name="T58" fmla="*/ 394 w 2520"/>
                <a:gd name="T59" fmla="*/ 2523 h 2567"/>
                <a:gd name="T60" fmla="*/ 431 w 2520"/>
                <a:gd name="T61" fmla="*/ 2492 h 2567"/>
                <a:gd name="T62" fmla="*/ 462 w 2520"/>
                <a:gd name="T63" fmla="*/ 2454 h 2567"/>
                <a:gd name="T64" fmla="*/ 485 w 2520"/>
                <a:gd name="T65" fmla="*/ 2409 h 2567"/>
                <a:gd name="T66" fmla="*/ 596 w 2520"/>
                <a:gd name="T67" fmla="*/ 2161 h 2567"/>
                <a:gd name="T68" fmla="*/ 768 w 2520"/>
                <a:gd name="T69" fmla="*/ 1850 h 2567"/>
                <a:gd name="T70" fmla="*/ 968 w 2520"/>
                <a:gd name="T71" fmla="*/ 1564 h 2567"/>
                <a:gd name="T72" fmla="*/ 1192 w 2520"/>
                <a:gd name="T73" fmla="*/ 1301 h 2567"/>
                <a:gd name="T74" fmla="*/ 1439 w 2520"/>
                <a:gd name="T75" fmla="*/ 1065 h 2567"/>
                <a:gd name="T76" fmla="*/ 1705 w 2520"/>
                <a:gd name="T77" fmla="*/ 854 h 2567"/>
                <a:gd name="T78" fmla="*/ 1990 w 2520"/>
                <a:gd name="T79" fmla="*/ 671 h 2567"/>
                <a:gd name="T80" fmla="*/ 2291 w 2520"/>
                <a:gd name="T81" fmla="*/ 516 h 2567"/>
                <a:gd name="T82" fmla="*/ 2402 w 2520"/>
                <a:gd name="T83" fmla="*/ 464 h 2567"/>
                <a:gd name="T84" fmla="*/ 2441 w 2520"/>
                <a:gd name="T85" fmla="*/ 434 h 2567"/>
                <a:gd name="T86" fmla="*/ 2473 w 2520"/>
                <a:gd name="T87" fmla="*/ 397 h 2567"/>
                <a:gd name="T88" fmla="*/ 2497 w 2520"/>
                <a:gd name="T89" fmla="*/ 356 h 2567"/>
                <a:gd name="T90" fmla="*/ 2513 w 2520"/>
                <a:gd name="T91" fmla="*/ 309 h 2567"/>
                <a:gd name="T92" fmla="*/ 2520 w 2520"/>
                <a:gd name="T93" fmla="*/ 262 h 2567"/>
                <a:gd name="T94" fmla="*/ 2517 w 2520"/>
                <a:gd name="T95" fmla="*/ 213 h 2567"/>
                <a:gd name="T96" fmla="*/ 2505 w 2520"/>
                <a:gd name="T97" fmla="*/ 164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0" h="2567">
                  <a:moveTo>
                    <a:pt x="2500" y="151"/>
                  </a:moveTo>
                  <a:lnTo>
                    <a:pt x="2494" y="139"/>
                  </a:lnTo>
                  <a:lnTo>
                    <a:pt x="2489" y="128"/>
                  </a:lnTo>
                  <a:lnTo>
                    <a:pt x="2482" y="117"/>
                  </a:lnTo>
                  <a:lnTo>
                    <a:pt x="2475" y="107"/>
                  </a:lnTo>
                  <a:lnTo>
                    <a:pt x="2468" y="97"/>
                  </a:lnTo>
                  <a:lnTo>
                    <a:pt x="2460" y="87"/>
                  </a:lnTo>
                  <a:lnTo>
                    <a:pt x="2452" y="78"/>
                  </a:lnTo>
                  <a:lnTo>
                    <a:pt x="2443" y="69"/>
                  </a:lnTo>
                  <a:lnTo>
                    <a:pt x="2434" y="61"/>
                  </a:lnTo>
                  <a:lnTo>
                    <a:pt x="2425" y="53"/>
                  </a:lnTo>
                  <a:lnTo>
                    <a:pt x="2415" y="46"/>
                  </a:lnTo>
                  <a:lnTo>
                    <a:pt x="2405" y="39"/>
                  </a:lnTo>
                  <a:lnTo>
                    <a:pt x="2394" y="33"/>
                  </a:lnTo>
                  <a:lnTo>
                    <a:pt x="2384" y="27"/>
                  </a:lnTo>
                  <a:lnTo>
                    <a:pt x="2373" y="22"/>
                  </a:lnTo>
                  <a:lnTo>
                    <a:pt x="2362" y="17"/>
                  </a:lnTo>
                  <a:lnTo>
                    <a:pt x="2351" y="13"/>
                  </a:lnTo>
                  <a:lnTo>
                    <a:pt x="2339" y="10"/>
                  </a:lnTo>
                  <a:lnTo>
                    <a:pt x="2327" y="6"/>
                  </a:lnTo>
                  <a:lnTo>
                    <a:pt x="2316" y="4"/>
                  </a:lnTo>
                  <a:lnTo>
                    <a:pt x="2304" y="2"/>
                  </a:lnTo>
                  <a:lnTo>
                    <a:pt x="2292" y="1"/>
                  </a:lnTo>
                  <a:lnTo>
                    <a:pt x="2280" y="0"/>
                  </a:lnTo>
                  <a:lnTo>
                    <a:pt x="2268" y="0"/>
                  </a:lnTo>
                  <a:lnTo>
                    <a:pt x="2255" y="0"/>
                  </a:lnTo>
                  <a:lnTo>
                    <a:pt x="2243" y="1"/>
                  </a:lnTo>
                  <a:lnTo>
                    <a:pt x="2231" y="3"/>
                  </a:lnTo>
                  <a:lnTo>
                    <a:pt x="2218" y="5"/>
                  </a:lnTo>
                  <a:lnTo>
                    <a:pt x="2206" y="8"/>
                  </a:lnTo>
                  <a:lnTo>
                    <a:pt x="2193" y="11"/>
                  </a:lnTo>
                  <a:lnTo>
                    <a:pt x="2181" y="15"/>
                  </a:lnTo>
                  <a:lnTo>
                    <a:pt x="2169" y="20"/>
                  </a:lnTo>
                  <a:lnTo>
                    <a:pt x="2164" y="24"/>
                  </a:lnTo>
                  <a:lnTo>
                    <a:pt x="2159" y="27"/>
                  </a:lnTo>
                  <a:lnTo>
                    <a:pt x="2072" y="66"/>
                  </a:lnTo>
                  <a:lnTo>
                    <a:pt x="1984" y="107"/>
                  </a:lnTo>
                  <a:lnTo>
                    <a:pt x="1899" y="150"/>
                  </a:lnTo>
                  <a:lnTo>
                    <a:pt x="1813" y="196"/>
                  </a:lnTo>
                  <a:lnTo>
                    <a:pt x="1730" y="243"/>
                  </a:lnTo>
                  <a:lnTo>
                    <a:pt x="1647" y="292"/>
                  </a:lnTo>
                  <a:lnTo>
                    <a:pt x="1566" y="345"/>
                  </a:lnTo>
                  <a:lnTo>
                    <a:pt x="1485" y="398"/>
                  </a:lnTo>
                  <a:lnTo>
                    <a:pt x="1406" y="453"/>
                  </a:lnTo>
                  <a:lnTo>
                    <a:pt x="1328" y="510"/>
                  </a:lnTo>
                  <a:lnTo>
                    <a:pt x="1252" y="569"/>
                  </a:lnTo>
                  <a:lnTo>
                    <a:pt x="1176" y="630"/>
                  </a:lnTo>
                  <a:lnTo>
                    <a:pt x="1102" y="693"/>
                  </a:lnTo>
                  <a:lnTo>
                    <a:pt x="1029" y="758"/>
                  </a:lnTo>
                  <a:lnTo>
                    <a:pt x="959" y="824"/>
                  </a:lnTo>
                  <a:lnTo>
                    <a:pt x="890" y="893"/>
                  </a:lnTo>
                  <a:lnTo>
                    <a:pt x="822" y="963"/>
                  </a:lnTo>
                  <a:lnTo>
                    <a:pt x="756" y="1036"/>
                  </a:lnTo>
                  <a:lnTo>
                    <a:pt x="690" y="1109"/>
                  </a:lnTo>
                  <a:lnTo>
                    <a:pt x="628" y="1185"/>
                  </a:lnTo>
                  <a:lnTo>
                    <a:pt x="567" y="1262"/>
                  </a:lnTo>
                  <a:lnTo>
                    <a:pt x="507" y="1340"/>
                  </a:lnTo>
                  <a:lnTo>
                    <a:pt x="450" y="1422"/>
                  </a:lnTo>
                  <a:lnTo>
                    <a:pt x="394" y="1504"/>
                  </a:lnTo>
                  <a:lnTo>
                    <a:pt x="340" y="1588"/>
                  </a:lnTo>
                  <a:lnTo>
                    <a:pt x="288" y="1673"/>
                  </a:lnTo>
                  <a:lnTo>
                    <a:pt x="238" y="1761"/>
                  </a:lnTo>
                  <a:lnTo>
                    <a:pt x="189" y="1850"/>
                  </a:lnTo>
                  <a:lnTo>
                    <a:pt x="144" y="1941"/>
                  </a:lnTo>
                  <a:lnTo>
                    <a:pt x="100" y="2034"/>
                  </a:lnTo>
                  <a:lnTo>
                    <a:pt x="58" y="2127"/>
                  </a:lnTo>
                  <a:lnTo>
                    <a:pt x="18" y="2222"/>
                  </a:lnTo>
                  <a:lnTo>
                    <a:pt x="18" y="2222"/>
                  </a:lnTo>
                  <a:lnTo>
                    <a:pt x="13" y="2235"/>
                  </a:lnTo>
                  <a:lnTo>
                    <a:pt x="9" y="2247"/>
                  </a:lnTo>
                  <a:lnTo>
                    <a:pt x="6" y="2259"/>
                  </a:lnTo>
                  <a:lnTo>
                    <a:pt x="4" y="2271"/>
                  </a:lnTo>
                  <a:lnTo>
                    <a:pt x="2" y="2283"/>
                  </a:lnTo>
                  <a:lnTo>
                    <a:pt x="1" y="2296"/>
                  </a:lnTo>
                  <a:lnTo>
                    <a:pt x="0" y="2308"/>
                  </a:lnTo>
                  <a:lnTo>
                    <a:pt x="0" y="2320"/>
                  </a:lnTo>
                  <a:lnTo>
                    <a:pt x="0" y="2332"/>
                  </a:lnTo>
                  <a:lnTo>
                    <a:pt x="1" y="2344"/>
                  </a:lnTo>
                  <a:lnTo>
                    <a:pt x="3" y="2356"/>
                  </a:lnTo>
                  <a:lnTo>
                    <a:pt x="5" y="2369"/>
                  </a:lnTo>
                  <a:lnTo>
                    <a:pt x="8" y="2381"/>
                  </a:lnTo>
                  <a:lnTo>
                    <a:pt x="12" y="2392"/>
                  </a:lnTo>
                  <a:lnTo>
                    <a:pt x="16" y="2404"/>
                  </a:lnTo>
                  <a:lnTo>
                    <a:pt x="20" y="2415"/>
                  </a:lnTo>
                  <a:lnTo>
                    <a:pt x="26" y="2426"/>
                  </a:lnTo>
                  <a:lnTo>
                    <a:pt x="31" y="2436"/>
                  </a:lnTo>
                  <a:lnTo>
                    <a:pt x="37" y="2447"/>
                  </a:lnTo>
                  <a:lnTo>
                    <a:pt x="44" y="2457"/>
                  </a:lnTo>
                  <a:lnTo>
                    <a:pt x="51" y="2467"/>
                  </a:lnTo>
                  <a:lnTo>
                    <a:pt x="58" y="2476"/>
                  </a:lnTo>
                  <a:lnTo>
                    <a:pt x="66" y="2485"/>
                  </a:lnTo>
                  <a:lnTo>
                    <a:pt x="75" y="2494"/>
                  </a:lnTo>
                  <a:lnTo>
                    <a:pt x="84" y="2502"/>
                  </a:lnTo>
                  <a:lnTo>
                    <a:pt x="93" y="2510"/>
                  </a:lnTo>
                  <a:lnTo>
                    <a:pt x="103" y="2518"/>
                  </a:lnTo>
                  <a:lnTo>
                    <a:pt x="113" y="2525"/>
                  </a:lnTo>
                  <a:lnTo>
                    <a:pt x="124" y="2533"/>
                  </a:lnTo>
                  <a:lnTo>
                    <a:pt x="135" y="2539"/>
                  </a:lnTo>
                  <a:lnTo>
                    <a:pt x="146" y="2544"/>
                  </a:lnTo>
                  <a:lnTo>
                    <a:pt x="158" y="2549"/>
                  </a:lnTo>
                  <a:lnTo>
                    <a:pt x="170" y="2554"/>
                  </a:lnTo>
                  <a:lnTo>
                    <a:pt x="182" y="2558"/>
                  </a:lnTo>
                  <a:lnTo>
                    <a:pt x="194" y="2561"/>
                  </a:lnTo>
                  <a:lnTo>
                    <a:pt x="208" y="2563"/>
                  </a:lnTo>
                  <a:lnTo>
                    <a:pt x="220" y="2565"/>
                  </a:lnTo>
                  <a:lnTo>
                    <a:pt x="232" y="2566"/>
                  </a:lnTo>
                  <a:lnTo>
                    <a:pt x="245" y="2567"/>
                  </a:lnTo>
                  <a:lnTo>
                    <a:pt x="257" y="2567"/>
                  </a:lnTo>
                  <a:lnTo>
                    <a:pt x="269" y="2567"/>
                  </a:lnTo>
                  <a:lnTo>
                    <a:pt x="281" y="2565"/>
                  </a:lnTo>
                  <a:lnTo>
                    <a:pt x="293" y="2564"/>
                  </a:lnTo>
                  <a:lnTo>
                    <a:pt x="305" y="2561"/>
                  </a:lnTo>
                  <a:lnTo>
                    <a:pt x="316" y="2559"/>
                  </a:lnTo>
                  <a:lnTo>
                    <a:pt x="328" y="2555"/>
                  </a:lnTo>
                  <a:lnTo>
                    <a:pt x="339" y="2551"/>
                  </a:lnTo>
                  <a:lnTo>
                    <a:pt x="351" y="2547"/>
                  </a:lnTo>
                  <a:lnTo>
                    <a:pt x="361" y="2542"/>
                  </a:lnTo>
                  <a:lnTo>
                    <a:pt x="373" y="2536"/>
                  </a:lnTo>
                  <a:lnTo>
                    <a:pt x="383" y="2529"/>
                  </a:lnTo>
                  <a:lnTo>
                    <a:pt x="394" y="2523"/>
                  </a:lnTo>
                  <a:lnTo>
                    <a:pt x="403" y="2516"/>
                  </a:lnTo>
                  <a:lnTo>
                    <a:pt x="413" y="2508"/>
                  </a:lnTo>
                  <a:lnTo>
                    <a:pt x="422" y="2500"/>
                  </a:lnTo>
                  <a:lnTo>
                    <a:pt x="431" y="2492"/>
                  </a:lnTo>
                  <a:lnTo>
                    <a:pt x="439" y="2483"/>
                  </a:lnTo>
                  <a:lnTo>
                    <a:pt x="447" y="2474"/>
                  </a:lnTo>
                  <a:lnTo>
                    <a:pt x="455" y="2464"/>
                  </a:lnTo>
                  <a:lnTo>
                    <a:pt x="462" y="2454"/>
                  </a:lnTo>
                  <a:lnTo>
                    <a:pt x="468" y="2443"/>
                  </a:lnTo>
                  <a:lnTo>
                    <a:pt x="474" y="2432"/>
                  </a:lnTo>
                  <a:lnTo>
                    <a:pt x="480" y="2421"/>
                  </a:lnTo>
                  <a:lnTo>
                    <a:pt x="485" y="2409"/>
                  </a:lnTo>
                  <a:lnTo>
                    <a:pt x="485" y="2409"/>
                  </a:lnTo>
                  <a:lnTo>
                    <a:pt x="520" y="2324"/>
                  </a:lnTo>
                  <a:lnTo>
                    <a:pt x="558" y="2242"/>
                  </a:lnTo>
                  <a:lnTo>
                    <a:pt x="596" y="2161"/>
                  </a:lnTo>
                  <a:lnTo>
                    <a:pt x="636" y="2082"/>
                  </a:lnTo>
                  <a:lnTo>
                    <a:pt x="678" y="2003"/>
                  </a:lnTo>
                  <a:lnTo>
                    <a:pt x="723" y="1926"/>
                  </a:lnTo>
                  <a:lnTo>
                    <a:pt x="768" y="1850"/>
                  </a:lnTo>
                  <a:lnTo>
                    <a:pt x="815" y="1777"/>
                  </a:lnTo>
                  <a:lnTo>
                    <a:pt x="864" y="1705"/>
                  </a:lnTo>
                  <a:lnTo>
                    <a:pt x="916" y="1633"/>
                  </a:lnTo>
                  <a:lnTo>
                    <a:pt x="968" y="1564"/>
                  </a:lnTo>
                  <a:lnTo>
                    <a:pt x="1021" y="1496"/>
                  </a:lnTo>
                  <a:lnTo>
                    <a:pt x="1077" y="1430"/>
                  </a:lnTo>
                  <a:lnTo>
                    <a:pt x="1134" y="1365"/>
                  </a:lnTo>
                  <a:lnTo>
                    <a:pt x="1192" y="1301"/>
                  </a:lnTo>
                  <a:lnTo>
                    <a:pt x="1252" y="1240"/>
                  </a:lnTo>
                  <a:lnTo>
                    <a:pt x="1313" y="1180"/>
                  </a:lnTo>
                  <a:lnTo>
                    <a:pt x="1375" y="1121"/>
                  </a:lnTo>
                  <a:lnTo>
                    <a:pt x="1439" y="1065"/>
                  </a:lnTo>
                  <a:lnTo>
                    <a:pt x="1503" y="1010"/>
                  </a:lnTo>
                  <a:lnTo>
                    <a:pt x="1570" y="956"/>
                  </a:lnTo>
                  <a:lnTo>
                    <a:pt x="1637" y="904"/>
                  </a:lnTo>
                  <a:lnTo>
                    <a:pt x="1705" y="854"/>
                  </a:lnTo>
                  <a:lnTo>
                    <a:pt x="1775" y="805"/>
                  </a:lnTo>
                  <a:lnTo>
                    <a:pt x="1846" y="759"/>
                  </a:lnTo>
                  <a:lnTo>
                    <a:pt x="1918" y="714"/>
                  </a:lnTo>
                  <a:lnTo>
                    <a:pt x="1990" y="671"/>
                  </a:lnTo>
                  <a:lnTo>
                    <a:pt x="2064" y="629"/>
                  </a:lnTo>
                  <a:lnTo>
                    <a:pt x="2139" y="590"/>
                  </a:lnTo>
                  <a:lnTo>
                    <a:pt x="2214" y="552"/>
                  </a:lnTo>
                  <a:lnTo>
                    <a:pt x="2291" y="516"/>
                  </a:lnTo>
                  <a:lnTo>
                    <a:pt x="2367" y="481"/>
                  </a:lnTo>
                  <a:lnTo>
                    <a:pt x="2379" y="476"/>
                  </a:lnTo>
                  <a:lnTo>
                    <a:pt x="2390" y="470"/>
                  </a:lnTo>
                  <a:lnTo>
                    <a:pt x="2402" y="464"/>
                  </a:lnTo>
                  <a:lnTo>
                    <a:pt x="2413" y="457"/>
                  </a:lnTo>
                  <a:lnTo>
                    <a:pt x="2423" y="450"/>
                  </a:lnTo>
                  <a:lnTo>
                    <a:pt x="2432" y="442"/>
                  </a:lnTo>
                  <a:lnTo>
                    <a:pt x="2441" y="434"/>
                  </a:lnTo>
                  <a:lnTo>
                    <a:pt x="2450" y="425"/>
                  </a:lnTo>
                  <a:lnTo>
                    <a:pt x="2458" y="416"/>
                  </a:lnTo>
                  <a:lnTo>
                    <a:pt x="2466" y="407"/>
                  </a:lnTo>
                  <a:lnTo>
                    <a:pt x="2473" y="397"/>
                  </a:lnTo>
                  <a:lnTo>
                    <a:pt x="2480" y="387"/>
                  </a:lnTo>
                  <a:lnTo>
                    <a:pt x="2486" y="377"/>
                  </a:lnTo>
                  <a:lnTo>
                    <a:pt x="2492" y="366"/>
                  </a:lnTo>
                  <a:lnTo>
                    <a:pt x="2497" y="356"/>
                  </a:lnTo>
                  <a:lnTo>
                    <a:pt x="2502" y="345"/>
                  </a:lnTo>
                  <a:lnTo>
                    <a:pt x="2506" y="333"/>
                  </a:lnTo>
                  <a:lnTo>
                    <a:pt x="2510" y="321"/>
                  </a:lnTo>
                  <a:lnTo>
                    <a:pt x="2513" y="309"/>
                  </a:lnTo>
                  <a:lnTo>
                    <a:pt x="2515" y="298"/>
                  </a:lnTo>
                  <a:lnTo>
                    <a:pt x="2517" y="286"/>
                  </a:lnTo>
                  <a:lnTo>
                    <a:pt x="2519" y="274"/>
                  </a:lnTo>
                  <a:lnTo>
                    <a:pt x="2520" y="262"/>
                  </a:lnTo>
                  <a:lnTo>
                    <a:pt x="2520" y="249"/>
                  </a:lnTo>
                  <a:lnTo>
                    <a:pt x="2520" y="237"/>
                  </a:lnTo>
                  <a:lnTo>
                    <a:pt x="2519" y="225"/>
                  </a:lnTo>
                  <a:lnTo>
                    <a:pt x="2517" y="213"/>
                  </a:lnTo>
                  <a:lnTo>
                    <a:pt x="2515" y="200"/>
                  </a:lnTo>
                  <a:lnTo>
                    <a:pt x="2512" y="188"/>
                  </a:lnTo>
                  <a:lnTo>
                    <a:pt x="2509" y="176"/>
                  </a:lnTo>
                  <a:lnTo>
                    <a:pt x="2505" y="164"/>
                  </a:lnTo>
                  <a:lnTo>
                    <a:pt x="250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1" name="Freeform 281"/>
            <p:cNvSpPr>
              <a:spLocks/>
            </p:cNvSpPr>
            <p:nvPr/>
          </p:nvSpPr>
          <p:spPr bwMode="auto">
            <a:xfrm>
              <a:off x="3732213" y="5178425"/>
              <a:ext cx="153987" cy="157162"/>
            </a:xfrm>
            <a:custGeom>
              <a:avLst/>
              <a:gdLst>
                <a:gd name="T0" fmla="*/ 3557 w 3596"/>
                <a:gd name="T1" fmla="*/ 117 h 3668"/>
                <a:gd name="T2" fmla="*/ 3527 w 3596"/>
                <a:gd name="T3" fmla="*/ 78 h 3668"/>
                <a:gd name="T4" fmla="*/ 3490 w 3596"/>
                <a:gd name="T5" fmla="*/ 46 h 3668"/>
                <a:gd name="T6" fmla="*/ 3449 w 3596"/>
                <a:gd name="T7" fmla="*/ 22 h 3668"/>
                <a:gd name="T8" fmla="*/ 3402 w 3596"/>
                <a:gd name="T9" fmla="*/ 7 h 3668"/>
                <a:gd name="T10" fmla="*/ 3355 w 3596"/>
                <a:gd name="T11" fmla="*/ 0 h 3668"/>
                <a:gd name="T12" fmla="*/ 3306 w 3596"/>
                <a:gd name="T13" fmla="*/ 2 h 3668"/>
                <a:gd name="T14" fmla="*/ 3257 w 3596"/>
                <a:gd name="T15" fmla="*/ 15 h 3668"/>
                <a:gd name="T16" fmla="*/ 3098 w 3596"/>
                <a:gd name="T17" fmla="*/ 89 h 3668"/>
                <a:gd name="T18" fmla="*/ 2585 w 3596"/>
                <a:gd name="T19" fmla="*/ 356 h 3668"/>
                <a:gd name="T20" fmla="*/ 2100 w 3596"/>
                <a:gd name="T21" fmla="*/ 670 h 3668"/>
                <a:gd name="T22" fmla="*/ 1644 w 3596"/>
                <a:gd name="T23" fmla="*/ 1030 h 3668"/>
                <a:gd name="T24" fmla="*/ 1224 w 3596"/>
                <a:gd name="T25" fmla="*/ 1434 h 3668"/>
                <a:gd name="T26" fmla="*/ 841 w 3596"/>
                <a:gd name="T27" fmla="*/ 1883 h 3668"/>
                <a:gd name="T28" fmla="*/ 500 w 3596"/>
                <a:gd name="T29" fmla="*/ 2372 h 3668"/>
                <a:gd name="T30" fmla="*/ 207 w 3596"/>
                <a:gd name="T31" fmla="*/ 2901 h 3668"/>
                <a:gd name="T32" fmla="*/ 14 w 3596"/>
                <a:gd name="T33" fmla="*/ 3335 h 3668"/>
                <a:gd name="T34" fmla="*/ 2 w 3596"/>
                <a:gd name="T35" fmla="*/ 3385 h 3668"/>
                <a:gd name="T36" fmla="*/ 1 w 3596"/>
                <a:gd name="T37" fmla="*/ 3434 h 3668"/>
                <a:gd name="T38" fmla="*/ 9 w 3596"/>
                <a:gd name="T39" fmla="*/ 3481 h 3668"/>
                <a:gd name="T40" fmla="*/ 25 w 3596"/>
                <a:gd name="T41" fmla="*/ 3526 h 3668"/>
                <a:gd name="T42" fmla="*/ 52 w 3596"/>
                <a:gd name="T43" fmla="*/ 3568 h 3668"/>
                <a:gd name="T44" fmla="*/ 84 w 3596"/>
                <a:gd name="T45" fmla="*/ 3604 h 3668"/>
                <a:gd name="T46" fmla="*/ 124 w 3596"/>
                <a:gd name="T47" fmla="*/ 3633 h 3668"/>
                <a:gd name="T48" fmla="*/ 171 w 3596"/>
                <a:gd name="T49" fmla="*/ 3655 h 3668"/>
                <a:gd name="T50" fmla="*/ 220 w 3596"/>
                <a:gd name="T51" fmla="*/ 3666 h 3668"/>
                <a:gd name="T52" fmla="*/ 269 w 3596"/>
                <a:gd name="T53" fmla="*/ 3668 h 3668"/>
                <a:gd name="T54" fmla="*/ 316 w 3596"/>
                <a:gd name="T55" fmla="*/ 3660 h 3668"/>
                <a:gd name="T56" fmla="*/ 361 w 3596"/>
                <a:gd name="T57" fmla="*/ 3643 h 3668"/>
                <a:gd name="T58" fmla="*/ 403 w 3596"/>
                <a:gd name="T59" fmla="*/ 3618 h 3668"/>
                <a:gd name="T60" fmla="*/ 439 w 3596"/>
                <a:gd name="T61" fmla="*/ 3586 h 3668"/>
                <a:gd name="T62" fmla="*/ 468 w 3596"/>
                <a:gd name="T63" fmla="*/ 3546 h 3668"/>
                <a:gd name="T64" fmla="*/ 540 w 3596"/>
                <a:gd name="T65" fmla="*/ 3379 h 3668"/>
                <a:gd name="T66" fmla="*/ 788 w 3596"/>
                <a:gd name="T67" fmla="*/ 2873 h 3668"/>
                <a:gd name="T68" fmla="*/ 1081 w 3596"/>
                <a:gd name="T69" fmla="*/ 2404 h 3668"/>
                <a:gd name="T70" fmla="*/ 1415 w 3596"/>
                <a:gd name="T71" fmla="*/ 1971 h 3668"/>
                <a:gd name="T72" fmla="*/ 1785 w 3596"/>
                <a:gd name="T73" fmla="*/ 1579 h 3668"/>
                <a:gd name="T74" fmla="*/ 2189 w 3596"/>
                <a:gd name="T75" fmla="*/ 1227 h 3668"/>
                <a:gd name="T76" fmla="*/ 2623 w 3596"/>
                <a:gd name="T77" fmla="*/ 917 h 3668"/>
                <a:gd name="T78" fmla="*/ 3084 w 3596"/>
                <a:gd name="T79" fmla="*/ 651 h 3668"/>
                <a:gd name="T80" fmla="*/ 3455 w 3596"/>
                <a:gd name="T81" fmla="*/ 476 h 3668"/>
                <a:gd name="T82" fmla="*/ 3498 w 3596"/>
                <a:gd name="T83" fmla="*/ 449 h 3668"/>
                <a:gd name="T84" fmla="*/ 3533 w 3596"/>
                <a:gd name="T85" fmla="*/ 416 h 3668"/>
                <a:gd name="T86" fmla="*/ 3561 w 3596"/>
                <a:gd name="T87" fmla="*/ 377 h 3668"/>
                <a:gd name="T88" fmla="*/ 3581 w 3596"/>
                <a:gd name="T89" fmla="*/ 333 h 3668"/>
                <a:gd name="T90" fmla="*/ 3593 w 3596"/>
                <a:gd name="T91" fmla="*/ 286 h 3668"/>
                <a:gd name="T92" fmla="*/ 3596 w 3596"/>
                <a:gd name="T93" fmla="*/ 237 h 3668"/>
                <a:gd name="T94" fmla="*/ 3588 w 3596"/>
                <a:gd name="T95" fmla="*/ 18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6" h="3668">
                  <a:moveTo>
                    <a:pt x="3575" y="152"/>
                  </a:moveTo>
                  <a:lnTo>
                    <a:pt x="3569" y="140"/>
                  </a:lnTo>
                  <a:lnTo>
                    <a:pt x="3563" y="128"/>
                  </a:lnTo>
                  <a:lnTo>
                    <a:pt x="3557" y="117"/>
                  </a:lnTo>
                  <a:lnTo>
                    <a:pt x="3550" y="107"/>
                  </a:lnTo>
                  <a:lnTo>
                    <a:pt x="3543" y="97"/>
                  </a:lnTo>
                  <a:lnTo>
                    <a:pt x="3535" y="87"/>
                  </a:lnTo>
                  <a:lnTo>
                    <a:pt x="3527" y="78"/>
                  </a:lnTo>
                  <a:lnTo>
                    <a:pt x="3518" y="70"/>
                  </a:lnTo>
                  <a:lnTo>
                    <a:pt x="3509" y="61"/>
                  </a:lnTo>
                  <a:lnTo>
                    <a:pt x="3500" y="54"/>
                  </a:lnTo>
                  <a:lnTo>
                    <a:pt x="3490" y="46"/>
                  </a:lnTo>
                  <a:lnTo>
                    <a:pt x="3480" y="40"/>
                  </a:lnTo>
                  <a:lnTo>
                    <a:pt x="3470" y="33"/>
                  </a:lnTo>
                  <a:lnTo>
                    <a:pt x="3459" y="28"/>
                  </a:lnTo>
                  <a:lnTo>
                    <a:pt x="3449" y="22"/>
                  </a:lnTo>
                  <a:lnTo>
                    <a:pt x="3438" y="18"/>
                  </a:lnTo>
                  <a:lnTo>
                    <a:pt x="3426" y="13"/>
                  </a:lnTo>
                  <a:lnTo>
                    <a:pt x="3414" y="10"/>
                  </a:lnTo>
                  <a:lnTo>
                    <a:pt x="3402" y="7"/>
                  </a:lnTo>
                  <a:lnTo>
                    <a:pt x="3391" y="4"/>
                  </a:lnTo>
                  <a:lnTo>
                    <a:pt x="3379" y="2"/>
                  </a:lnTo>
                  <a:lnTo>
                    <a:pt x="3367" y="1"/>
                  </a:lnTo>
                  <a:lnTo>
                    <a:pt x="3355" y="0"/>
                  </a:lnTo>
                  <a:lnTo>
                    <a:pt x="3342" y="0"/>
                  </a:lnTo>
                  <a:lnTo>
                    <a:pt x="3330" y="0"/>
                  </a:lnTo>
                  <a:lnTo>
                    <a:pt x="3318" y="1"/>
                  </a:lnTo>
                  <a:lnTo>
                    <a:pt x="3306" y="2"/>
                  </a:lnTo>
                  <a:lnTo>
                    <a:pt x="3294" y="5"/>
                  </a:lnTo>
                  <a:lnTo>
                    <a:pt x="3281" y="7"/>
                  </a:lnTo>
                  <a:lnTo>
                    <a:pt x="3269" y="11"/>
                  </a:lnTo>
                  <a:lnTo>
                    <a:pt x="3257" y="15"/>
                  </a:lnTo>
                  <a:lnTo>
                    <a:pt x="3244" y="20"/>
                  </a:lnTo>
                  <a:lnTo>
                    <a:pt x="3236" y="25"/>
                  </a:lnTo>
                  <a:lnTo>
                    <a:pt x="3229" y="31"/>
                  </a:lnTo>
                  <a:lnTo>
                    <a:pt x="3098" y="89"/>
                  </a:lnTo>
                  <a:lnTo>
                    <a:pt x="2967" y="152"/>
                  </a:lnTo>
                  <a:lnTo>
                    <a:pt x="2838" y="216"/>
                  </a:lnTo>
                  <a:lnTo>
                    <a:pt x="2710" y="284"/>
                  </a:lnTo>
                  <a:lnTo>
                    <a:pt x="2585" y="356"/>
                  </a:lnTo>
                  <a:lnTo>
                    <a:pt x="2461" y="429"/>
                  </a:lnTo>
                  <a:lnTo>
                    <a:pt x="2338" y="507"/>
                  </a:lnTo>
                  <a:lnTo>
                    <a:pt x="2218" y="586"/>
                  </a:lnTo>
                  <a:lnTo>
                    <a:pt x="2100" y="670"/>
                  </a:lnTo>
                  <a:lnTo>
                    <a:pt x="1982" y="755"/>
                  </a:lnTo>
                  <a:lnTo>
                    <a:pt x="1867" y="844"/>
                  </a:lnTo>
                  <a:lnTo>
                    <a:pt x="1755" y="935"/>
                  </a:lnTo>
                  <a:lnTo>
                    <a:pt x="1644" y="1030"/>
                  </a:lnTo>
                  <a:lnTo>
                    <a:pt x="1535" y="1126"/>
                  </a:lnTo>
                  <a:lnTo>
                    <a:pt x="1429" y="1227"/>
                  </a:lnTo>
                  <a:lnTo>
                    <a:pt x="1325" y="1329"/>
                  </a:lnTo>
                  <a:lnTo>
                    <a:pt x="1224" y="1434"/>
                  </a:lnTo>
                  <a:lnTo>
                    <a:pt x="1124" y="1543"/>
                  </a:lnTo>
                  <a:lnTo>
                    <a:pt x="1027" y="1653"/>
                  </a:lnTo>
                  <a:lnTo>
                    <a:pt x="933" y="1766"/>
                  </a:lnTo>
                  <a:lnTo>
                    <a:pt x="841" y="1883"/>
                  </a:lnTo>
                  <a:lnTo>
                    <a:pt x="752" y="2001"/>
                  </a:lnTo>
                  <a:lnTo>
                    <a:pt x="665" y="2122"/>
                  </a:lnTo>
                  <a:lnTo>
                    <a:pt x="582" y="2246"/>
                  </a:lnTo>
                  <a:lnTo>
                    <a:pt x="500" y="2372"/>
                  </a:lnTo>
                  <a:lnTo>
                    <a:pt x="423" y="2500"/>
                  </a:lnTo>
                  <a:lnTo>
                    <a:pt x="347" y="2631"/>
                  </a:lnTo>
                  <a:lnTo>
                    <a:pt x="276" y="2765"/>
                  </a:lnTo>
                  <a:lnTo>
                    <a:pt x="207" y="2901"/>
                  </a:lnTo>
                  <a:lnTo>
                    <a:pt x="141" y="3040"/>
                  </a:lnTo>
                  <a:lnTo>
                    <a:pt x="78" y="3180"/>
                  </a:lnTo>
                  <a:lnTo>
                    <a:pt x="18" y="3323"/>
                  </a:lnTo>
                  <a:lnTo>
                    <a:pt x="14" y="3335"/>
                  </a:lnTo>
                  <a:lnTo>
                    <a:pt x="10" y="3347"/>
                  </a:lnTo>
                  <a:lnTo>
                    <a:pt x="7" y="3359"/>
                  </a:lnTo>
                  <a:lnTo>
                    <a:pt x="4" y="3373"/>
                  </a:lnTo>
                  <a:lnTo>
                    <a:pt x="2" y="3385"/>
                  </a:lnTo>
                  <a:lnTo>
                    <a:pt x="1" y="3397"/>
                  </a:lnTo>
                  <a:lnTo>
                    <a:pt x="0" y="3409"/>
                  </a:lnTo>
                  <a:lnTo>
                    <a:pt x="0" y="3422"/>
                  </a:lnTo>
                  <a:lnTo>
                    <a:pt x="1" y="3434"/>
                  </a:lnTo>
                  <a:lnTo>
                    <a:pt x="2" y="3446"/>
                  </a:lnTo>
                  <a:lnTo>
                    <a:pt x="4" y="3458"/>
                  </a:lnTo>
                  <a:lnTo>
                    <a:pt x="6" y="3470"/>
                  </a:lnTo>
                  <a:lnTo>
                    <a:pt x="9" y="3481"/>
                  </a:lnTo>
                  <a:lnTo>
                    <a:pt x="12" y="3493"/>
                  </a:lnTo>
                  <a:lnTo>
                    <a:pt x="16" y="3504"/>
                  </a:lnTo>
                  <a:lnTo>
                    <a:pt x="20" y="3515"/>
                  </a:lnTo>
                  <a:lnTo>
                    <a:pt x="25" y="3526"/>
                  </a:lnTo>
                  <a:lnTo>
                    <a:pt x="32" y="3538"/>
                  </a:lnTo>
                  <a:lnTo>
                    <a:pt x="38" y="3548"/>
                  </a:lnTo>
                  <a:lnTo>
                    <a:pt x="45" y="3559"/>
                  </a:lnTo>
                  <a:lnTo>
                    <a:pt x="52" y="3568"/>
                  </a:lnTo>
                  <a:lnTo>
                    <a:pt x="59" y="3578"/>
                  </a:lnTo>
                  <a:lnTo>
                    <a:pt x="67" y="3587"/>
                  </a:lnTo>
                  <a:lnTo>
                    <a:pt x="75" y="3596"/>
                  </a:lnTo>
                  <a:lnTo>
                    <a:pt x="84" y="3604"/>
                  </a:lnTo>
                  <a:lnTo>
                    <a:pt x="94" y="3612"/>
                  </a:lnTo>
                  <a:lnTo>
                    <a:pt x="103" y="3620"/>
                  </a:lnTo>
                  <a:lnTo>
                    <a:pt x="114" y="3627"/>
                  </a:lnTo>
                  <a:lnTo>
                    <a:pt x="124" y="3633"/>
                  </a:lnTo>
                  <a:lnTo>
                    <a:pt x="135" y="3639"/>
                  </a:lnTo>
                  <a:lnTo>
                    <a:pt x="147" y="3645"/>
                  </a:lnTo>
                  <a:lnTo>
                    <a:pt x="159" y="3650"/>
                  </a:lnTo>
                  <a:lnTo>
                    <a:pt x="171" y="3655"/>
                  </a:lnTo>
                  <a:lnTo>
                    <a:pt x="183" y="3659"/>
                  </a:lnTo>
                  <a:lnTo>
                    <a:pt x="195" y="3662"/>
                  </a:lnTo>
                  <a:lnTo>
                    <a:pt x="208" y="3664"/>
                  </a:lnTo>
                  <a:lnTo>
                    <a:pt x="220" y="3666"/>
                  </a:lnTo>
                  <a:lnTo>
                    <a:pt x="232" y="3668"/>
                  </a:lnTo>
                  <a:lnTo>
                    <a:pt x="245" y="3668"/>
                  </a:lnTo>
                  <a:lnTo>
                    <a:pt x="257" y="3668"/>
                  </a:lnTo>
                  <a:lnTo>
                    <a:pt x="269" y="3668"/>
                  </a:lnTo>
                  <a:lnTo>
                    <a:pt x="281" y="3667"/>
                  </a:lnTo>
                  <a:lnTo>
                    <a:pt x="293" y="3665"/>
                  </a:lnTo>
                  <a:lnTo>
                    <a:pt x="305" y="3663"/>
                  </a:lnTo>
                  <a:lnTo>
                    <a:pt x="316" y="3660"/>
                  </a:lnTo>
                  <a:lnTo>
                    <a:pt x="328" y="3657"/>
                  </a:lnTo>
                  <a:lnTo>
                    <a:pt x="339" y="3653"/>
                  </a:lnTo>
                  <a:lnTo>
                    <a:pt x="350" y="3648"/>
                  </a:lnTo>
                  <a:lnTo>
                    <a:pt x="361" y="3643"/>
                  </a:lnTo>
                  <a:lnTo>
                    <a:pt x="373" y="3638"/>
                  </a:lnTo>
                  <a:lnTo>
                    <a:pt x="383" y="3632"/>
                  </a:lnTo>
                  <a:lnTo>
                    <a:pt x="393" y="3625"/>
                  </a:lnTo>
                  <a:lnTo>
                    <a:pt x="403" y="3618"/>
                  </a:lnTo>
                  <a:lnTo>
                    <a:pt x="413" y="3611"/>
                  </a:lnTo>
                  <a:lnTo>
                    <a:pt x="422" y="3603"/>
                  </a:lnTo>
                  <a:lnTo>
                    <a:pt x="431" y="3594"/>
                  </a:lnTo>
                  <a:lnTo>
                    <a:pt x="439" y="3586"/>
                  </a:lnTo>
                  <a:lnTo>
                    <a:pt x="447" y="3576"/>
                  </a:lnTo>
                  <a:lnTo>
                    <a:pt x="454" y="3566"/>
                  </a:lnTo>
                  <a:lnTo>
                    <a:pt x="461" y="3556"/>
                  </a:lnTo>
                  <a:lnTo>
                    <a:pt x="468" y="3546"/>
                  </a:lnTo>
                  <a:lnTo>
                    <a:pt x="474" y="3535"/>
                  </a:lnTo>
                  <a:lnTo>
                    <a:pt x="480" y="3522"/>
                  </a:lnTo>
                  <a:lnTo>
                    <a:pt x="485" y="3510"/>
                  </a:lnTo>
                  <a:lnTo>
                    <a:pt x="540" y="3379"/>
                  </a:lnTo>
                  <a:lnTo>
                    <a:pt x="598" y="3249"/>
                  </a:lnTo>
                  <a:lnTo>
                    <a:pt x="658" y="3121"/>
                  </a:lnTo>
                  <a:lnTo>
                    <a:pt x="722" y="2996"/>
                  </a:lnTo>
                  <a:lnTo>
                    <a:pt x="788" y="2873"/>
                  </a:lnTo>
                  <a:lnTo>
                    <a:pt x="857" y="2752"/>
                  </a:lnTo>
                  <a:lnTo>
                    <a:pt x="929" y="2633"/>
                  </a:lnTo>
                  <a:lnTo>
                    <a:pt x="1004" y="2518"/>
                  </a:lnTo>
                  <a:lnTo>
                    <a:pt x="1081" y="2404"/>
                  </a:lnTo>
                  <a:lnTo>
                    <a:pt x="1160" y="2292"/>
                  </a:lnTo>
                  <a:lnTo>
                    <a:pt x="1243" y="2183"/>
                  </a:lnTo>
                  <a:lnTo>
                    <a:pt x="1327" y="2076"/>
                  </a:lnTo>
                  <a:lnTo>
                    <a:pt x="1415" y="1971"/>
                  </a:lnTo>
                  <a:lnTo>
                    <a:pt x="1503" y="1870"/>
                  </a:lnTo>
                  <a:lnTo>
                    <a:pt x="1595" y="1770"/>
                  </a:lnTo>
                  <a:lnTo>
                    <a:pt x="1689" y="1674"/>
                  </a:lnTo>
                  <a:lnTo>
                    <a:pt x="1785" y="1579"/>
                  </a:lnTo>
                  <a:lnTo>
                    <a:pt x="1882" y="1487"/>
                  </a:lnTo>
                  <a:lnTo>
                    <a:pt x="1983" y="1398"/>
                  </a:lnTo>
                  <a:lnTo>
                    <a:pt x="2085" y="1311"/>
                  </a:lnTo>
                  <a:lnTo>
                    <a:pt x="2189" y="1227"/>
                  </a:lnTo>
                  <a:lnTo>
                    <a:pt x="2295" y="1145"/>
                  </a:lnTo>
                  <a:lnTo>
                    <a:pt x="2403" y="1067"/>
                  </a:lnTo>
                  <a:lnTo>
                    <a:pt x="2512" y="990"/>
                  </a:lnTo>
                  <a:lnTo>
                    <a:pt x="2623" y="917"/>
                  </a:lnTo>
                  <a:lnTo>
                    <a:pt x="2735" y="847"/>
                  </a:lnTo>
                  <a:lnTo>
                    <a:pt x="2850" y="778"/>
                  </a:lnTo>
                  <a:lnTo>
                    <a:pt x="2966" y="714"/>
                  </a:lnTo>
                  <a:lnTo>
                    <a:pt x="3084" y="651"/>
                  </a:lnTo>
                  <a:lnTo>
                    <a:pt x="3202" y="592"/>
                  </a:lnTo>
                  <a:lnTo>
                    <a:pt x="3322" y="535"/>
                  </a:lnTo>
                  <a:lnTo>
                    <a:pt x="3444" y="481"/>
                  </a:lnTo>
                  <a:lnTo>
                    <a:pt x="3455" y="476"/>
                  </a:lnTo>
                  <a:lnTo>
                    <a:pt x="3467" y="470"/>
                  </a:lnTo>
                  <a:lnTo>
                    <a:pt x="3477" y="463"/>
                  </a:lnTo>
                  <a:lnTo>
                    <a:pt x="3488" y="457"/>
                  </a:lnTo>
                  <a:lnTo>
                    <a:pt x="3498" y="449"/>
                  </a:lnTo>
                  <a:lnTo>
                    <a:pt x="3507" y="441"/>
                  </a:lnTo>
                  <a:lnTo>
                    <a:pt x="3517" y="433"/>
                  </a:lnTo>
                  <a:lnTo>
                    <a:pt x="3525" y="425"/>
                  </a:lnTo>
                  <a:lnTo>
                    <a:pt x="3533" y="416"/>
                  </a:lnTo>
                  <a:lnTo>
                    <a:pt x="3541" y="406"/>
                  </a:lnTo>
                  <a:lnTo>
                    <a:pt x="3548" y="397"/>
                  </a:lnTo>
                  <a:lnTo>
                    <a:pt x="3555" y="387"/>
                  </a:lnTo>
                  <a:lnTo>
                    <a:pt x="3561" y="377"/>
                  </a:lnTo>
                  <a:lnTo>
                    <a:pt x="3567" y="366"/>
                  </a:lnTo>
                  <a:lnTo>
                    <a:pt x="3572" y="355"/>
                  </a:lnTo>
                  <a:lnTo>
                    <a:pt x="3577" y="344"/>
                  </a:lnTo>
                  <a:lnTo>
                    <a:pt x="3581" y="333"/>
                  </a:lnTo>
                  <a:lnTo>
                    <a:pt x="3585" y="322"/>
                  </a:lnTo>
                  <a:lnTo>
                    <a:pt x="3589" y="309"/>
                  </a:lnTo>
                  <a:lnTo>
                    <a:pt x="3591" y="297"/>
                  </a:lnTo>
                  <a:lnTo>
                    <a:pt x="3593" y="286"/>
                  </a:lnTo>
                  <a:lnTo>
                    <a:pt x="3595" y="274"/>
                  </a:lnTo>
                  <a:lnTo>
                    <a:pt x="3596" y="261"/>
                  </a:lnTo>
                  <a:lnTo>
                    <a:pt x="3596" y="249"/>
                  </a:lnTo>
                  <a:lnTo>
                    <a:pt x="3596" y="237"/>
                  </a:lnTo>
                  <a:lnTo>
                    <a:pt x="3595" y="225"/>
                  </a:lnTo>
                  <a:lnTo>
                    <a:pt x="3593" y="213"/>
                  </a:lnTo>
                  <a:lnTo>
                    <a:pt x="3591" y="200"/>
                  </a:lnTo>
                  <a:lnTo>
                    <a:pt x="3588" y="188"/>
                  </a:lnTo>
                  <a:lnTo>
                    <a:pt x="3584" y="176"/>
                  </a:lnTo>
                  <a:lnTo>
                    <a:pt x="3579" y="164"/>
                  </a:lnTo>
                  <a:lnTo>
                    <a:pt x="3575"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2" name="Freeform 282"/>
            <p:cNvSpPr>
              <a:spLocks/>
            </p:cNvSpPr>
            <p:nvPr/>
          </p:nvSpPr>
          <p:spPr bwMode="auto">
            <a:xfrm>
              <a:off x="3771900" y="5218113"/>
              <a:ext cx="130175" cy="133350"/>
            </a:xfrm>
            <a:custGeom>
              <a:avLst/>
              <a:gdLst>
                <a:gd name="T0" fmla="*/ 2939 w 3057"/>
                <a:gd name="T1" fmla="*/ 464 h 3119"/>
                <a:gd name="T2" fmla="*/ 2978 w 3057"/>
                <a:gd name="T3" fmla="*/ 434 h 3119"/>
                <a:gd name="T4" fmla="*/ 3011 w 3057"/>
                <a:gd name="T5" fmla="*/ 397 h 3119"/>
                <a:gd name="T6" fmla="*/ 3035 w 3057"/>
                <a:gd name="T7" fmla="*/ 355 h 3119"/>
                <a:gd name="T8" fmla="*/ 3050 w 3057"/>
                <a:gd name="T9" fmla="*/ 310 h 3119"/>
                <a:gd name="T10" fmla="*/ 3057 w 3057"/>
                <a:gd name="T11" fmla="*/ 263 h 3119"/>
                <a:gd name="T12" fmla="*/ 3055 w 3057"/>
                <a:gd name="T13" fmla="*/ 213 h 3119"/>
                <a:gd name="T14" fmla="*/ 3042 w 3057"/>
                <a:gd name="T15" fmla="*/ 164 h 3119"/>
                <a:gd name="T16" fmla="*/ 3020 w 3057"/>
                <a:gd name="T17" fmla="*/ 118 h 3119"/>
                <a:gd name="T18" fmla="*/ 2988 w 3057"/>
                <a:gd name="T19" fmla="*/ 79 h 3119"/>
                <a:gd name="T20" fmla="*/ 2952 w 3057"/>
                <a:gd name="T21" fmla="*/ 46 h 3119"/>
                <a:gd name="T22" fmla="*/ 2910 w 3057"/>
                <a:gd name="T23" fmla="*/ 22 h 3119"/>
                <a:gd name="T24" fmla="*/ 2865 w 3057"/>
                <a:gd name="T25" fmla="*/ 7 h 3119"/>
                <a:gd name="T26" fmla="*/ 2816 w 3057"/>
                <a:gd name="T27" fmla="*/ 0 h 3119"/>
                <a:gd name="T28" fmla="*/ 2767 w 3057"/>
                <a:gd name="T29" fmla="*/ 3 h 3119"/>
                <a:gd name="T30" fmla="*/ 2719 w 3057"/>
                <a:gd name="T31" fmla="*/ 15 h 3119"/>
                <a:gd name="T32" fmla="*/ 2584 w 3057"/>
                <a:gd name="T33" fmla="*/ 79 h 3119"/>
                <a:gd name="T34" fmla="*/ 2157 w 3057"/>
                <a:gd name="T35" fmla="*/ 300 h 3119"/>
                <a:gd name="T36" fmla="*/ 1752 w 3057"/>
                <a:gd name="T37" fmla="*/ 561 h 3119"/>
                <a:gd name="T38" fmla="*/ 1373 w 3057"/>
                <a:gd name="T39" fmla="*/ 862 h 3119"/>
                <a:gd name="T40" fmla="*/ 1022 w 3057"/>
                <a:gd name="T41" fmla="*/ 1199 h 3119"/>
                <a:gd name="T42" fmla="*/ 703 w 3057"/>
                <a:gd name="T43" fmla="*/ 1573 h 3119"/>
                <a:gd name="T44" fmla="*/ 419 w 3057"/>
                <a:gd name="T45" fmla="*/ 1981 h 3119"/>
                <a:gd name="T46" fmla="*/ 175 w 3057"/>
                <a:gd name="T47" fmla="*/ 2422 h 3119"/>
                <a:gd name="T48" fmla="*/ 14 w 3057"/>
                <a:gd name="T49" fmla="*/ 2786 h 3119"/>
                <a:gd name="T50" fmla="*/ 2 w 3057"/>
                <a:gd name="T51" fmla="*/ 2835 h 3119"/>
                <a:gd name="T52" fmla="*/ 1 w 3057"/>
                <a:gd name="T53" fmla="*/ 2884 h 3119"/>
                <a:gd name="T54" fmla="*/ 9 w 3057"/>
                <a:gd name="T55" fmla="*/ 2931 h 3119"/>
                <a:gd name="T56" fmla="*/ 26 w 3057"/>
                <a:gd name="T57" fmla="*/ 2977 h 3119"/>
                <a:gd name="T58" fmla="*/ 51 w 3057"/>
                <a:gd name="T59" fmla="*/ 3018 h 3119"/>
                <a:gd name="T60" fmla="*/ 83 w 3057"/>
                <a:gd name="T61" fmla="*/ 3054 h 3119"/>
                <a:gd name="T62" fmla="*/ 124 w 3057"/>
                <a:gd name="T63" fmla="*/ 3083 h 3119"/>
                <a:gd name="T64" fmla="*/ 171 w 3057"/>
                <a:gd name="T65" fmla="*/ 3105 h 3119"/>
                <a:gd name="T66" fmla="*/ 219 w 3057"/>
                <a:gd name="T67" fmla="*/ 3116 h 3119"/>
                <a:gd name="T68" fmla="*/ 268 w 3057"/>
                <a:gd name="T69" fmla="*/ 3119 h 3119"/>
                <a:gd name="T70" fmla="*/ 317 w 3057"/>
                <a:gd name="T71" fmla="*/ 3110 h 3119"/>
                <a:gd name="T72" fmla="*/ 361 w 3057"/>
                <a:gd name="T73" fmla="*/ 3093 h 3119"/>
                <a:gd name="T74" fmla="*/ 402 w 3057"/>
                <a:gd name="T75" fmla="*/ 3068 h 3119"/>
                <a:gd name="T76" fmla="*/ 438 w 3057"/>
                <a:gd name="T77" fmla="*/ 3035 h 3119"/>
                <a:gd name="T78" fmla="*/ 469 w 3057"/>
                <a:gd name="T79" fmla="*/ 2996 h 3119"/>
                <a:gd name="T80" fmla="*/ 530 w 3057"/>
                <a:gd name="T81" fmla="*/ 2853 h 3119"/>
                <a:gd name="T82" fmla="*/ 733 w 3057"/>
                <a:gd name="T83" fmla="*/ 2439 h 3119"/>
                <a:gd name="T84" fmla="*/ 973 w 3057"/>
                <a:gd name="T85" fmla="*/ 2055 h 3119"/>
                <a:gd name="T86" fmla="*/ 1245 w 3057"/>
                <a:gd name="T87" fmla="*/ 1701 h 3119"/>
                <a:gd name="T88" fmla="*/ 1548 w 3057"/>
                <a:gd name="T89" fmla="*/ 1380 h 3119"/>
                <a:gd name="T90" fmla="*/ 1879 w 3057"/>
                <a:gd name="T91" fmla="*/ 1092 h 3119"/>
                <a:gd name="T92" fmla="*/ 2234 w 3057"/>
                <a:gd name="T93" fmla="*/ 839 h 3119"/>
                <a:gd name="T94" fmla="*/ 2610 w 3057"/>
                <a:gd name="T95" fmla="*/ 622 h 3119"/>
                <a:gd name="T96" fmla="*/ 2905 w 3057"/>
                <a:gd name="T97" fmla="*/ 482 h 3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7" h="3119">
                  <a:moveTo>
                    <a:pt x="2905" y="482"/>
                  </a:moveTo>
                  <a:lnTo>
                    <a:pt x="2917" y="477"/>
                  </a:lnTo>
                  <a:lnTo>
                    <a:pt x="2928" y="471"/>
                  </a:lnTo>
                  <a:lnTo>
                    <a:pt x="2939" y="464"/>
                  </a:lnTo>
                  <a:lnTo>
                    <a:pt x="2949" y="458"/>
                  </a:lnTo>
                  <a:lnTo>
                    <a:pt x="2959" y="450"/>
                  </a:lnTo>
                  <a:lnTo>
                    <a:pt x="2969" y="442"/>
                  </a:lnTo>
                  <a:lnTo>
                    <a:pt x="2978" y="434"/>
                  </a:lnTo>
                  <a:lnTo>
                    <a:pt x="2986" y="426"/>
                  </a:lnTo>
                  <a:lnTo>
                    <a:pt x="2996" y="417"/>
                  </a:lnTo>
                  <a:lnTo>
                    <a:pt x="3003" y="408"/>
                  </a:lnTo>
                  <a:lnTo>
                    <a:pt x="3011" y="397"/>
                  </a:lnTo>
                  <a:lnTo>
                    <a:pt x="3017" y="387"/>
                  </a:lnTo>
                  <a:lnTo>
                    <a:pt x="3024" y="377"/>
                  </a:lnTo>
                  <a:lnTo>
                    <a:pt x="3029" y="366"/>
                  </a:lnTo>
                  <a:lnTo>
                    <a:pt x="3035" y="355"/>
                  </a:lnTo>
                  <a:lnTo>
                    <a:pt x="3039" y="344"/>
                  </a:lnTo>
                  <a:lnTo>
                    <a:pt x="3044" y="333"/>
                  </a:lnTo>
                  <a:lnTo>
                    <a:pt x="3047" y="322"/>
                  </a:lnTo>
                  <a:lnTo>
                    <a:pt x="3050" y="310"/>
                  </a:lnTo>
                  <a:lnTo>
                    <a:pt x="3053" y="298"/>
                  </a:lnTo>
                  <a:lnTo>
                    <a:pt x="3055" y="287"/>
                  </a:lnTo>
                  <a:lnTo>
                    <a:pt x="3056" y="275"/>
                  </a:lnTo>
                  <a:lnTo>
                    <a:pt x="3057" y="263"/>
                  </a:lnTo>
                  <a:lnTo>
                    <a:pt x="3057" y="250"/>
                  </a:lnTo>
                  <a:lnTo>
                    <a:pt x="3057" y="237"/>
                  </a:lnTo>
                  <a:lnTo>
                    <a:pt x="3056" y="225"/>
                  </a:lnTo>
                  <a:lnTo>
                    <a:pt x="3055" y="213"/>
                  </a:lnTo>
                  <a:lnTo>
                    <a:pt x="3052" y="200"/>
                  </a:lnTo>
                  <a:lnTo>
                    <a:pt x="3050" y="188"/>
                  </a:lnTo>
                  <a:lnTo>
                    <a:pt x="3046" y="176"/>
                  </a:lnTo>
                  <a:lnTo>
                    <a:pt x="3042" y="164"/>
                  </a:lnTo>
                  <a:lnTo>
                    <a:pt x="3037" y="152"/>
                  </a:lnTo>
                  <a:lnTo>
                    <a:pt x="3032" y="140"/>
                  </a:lnTo>
                  <a:lnTo>
                    <a:pt x="3026" y="129"/>
                  </a:lnTo>
                  <a:lnTo>
                    <a:pt x="3020" y="118"/>
                  </a:lnTo>
                  <a:lnTo>
                    <a:pt x="3013" y="108"/>
                  </a:lnTo>
                  <a:lnTo>
                    <a:pt x="3005" y="98"/>
                  </a:lnTo>
                  <a:lnTo>
                    <a:pt x="2998" y="88"/>
                  </a:lnTo>
                  <a:lnTo>
                    <a:pt x="2988" y="79"/>
                  </a:lnTo>
                  <a:lnTo>
                    <a:pt x="2980" y="71"/>
                  </a:lnTo>
                  <a:lnTo>
                    <a:pt x="2971" y="61"/>
                  </a:lnTo>
                  <a:lnTo>
                    <a:pt x="2962" y="54"/>
                  </a:lnTo>
                  <a:lnTo>
                    <a:pt x="2952" y="46"/>
                  </a:lnTo>
                  <a:lnTo>
                    <a:pt x="2942" y="40"/>
                  </a:lnTo>
                  <a:lnTo>
                    <a:pt x="2932" y="33"/>
                  </a:lnTo>
                  <a:lnTo>
                    <a:pt x="2921" y="28"/>
                  </a:lnTo>
                  <a:lnTo>
                    <a:pt x="2910" y="22"/>
                  </a:lnTo>
                  <a:lnTo>
                    <a:pt x="2899" y="18"/>
                  </a:lnTo>
                  <a:lnTo>
                    <a:pt x="2888" y="13"/>
                  </a:lnTo>
                  <a:lnTo>
                    <a:pt x="2877" y="10"/>
                  </a:lnTo>
                  <a:lnTo>
                    <a:pt x="2865" y="7"/>
                  </a:lnTo>
                  <a:lnTo>
                    <a:pt x="2853" y="4"/>
                  </a:lnTo>
                  <a:lnTo>
                    <a:pt x="2841" y="2"/>
                  </a:lnTo>
                  <a:lnTo>
                    <a:pt x="2829" y="1"/>
                  </a:lnTo>
                  <a:lnTo>
                    <a:pt x="2816" y="0"/>
                  </a:lnTo>
                  <a:lnTo>
                    <a:pt x="2804" y="0"/>
                  </a:lnTo>
                  <a:lnTo>
                    <a:pt x="2792" y="0"/>
                  </a:lnTo>
                  <a:lnTo>
                    <a:pt x="2780" y="1"/>
                  </a:lnTo>
                  <a:lnTo>
                    <a:pt x="2767" y="3"/>
                  </a:lnTo>
                  <a:lnTo>
                    <a:pt x="2755" y="5"/>
                  </a:lnTo>
                  <a:lnTo>
                    <a:pt x="2743" y="8"/>
                  </a:lnTo>
                  <a:lnTo>
                    <a:pt x="2731" y="11"/>
                  </a:lnTo>
                  <a:lnTo>
                    <a:pt x="2719" y="15"/>
                  </a:lnTo>
                  <a:lnTo>
                    <a:pt x="2707" y="20"/>
                  </a:lnTo>
                  <a:lnTo>
                    <a:pt x="2700" y="25"/>
                  </a:lnTo>
                  <a:lnTo>
                    <a:pt x="2694" y="29"/>
                  </a:lnTo>
                  <a:lnTo>
                    <a:pt x="2584" y="79"/>
                  </a:lnTo>
                  <a:lnTo>
                    <a:pt x="2475" y="130"/>
                  </a:lnTo>
                  <a:lnTo>
                    <a:pt x="2368" y="184"/>
                  </a:lnTo>
                  <a:lnTo>
                    <a:pt x="2262" y="241"/>
                  </a:lnTo>
                  <a:lnTo>
                    <a:pt x="2157" y="300"/>
                  </a:lnTo>
                  <a:lnTo>
                    <a:pt x="2054" y="361"/>
                  </a:lnTo>
                  <a:lnTo>
                    <a:pt x="1951" y="426"/>
                  </a:lnTo>
                  <a:lnTo>
                    <a:pt x="1851" y="492"/>
                  </a:lnTo>
                  <a:lnTo>
                    <a:pt x="1752" y="561"/>
                  </a:lnTo>
                  <a:lnTo>
                    <a:pt x="1655" y="633"/>
                  </a:lnTo>
                  <a:lnTo>
                    <a:pt x="1559" y="707"/>
                  </a:lnTo>
                  <a:lnTo>
                    <a:pt x="1465" y="783"/>
                  </a:lnTo>
                  <a:lnTo>
                    <a:pt x="1373" y="862"/>
                  </a:lnTo>
                  <a:lnTo>
                    <a:pt x="1282" y="943"/>
                  </a:lnTo>
                  <a:lnTo>
                    <a:pt x="1194" y="1026"/>
                  </a:lnTo>
                  <a:lnTo>
                    <a:pt x="1107" y="1112"/>
                  </a:lnTo>
                  <a:lnTo>
                    <a:pt x="1022" y="1199"/>
                  </a:lnTo>
                  <a:lnTo>
                    <a:pt x="939" y="1290"/>
                  </a:lnTo>
                  <a:lnTo>
                    <a:pt x="859" y="1382"/>
                  </a:lnTo>
                  <a:lnTo>
                    <a:pt x="779" y="1477"/>
                  </a:lnTo>
                  <a:lnTo>
                    <a:pt x="703" y="1573"/>
                  </a:lnTo>
                  <a:lnTo>
                    <a:pt x="629" y="1672"/>
                  </a:lnTo>
                  <a:lnTo>
                    <a:pt x="557" y="1773"/>
                  </a:lnTo>
                  <a:lnTo>
                    <a:pt x="487" y="1876"/>
                  </a:lnTo>
                  <a:lnTo>
                    <a:pt x="419" y="1981"/>
                  </a:lnTo>
                  <a:lnTo>
                    <a:pt x="355" y="2088"/>
                  </a:lnTo>
                  <a:lnTo>
                    <a:pt x="293" y="2197"/>
                  </a:lnTo>
                  <a:lnTo>
                    <a:pt x="232" y="2309"/>
                  </a:lnTo>
                  <a:lnTo>
                    <a:pt x="175" y="2422"/>
                  </a:lnTo>
                  <a:lnTo>
                    <a:pt x="120" y="2537"/>
                  </a:lnTo>
                  <a:lnTo>
                    <a:pt x="67" y="2655"/>
                  </a:lnTo>
                  <a:lnTo>
                    <a:pt x="18" y="2773"/>
                  </a:lnTo>
                  <a:lnTo>
                    <a:pt x="14" y="2786"/>
                  </a:lnTo>
                  <a:lnTo>
                    <a:pt x="10" y="2798"/>
                  </a:lnTo>
                  <a:lnTo>
                    <a:pt x="7" y="2811"/>
                  </a:lnTo>
                  <a:lnTo>
                    <a:pt x="4" y="2823"/>
                  </a:lnTo>
                  <a:lnTo>
                    <a:pt x="2" y="2835"/>
                  </a:lnTo>
                  <a:lnTo>
                    <a:pt x="1" y="2847"/>
                  </a:lnTo>
                  <a:lnTo>
                    <a:pt x="0" y="2860"/>
                  </a:lnTo>
                  <a:lnTo>
                    <a:pt x="0" y="2872"/>
                  </a:lnTo>
                  <a:lnTo>
                    <a:pt x="1" y="2884"/>
                  </a:lnTo>
                  <a:lnTo>
                    <a:pt x="2" y="2896"/>
                  </a:lnTo>
                  <a:lnTo>
                    <a:pt x="4" y="2908"/>
                  </a:lnTo>
                  <a:lnTo>
                    <a:pt x="6" y="2920"/>
                  </a:lnTo>
                  <a:lnTo>
                    <a:pt x="9" y="2931"/>
                  </a:lnTo>
                  <a:lnTo>
                    <a:pt x="12" y="2943"/>
                  </a:lnTo>
                  <a:lnTo>
                    <a:pt x="16" y="2955"/>
                  </a:lnTo>
                  <a:lnTo>
                    <a:pt x="21" y="2966"/>
                  </a:lnTo>
                  <a:lnTo>
                    <a:pt x="26" y="2977"/>
                  </a:lnTo>
                  <a:lnTo>
                    <a:pt x="31" y="2988"/>
                  </a:lnTo>
                  <a:lnTo>
                    <a:pt x="37" y="2998"/>
                  </a:lnTo>
                  <a:lnTo>
                    <a:pt x="44" y="3008"/>
                  </a:lnTo>
                  <a:lnTo>
                    <a:pt x="51" y="3018"/>
                  </a:lnTo>
                  <a:lnTo>
                    <a:pt x="58" y="3028"/>
                  </a:lnTo>
                  <a:lnTo>
                    <a:pt x="66" y="3037"/>
                  </a:lnTo>
                  <a:lnTo>
                    <a:pt x="75" y="3045"/>
                  </a:lnTo>
                  <a:lnTo>
                    <a:pt x="83" y="3054"/>
                  </a:lnTo>
                  <a:lnTo>
                    <a:pt x="93" y="3062"/>
                  </a:lnTo>
                  <a:lnTo>
                    <a:pt x="103" y="3069"/>
                  </a:lnTo>
                  <a:lnTo>
                    <a:pt x="114" y="3077"/>
                  </a:lnTo>
                  <a:lnTo>
                    <a:pt x="124" y="3083"/>
                  </a:lnTo>
                  <a:lnTo>
                    <a:pt x="135" y="3089"/>
                  </a:lnTo>
                  <a:lnTo>
                    <a:pt x="147" y="3095"/>
                  </a:lnTo>
                  <a:lnTo>
                    <a:pt x="159" y="3100"/>
                  </a:lnTo>
                  <a:lnTo>
                    <a:pt x="171" y="3105"/>
                  </a:lnTo>
                  <a:lnTo>
                    <a:pt x="183" y="3108"/>
                  </a:lnTo>
                  <a:lnTo>
                    <a:pt x="195" y="3112"/>
                  </a:lnTo>
                  <a:lnTo>
                    <a:pt x="207" y="3114"/>
                  </a:lnTo>
                  <a:lnTo>
                    <a:pt x="219" y="3116"/>
                  </a:lnTo>
                  <a:lnTo>
                    <a:pt x="232" y="3117"/>
                  </a:lnTo>
                  <a:lnTo>
                    <a:pt x="244" y="3119"/>
                  </a:lnTo>
                  <a:lnTo>
                    <a:pt x="256" y="3119"/>
                  </a:lnTo>
                  <a:lnTo>
                    <a:pt x="268" y="3119"/>
                  </a:lnTo>
                  <a:lnTo>
                    <a:pt x="280" y="3116"/>
                  </a:lnTo>
                  <a:lnTo>
                    <a:pt x="293" y="3115"/>
                  </a:lnTo>
                  <a:lnTo>
                    <a:pt x="305" y="3112"/>
                  </a:lnTo>
                  <a:lnTo>
                    <a:pt x="317" y="3110"/>
                  </a:lnTo>
                  <a:lnTo>
                    <a:pt x="328" y="3106"/>
                  </a:lnTo>
                  <a:lnTo>
                    <a:pt x="339" y="3102"/>
                  </a:lnTo>
                  <a:lnTo>
                    <a:pt x="351" y="3098"/>
                  </a:lnTo>
                  <a:lnTo>
                    <a:pt x="361" y="3093"/>
                  </a:lnTo>
                  <a:lnTo>
                    <a:pt x="372" y="3088"/>
                  </a:lnTo>
                  <a:lnTo>
                    <a:pt x="382" y="3082"/>
                  </a:lnTo>
                  <a:lnTo>
                    <a:pt x="393" y="3075"/>
                  </a:lnTo>
                  <a:lnTo>
                    <a:pt x="402" y="3068"/>
                  </a:lnTo>
                  <a:lnTo>
                    <a:pt x="412" y="3061"/>
                  </a:lnTo>
                  <a:lnTo>
                    <a:pt x="421" y="3053"/>
                  </a:lnTo>
                  <a:lnTo>
                    <a:pt x="430" y="3044"/>
                  </a:lnTo>
                  <a:lnTo>
                    <a:pt x="438" y="3035"/>
                  </a:lnTo>
                  <a:lnTo>
                    <a:pt x="446" y="3026"/>
                  </a:lnTo>
                  <a:lnTo>
                    <a:pt x="455" y="3016"/>
                  </a:lnTo>
                  <a:lnTo>
                    <a:pt x="462" y="3006"/>
                  </a:lnTo>
                  <a:lnTo>
                    <a:pt x="469" y="2996"/>
                  </a:lnTo>
                  <a:lnTo>
                    <a:pt x="475" y="2984"/>
                  </a:lnTo>
                  <a:lnTo>
                    <a:pt x="480" y="2973"/>
                  </a:lnTo>
                  <a:lnTo>
                    <a:pt x="486" y="2961"/>
                  </a:lnTo>
                  <a:lnTo>
                    <a:pt x="530" y="2853"/>
                  </a:lnTo>
                  <a:lnTo>
                    <a:pt x="577" y="2746"/>
                  </a:lnTo>
                  <a:lnTo>
                    <a:pt x="627" y="2643"/>
                  </a:lnTo>
                  <a:lnTo>
                    <a:pt x="679" y="2540"/>
                  </a:lnTo>
                  <a:lnTo>
                    <a:pt x="733" y="2439"/>
                  </a:lnTo>
                  <a:lnTo>
                    <a:pt x="790" y="2340"/>
                  </a:lnTo>
                  <a:lnTo>
                    <a:pt x="849" y="2243"/>
                  </a:lnTo>
                  <a:lnTo>
                    <a:pt x="909" y="2148"/>
                  </a:lnTo>
                  <a:lnTo>
                    <a:pt x="973" y="2055"/>
                  </a:lnTo>
                  <a:lnTo>
                    <a:pt x="1038" y="1964"/>
                  </a:lnTo>
                  <a:lnTo>
                    <a:pt x="1104" y="1874"/>
                  </a:lnTo>
                  <a:lnTo>
                    <a:pt x="1174" y="1787"/>
                  </a:lnTo>
                  <a:lnTo>
                    <a:pt x="1245" y="1701"/>
                  </a:lnTo>
                  <a:lnTo>
                    <a:pt x="1319" y="1618"/>
                  </a:lnTo>
                  <a:lnTo>
                    <a:pt x="1393" y="1536"/>
                  </a:lnTo>
                  <a:lnTo>
                    <a:pt x="1470" y="1458"/>
                  </a:lnTo>
                  <a:lnTo>
                    <a:pt x="1548" y="1380"/>
                  </a:lnTo>
                  <a:lnTo>
                    <a:pt x="1628" y="1305"/>
                  </a:lnTo>
                  <a:lnTo>
                    <a:pt x="1710" y="1231"/>
                  </a:lnTo>
                  <a:lnTo>
                    <a:pt x="1793" y="1161"/>
                  </a:lnTo>
                  <a:lnTo>
                    <a:pt x="1879" y="1092"/>
                  </a:lnTo>
                  <a:lnTo>
                    <a:pt x="1965" y="1025"/>
                  </a:lnTo>
                  <a:lnTo>
                    <a:pt x="2053" y="961"/>
                  </a:lnTo>
                  <a:lnTo>
                    <a:pt x="2142" y="898"/>
                  </a:lnTo>
                  <a:lnTo>
                    <a:pt x="2234" y="839"/>
                  </a:lnTo>
                  <a:lnTo>
                    <a:pt x="2326" y="781"/>
                  </a:lnTo>
                  <a:lnTo>
                    <a:pt x="2419" y="725"/>
                  </a:lnTo>
                  <a:lnTo>
                    <a:pt x="2515" y="672"/>
                  </a:lnTo>
                  <a:lnTo>
                    <a:pt x="2610" y="622"/>
                  </a:lnTo>
                  <a:lnTo>
                    <a:pt x="2708" y="572"/>
                  </a:lnTo>
                  <a:lnTo>
                    <a:pt x="2805" y="526"/>
                  </a:lnTo>
                  <a:lnTo>
                    <a:pt x="2905" y="483"/>
                  </a:lnTo>
                  <a:lnTo>
                    <a:pt x="2905"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29272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a:off x="2671354" y="234316"/>
            <a:ext cx="9100969" cy="1200150"/>
            <a:chOff x="1511300" y="1768475"/>
            <a:chExt cx="9100969" cy="1200150"/>
          </a:xfrm>
        </p:grpSpPr>
        <p:sp>
          <p:nvSpPr>
            <p:cNvPr id="3" name="Freeform 8"/>
            <p:cNvSpPr>
              <a:spLocks/>
            </p:cNvSpPr>
            <p:nvPr/>
          </p:nvSpPr>
          <p:spPr bwMode="auto">
            <a:xfrm>
              <a:off x="7632700" y="1768475"/>
              <a:ext cx="2979569" cy="1200150"/>
            </a:xfrm>
            <a:custGeom>
              <a:avLst/>
              <a:gdLst>
                <a:gd name="T0" fmla="*/ 13571 w 13588"/>
                <a:gd name="T1" fmla="*/ 4495 h 4536"/>
                <a:gd name="T2" fmla="*/ 13534 w 13588"/>
                <a:gd name="T3" fmla="*/ 4413 h 4536"/>
                <a:gd name="T4" fmla="*/ 13499 w 13588"/>
                <a:gd name="T5" fmla="*/ 4331 h 4536"/>
                <a:gd name="T6" fmla="*/ 13463 w 13588"/>
                <a:gd name="T7" fmla="*/ 4250 h 4536"/>
                <a:gd name="T8" fmla="*/ 13404 w 13588"/>
                <a:gd name="T9" fmla="*/ 4115 h 4536"/>
                <a:gd name="T10" fmla="*/ 13317 w 13588"/>
                <a:gd name="T11" fmla="*/ 3891 h 4536"/>
                <a:gd name="T12" fmla="*/ 13212 w 13588"/>
                <a:gd name="T13" fmla="*/ 3623 h 4536"/>
                <a:gd name="T14" fmla="*/ 13084 w 13588"/>
                <a:gd name="T15" fmla="*/ 3319 h 4536"/>
                <a:gd name="T16" fmla="*/ 12923 w 13588"/>
                <a:gd name="T17" fmla="*/ 2989 h 4536"/>
                <a:gd name="T18" fmla="*/ 12721 w 13588"/>
                <a:gd name="T19" fmla="*/ 2640 h 4536"/>
                <a:gd name="T20" fmla="*/ 12471 w 13588"/>
                <a:gd name="T21" fmla="*/ 2282 h 4536"/>
                <a:gd name="T22" fmla="*/ 12164 w 13588"/>
                <a:gd name="T23" fmla="*/ 1923 h 4536"/>
                <a:gd name="T24" fmla="*/ 11794 w 13588"/>
                <a:gd name="T25" fmla="*/ 1569 h 4536"/>
                <a:gd name="T26" fmla="*/ 11350 w 13588"/>
                <a:gd name="T27" fmla="*/ 1232 h 4536"/>
                <a:gd name="T28" fmla="*/ 10826 w 13588"/>
                <a:gd name="T29" fmla="*/ 919 h 4536"/>
                <a:gd name="T30" fmla="*/ 10215 w 13588"/>
                <a:gd name="T31" fmla="*/ 638 h 4536"/>
                <a:gd name="T32" fmla="*/ 9506 w 13588"/>
                <a:gd name="T33" fmla="*/ 397 h 4536"/>
                <a:gd name="T34" fmla="*/ 8694 w 13588"/>
                <a:gd name="T35" fmla="*/ 207 h 4536"/>
                <a:gd name="T36" fmla="*/ 7769 w 13588"/>
                <a:gd name="T37" fmla="*/ 73 h 4536"/>
                <a:gd name="T38" fmla="*/ 6725 w 13588"/>
                <a:gd name="T39" fmla="*/ 7 h 4536"/>
                <a:gd name="T40" fmla="*/ 5785 w 13588"/>
                <a:gd name="T41" fmla="*/ 9 h 4536"/>
                <a:gd name="T42" fmla="*/ 5084 w 13588"/>
                <a:gd name="T43" fmla="*/ 65 h 4536"/>
                <a:gd name="T44" fmla="*/ 4434 w 13588"/>
                <a:gd name="T45" fmla="*/ 166 h 4536"/>
                <a:gd name="T46" fmla="*/ 3834 w 13588"/>
                <a:gd name="T47" fmla="*/ 312 h 4536"/>
                <a:gd name="T48" fmla="*/ 3283 w 13588"/>
                <a:gd name="T49" fmla="*/ 499 h 4536"/>
                <a:gd name="T50" fmla="*/ 2778 w 13588"/>
                <a:gd name="T51" fmla="*/ 723 h 4536"/>
                <a:gd name="T52" fmla="*/ 2320 w 13588"/>
                <a:gd name="T53" fmla="*/ 983 h 4536"/>
                <a:gd name="T54" fmla="*/ 1908 w 13588"/>
                <a:gd name="T55" fmla="*/ 1273 h 4536"/>
                <a:gd name="T56" fmla="*/ 1537 w 13588"/>
                <a:gd name="T57" fmla="*/ 1590 h 4536"/>
                <a:gd name="T58" fmla="*/ 1208 w 13588"/>
                <a:gd name="T59" fmla="*/ 1932 h 4536"/>
                <a:gd name="T60" fmla="*/ 920 w 13588"/>
                <a:gd name="T61" fmla="*/ 2296 h 4536"/>
                <a:gd name="T62" fmla="*/ 670 w 13588"/>
                <a:gd name="T63" fmla="*/ 2679 h 4536"/>
                <a:gd name="T64" fmla="*/ 459 w 13588"/>
                <a:gd name="T65" fmla="*/ 3075 h 4536"/>
                <a:gd name="T66" fmla="*/ 285 w 13588"/>
                <a:gd name="T67" fmla="*/ 3484 h 4536"/>
                <a:gd name="T68" fmla="*/ 145 w 13588"/>
                <a:gd name="T69" fmla="*/ 3901 h 4536"/>
                <a:gd name="T70" fmla="*/ 40 w 13588"/>
                <a:gd name="T71" fmla="*/ 4323 h 4536"/>
                <a:gd name="T72" fmla="*/ 13588 w 13588"/>
                <a:gd name="T73" fmla="*/ 4536 h 4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8" h="4536">
                  <a:moveTo>
                    <a:pt x="13588" y="4536"/>
                  </a:moveTo>
                  <a:lnTo>
                    <a:pt x="13571" y="4495"/>
                  </a:lnTo>
                  <a:lnTo>
                    <a:pt x="13552" y="4454"/>
                  </a:lnTo>
                  <a:lnTo>
                    <a:pt x="13534" y="4413"/>
                  </a:lnTo>
                  <a:lnTo>
                    <a:pt x="13517" y="4373"/>
                  </a:lnTo>
                  <a:lnTo>
                    <a:pt x="13499" y="4331"/>
                  </a:lnTo>
                  <a:lnTo>
                    <a:pt x="13481" y="4291"/>
                  </a:lnTo>
                  <a:lnTo>
                    <a:pt x="13463" y="4250"/>
                  </a:lnTo>
                  <a:lnTo>
                    <a:pt x="13444" y="4210"/>
                  </a:lnTo>
                  <a:lnTo>
                    <a:pt x="13404" y="4115"/>
                  </a:lnTo>
                  <a:lnTo>
                    <a:pt x="13362" y="4009"/>
                  </a:lnTo>
                  <a:lnTo>
                    <a:pt x="13317" y="3891"/>
                  </a:lnTo>
                  <a:lnTo>
                    <a:pt x="13267" y="3762"/>
                  </a:lnTo>
                  <a:lnTo>
                    <a:pt x="13212" y="3623"/>
                  </a:lnTo>
                  <a:lnTo>
                    <a:pt x="13152" y="3475"/>
                  </a:lnTo>
                  <a:lnTo>
                    <a:pt x="13084" y="3319"/>
                  </a:lnTo>
                  <a:lnTo>
                    <a:pt x="13008" y="3157"/>
                  </a:lnTo>
                  <a:lnTo>
                    <a:pt x="12923" y="2989"/>
                  </a:lnTo>
                  <a:lnTo>
                    <a:pt x="12828" y="2817"/>
                  </a:lnTo>
                  <a:lnTo>
                    <a:pt x="12721" y="2640"/>
                  </a:lnTo>
                  <a:lnTo>
                    <a:pt x="12602" y="2462"/>
                  </a:lnTo>
                  <a:lnTo>
                    <a:pt x="12471" y="2282"/>
                  </a:lnTo>
                  <a:lnTo>
                    <a:pt x="12325" y="2102"/>
                  </a:lnTo>
                  <a:lnTo>
                    <a:pt x="12164" y="1923"/>
                  </a:lnTo>
                  <a:lnTo>
                    <a:pt x="11988" y="1744"/>
                  </a:lnTo>
                  <a:lnTo>
                    <a:pt x="11794" y="1569"/>
                  </a:lnTo>
                  <a:lnTo>
                    <a:pt x="11582" y="1398"/>
                  </a:lnTo>
                  <a:lnTo>
                    <a:pt x="11350" y="1232"/>
                  </a:lnTo>
                  <a:lnTo>
                    <a:pt x="11098" y="1072"/>
                  </a:lnTo>
                  <a:lnTo>
                    <a:pt x="10826" y="919"/>
                  </a:lnTo>
                  <a:lnTo>
                    <a:pt x="10533" y="774"/>
                  </a:lnTo>
                  <a:lnTo>
                    <a:pt x="10215" y="638"/>
                  </a:lnTo>
                  <a:lnTo>
                    <a:pt x="9873" y="512"/>
                  </a:lnTo>
                  <a:lnTo>
                    <a:pt x="9506" y="397"/>
                  </a:lnTo>
                  <a:lnTo>
                    <a:pt x="9114" y="295"/>
                  </a:lnTo>
                  <a:lnTo>
                    <a:pt x="8694" y="207"/>
                  </a:lnTo>
                  <a:lnTo>
                    <a:pt x="8247" y="132"/>
                  </a:lnTo>
                  <a:lnTo>
                    <a:pt x="7769" y="73"/>
                  </a:lnTo>
                  <a:lnTo>
                    <a:pt x="7262" y="31"/>
                  </a:lnTo>
                  <a:lnTo>
                    <a:pt x="6725" y="7"/>
                  </a:lnTo>
                  <a:lnTo>
                    <a:pt x="6154" y="0"/>
                  </a:lnTo>
                  <a:lnTo>
                    <a:pt x="5785" y="9"/>
                  </a:lnTo>
                  <a:lnTo>
                    <a:pt x="5427" y="31"/>
                  </a:lnTo>
                  <a:lnTo>
                    <a:pt x="5084" y="65"/>
                  </a:lnTo>
                  <a:lnTo>
                    <a:pt x="4753" y="109"/>
                  </a:lnTo>
                  <a:lnTo>
                    <a:pt x="4434" y="166"/>
                  </a:lnTo>
                  <a:lnTo>
                    <a:pt x="4128" y="234"/>
                  </a:lnTo>
                  <a:lnTo>
                    <a:pt x="3834" y="312"/>
                  </a:lnTo>
                  <a:lnTo>
                    <a:pt x="3553" y="400"/>
                  </a:lnTo>
                  <a:lnTo>
                    <a:pt x="3283" y="499"/>
                  </a:lnTo>
                  <a:lnTo>
                    <a:pt x="3026" y="607"/>
                  </a:lnTo>
                  <a:lnTo>
                    <a:pt x="2778" y="723"/>
                  </a:lnTo>
                  <a:lnTo>
                    <a:pt x="2544" y="849"/>
                  </a:lnTo>
                  <a:lnTo>
                    <a:pt x="2320" y="983"/>
                  </a:lnTo>
                  <a:lnTo>
                    <a:pt x="2108" y="1124"/>
                  </a:lnTo>
                  <a:lnTo>
                    <a:pt x="1908" y="1273"/>
                  </a:lnTo>
                  <a:lnTo>
                    <a:pt x="1716" y="1428"/>
                  </a:lnTo>
                  <a:lnTo>
                    <a:pt x="1537" y="1590"/>
                  </a:lnTo>
                  <a:lnTo>
                    <a:pt x="1367" y="1758"/>
                  </a:lnTo>
                  <a:lnTo>
                    <a:pt x="1208" y="1932"/>
                  </a:lnTo>
                  <a:lnTo>
                    <a:pt x="1059" y="2112"/>
                  </a:lnTo>
                  <a:lnTo>
                    <a:pt x="920" y="2296"/>
                  </a:lnTo>
                  <a:lnTo>
                    <a:pt x="791" y="2485"/>
                  </a:lnTo>
                  <a:lnTo>
                    <a:pt x="670" y="2679"/>
                  </a:lnTo>
                  <a:lnTo>
                    <a:pt x="560" y="2875"/>
                  </a:lnTo>
                  <a:lnTo>
                    <a:pt x="459" y="3075"/>
                  </a:lnTo>
                  <a:lnTo>
                    <a:pt x="368" y="3278"/>
                  </a:lnTo>
                  <a:lnTo>
                    <a:pt x="285" y="3484"/>
                  </a:lnTo>
                  <a:lnTo>
                    <a:pt x="211" y="3692"/>
                  </a:lnTo>
                  <a:lnTo>
                    <a:pt x="145" y="3901"/>
                  </a:lnTo>
                  <a:lnTo>
                    <a:pt x="89" y="4112"/>
                  </a:lnTo>
                  <a:lnTo>
                    <a:pt x="40" y="4323"/>
                  </a:lnTo>
                  <a:lnTo>
                    <a:pt x="0" y="4536"/>
                  </a:lnTo>
                  <a:lnTo>
                    <a:pt x="13588" y="4536"/>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 name="Rectangle 5"/>
            <p:cNvSpPr/>
            <p:nvPr/>
          </p:nvSpPr>
          <p:spPr>
            <a:xfrm>
              <a:off x="1511300" y="1768475"/>
              <a:ext cx="7632700" cy="1200150"/>
            </a:xfrm>
            <a:prstGeom prst="rect">
              <a:avLst/>
            </a:prstGeom>
            <a:gradFill flip="none" rotWithShape="1">
              <a:gsLst>
                <a:gs pos="56000">
                  <a:schemeClr val="accent1">
                    <a:lumMod val="5000"/>
                    <a:lumOff val="95000"/>
                    <a:alpha val="0"/>
                  </a:schemeClr>
                </a:gs>
                <a:gs pos="80000">
                  <a:srgbClr val="00064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5" name="Group 6"/>
          <p:cNvGrpSpPr/>
          <p:nvPr/>
        </p:nvGrpSpPr>
        <p:grpSpPr>
          <a:xfrm>
            <a:off x="2671354" y="217150"/>
            <a:ext cx="9388087" cy="2370829"/>
            <a:chOff x="1511300" y="1754868"/>
            <a:chExt cx="9388087" cy="2357439"/>
          </a:xfrm>
        </p:grpSpPr>
        <p:sp>
          <p:nvSpPr>
            <p:cNvPr id="6" name="Freeform 7"/>
            <p:cNvSpPr>
              <a:spLocks noEditPoints="1"/>
            </p:cNvSpPr>
            <p:nvPr/>
          </p:nvSpPr>
          <p:spPr bwMode="auto">
            <a:xfrm>
              <a:off x="7611269" y="1754868"/>
              <a:ext cx="3288118" cy="2357439"/>
            </a:xfrm>
            <a:custGeom>
              <a:avLst/>
              <a:gdLst>
                <a:gd name="T0" fmla="*/ 14751 w 14994"/>
                <a:gd name="T1" fmla="*/ 8538 h 8835"/>
                <a:gd name="T2" fmla="*/ 14116 w 14994"/>
                <a:gd name="T3" fmla="*/ 7834 h 8835"/>
                <a:gd name="T4" fmla="*/ 13763 w 14994"/>
                <a:gd name="T5" fmla="*/ 7390 h 8835"/>
                <a:gd name="T6" fmla="*/ 13627 w 14994"/>
                <a:gd name="T7" fmla="*/ 7003 h 8835"/>
                <a:gd name="T8" fmla="*/ 13789 w 14994"/>
                <a:gd name="T9" fmla="*/ 6645 h 8835"/>
                <a:gd name="T10" fmla="*/ 13997 w 14994"/>
                <a:gd name="T11" fmla="*/ 6287 h 8835"/>
                <a:gd name="T12" fmla="*/ 14043 w 14994"/>
                <a:gd name="T13" fmla="*/ 5853 h 8835"/>
                <a:gd name="T14" fmla="*/ 13965 w 14994"/>
                <a:gd name="T15" fmla="*/ 5362 h 8835"/>
                <a:gd name="T16" fmla="*/ 13797 w 14994"/>
                <a:gd name="T17" fmla="*/ 4838 h 8835"/>
                <a:gd name="T18" fmla="*/ 92 w 14994"/>
                <a:gd name="T19" fmla="*/ 4498 h 8835"/>
                <a:gd name="T20" fmla="*/ 19 w 14994"/>
                <a:gd name="T21" fmla="*/ 5066 h 8835"/>
                <a:gd name="T22" fmla="*/ 10 w 14994"/>
                <a:gd name="T23" fmla="*/ 5892 h 8835"/>
                <a:gd name="T24" fmla="*/ 109 w 14994"/>
                <a:gd name="T25" fmla="*/ 6680 h 8835"/>
                <a:gd name="T26" fmla="*/ 306 w 14994"/>
                <a:gd name="T27" fmla="*/ 7402 h 8835"/>
                <a:gd name="T28" fmla="*/ 576 w 14994"/>
                <a:gd name="T29" fmla="*/ 8010 h 8835"/>
                <a:gd name="T30" fmla="*/ 786 w 14994"/>
                <a:gd name="T31" fmla="*/ 8408 h 8835"/>
                <a:gd name="T32" fmla="*/ 985 w 14994"/>
                <a:gd name="T33" fmla="*/ 8784 h 8835"/>
                <a:gd name="T34" fmla="*/ 5924 w 14994"/>
                <a:gd name="T35" fmla="*/ 3 h 8835"/>
                <a:gd name="T36" fmla="*/ 5647 w 14994"/>
                <a:gd name="T37" fmla="*/ 16 h 8835"/>
                <a:gd name="T38" fmla="*/ 5377 w 14994"/>
                <a:gd name="T39" fmla="*/ 38 h 8835"/>
                <a:gd name="T40" fmla="*/ 5124 w 14994"/>
                <a:gd name="T41" fmla="*/ 65 h 8835"/>
                <a:gd name="T42" fmla="*/ 4902 w 14994"/>
                <a:gd name="T43" fmla="*/ 95 h 8835"/>
                <a:gd name="T44" fmla="*/ 4892 w 14994"/>
                <a:gd name="T45" fmla="*/ 97 h 8835"/>
                <a:gd name="T46" fmla="*/ 4606 w 14994"/>
                <a:gd name="T47" fmla="*/ 145 h 8835"/>
                <a:gd name="T48" fmla="*/ 4389 w 14994"/>
                <a:gd name="T49" fmla="*/ 189 h 8835"/>
                <a:gd name="T50" fmla="*/ 4133 w 14994"/>
                <a:gd name="T51" fmla="*/ 250 h 8835"/>
                <a:gd name="T52" fmla="*/ 3689 w 14994"/>
                <a:gd name="T53" fmla="*/ 379 h 8835"/>
                <a:gd name="T54" fmla="*/ 3480 w 14994"/>
                <a:gd name="T55" fmla="*/ 452 h 8835"/>
                <a:gd name="T56" fmla="*/ 3275 w 14994"/>
                <a:gd name="T57" fmla="*/ 532 h 8835"/>
                <a:gd name="T58" fmla="*/ 3084 w 14994"/>
                <a:gd name="T59" fmla="*/ 614 h 8835"/>
                <a:gd name="T60" fmla="*/ 3094 w 14994"/>
                <a:gd name="T61" fmla="*/ 610 h 8835"/>
                <a:gd name="T62" fmla="*/ 2711 w 14994"/>
                <a:gd name="T63" fmla="*/ 799 h 8835"/>
                <a:gd name="T64" fmla="*/ 2720 w 14994"/>
                <a:gd name="T65" fmla="*/ 794 h 8835"/>
                <a:gd name="T66" fmla="*/ 2365 w 14994"/>
                <a:gd name="T67" fmla="*/ 1004 h 8835"/>
                <a:gd name="T68" fmla="*/ 2376 w 14994"/>
                <a:gd name="T69" fmla="*/ 997 h 8835"/>
                <a:gd name="T70" fmla="*/ 2037 w 14994"/>
                <a:gd name="T71" fmla="*/ 1234 h 8835"/>
                <a:gd name="T72" fmla="*/ 1890 w 14994"/>
                <a:gd name="T73" fmla="*/ 1350 h 8835"/>
                <a:gd name="T74" fmla="*/ 1744 w 14994"/>
                <a:gd name="T75" fmla="*/ 1474 h 8835"/>
                <a:gd name="T76" fmla="*/ 1611 w 14994"/>
                <a:gd name="T77" fmla="*/ 1596 h 8835"/>
                <a:gd name="T78" fmla="*/ 1349 w 14994"/>
                <a:gd name="T79" fmla="*/ 1866 h 8835"/>
                <a:gd name="T80" fmla="*/ 1357 w 14994"/>
                <a:gd name="T81" fmla="*/ 1856 h 8835"/>
                <a:gd name="T82" fmla="*/ 1118 w 14994"/>
                <a:gd name="T83" fmla="*/ 2141 h 8835"/>
                <a:gd name="T84" fmla="*/ 1127 w 14994"/>
                <a:gd name="T85" fmla="*/ 2130 h 8835"/>
                <a:gd name="T86" fmla="*/ 1001 w 14994"/>
                <a:gd name="T87" fmla="*/ 2297 h 8835"/>
                <a:gd name="T88" fmla="*/ 889 w 14994"/>
                <a:gd name="T89" fmla="*/ 2461 h 8835"/>
                <a:gd name="T90" fmla="*/ 802 w 14994"/>
                <a:gd name="T91" fmla="*/ 2599 h 8835"/>
                <a:gd name="T92" fmla="*/ 735 w 14994"/>
                <a:gd name="T93" fmla="*/ 2712 h 8835"/>
                <a:gd name="T94" fmla="*/ 728 w 14994"/>
                <a:gd name="T95" fmla="*/ 2724 h 8835"/>
                <a:gd name="T96" fmla="*/ 623 w 14994"/>
                <a:gd name="T97" fmla="*/ 2916 h 8835"/>
                <a:gd name="T98" fmla="*/ 553 w 14994"/>
                <a:gd name="T99" fmla="*/ 3053 h 8835"/>
                <a:gd name="T100" fmla="*/ 486 w 14994"/>
                <a:gd name="T101" fmla="*/ 3200 h 8835"/>
                <a:gd name="T102" fmla="*/ 492 w 14994"/>
                <a:gd name="T103" fmla="*/ 3185 h 8835"/>
                <a:gd name="T104" fmla="*/ 416 w 14994"/>
                <a:gd name="T105" fmla="*/ 3363 h 8835"/>
                <a:gd name="T106" fmla="*/ 341 w 14994"/>
                <a:gd name="T107" fmla="*/ 3560 h 8835"/>
                <a:gd name="T108" fmla="*/ 295 w 14994"/>
                <a:gd name="T109" fmla="*/ 3692 h 8835"/>
                <a:gd name="T110" fmla="*/ 255 w 14994"/>
                <a:gd name="T111" fmla="*/ 3818 h 8835"/>
                <a:gd name="T112" fmla="*/ 251 w 14994"/>
                <a:gd name="T113" fmla="*/ 3835 h 8835"/>
                <a:gd name="T114" fmla="*/ 192 w 14994"/>
                <a:gd name="T115" fmla="*/ 4045 h 8835"/>
                <a:gd name="T116" fmla="*/ 155 w 14994"/>
                <a:gd name="T117" fmla="*/ 4189 h 8835"/>
                <a:gd name="T118" fmla="*/ 122 w 14994"/>
                <a:gd name="T119" fmla="*/ 4340 h 8835"/>
                <a:gd name="T120" fmla="*/ 126 w 14994"/>
                <a:gd name="T121" fmla="*/ 4324 h 8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994" h="8835">
                  <a:moveTo>
                    <a:pt x="14994" y="8835"/>
                  </a:moveTo>
                  <a:lnTo>
                    <a:pt x="14973" y="8807"/>
                  </a:lnTo>
                  <a:lnTo>
                    <a:pt x="14950" y="8779"/>
                  </a:lnTo>
                  <a:lnTo>
                    <a:pt x="14928" y="8750"/>
                  </a:lnTo>
                  <a:lnTo>
                    <a:pt x="14904" y="8721"/>
                  </a:lnTo>
                  <a:lnTo>
                    <a:pt x="14828" y="8628"/>
                  </a:lnTo>
                  <a:lnTo>
                    <a:pt x="14751" y="8538"/>
                  </a:lnTo>
                  <a:lnTo>
                    <a:pt x="14676" y="8451"/>
                  </a:lnTo>
                  <a:lnTo>
                    <a:pt x="14600" y="8366"/>
                  </a:lnTo>
                  <a:lnTo>
                    <a:pt x="14454" y="8204"/>
                  </a:lnTo>
                  <a:lnTo>
                    <a:pt x="14312" y="8050"/>
                  </a:lnTo>
                  <a:lnTo>
                    <a:pt x="14245" y="7976"/>
                  </a:lnTo>
                  <a:lnTo>
                    <a:pt x="14179" y="7904"/>
                  </a:lnTo>
                  <a:lnTo>
                    <a:pt x="14116" y="7834"/>
                  </a:lnTo>
                  <a:lnTo>
                    <a:pt x="14056" y="7766"/>
                  </a:lnTo>
                  <a:lnTo>
                    <a:pt x="13998" y="7700"/>
                  </a:lnTo>
                  <a:lnTo>
                    <a:pt x="13945" y="7635"/>
                  </a:lnTo>
                  <a:lnTo>
                    <a:pt x="13894" y="7572"/>
                  </a:lnTo>
                  <a:lnTo>
                    <a:pt x="13846" y="7509"/>
                  </a:lnTo>
                  <a:lnTo>
                    <a:pt x="13803" y="7449"/>
                  </a:lnTo>
                  <a:lnTo>
                    <a:pt x="13763" y="7390"/>
                  </a:lnTo>
                  <a:lnTo>
                    <a:pt x="13729" y="7332"/>
                  </a:lnTo>
                  <a:lnTo>
                    <a:pt x="13699" y="7274"/>
                  </a:lnTo>
                  <a:lnTo>
                    <a:pt x="13674" y="7218"/>
                  </a:lnTo>
                  <a:lnTo>
                    <a:pt x="13653" y="7163"/>
                  </a:lnTo>
                  <a:lnTo>
                    <a:pt x="13638" y="7109"/>
                  </a:lnTo>
                  <a:lnTo>
                    <a:pt x="13629" y="7055"/>
                  </a:lnTo>
                  <a:lnTo>
                    <a:pt x="13627" y="7003"/>
                  </a:lnTo>
                  <a:lnTo>
                    <a:pt x="13629" y="6950"/>
                  </a:lnTo>
                  <a:lnTo>
                    <a:pt x="13638" y="6899"/>
                  </a:lnTo>
                  <a:lnTo>
                    <a:pt x="13654" y="6847"/>
                  </a:lnTo>
                  <a:lnTo>
                    <a:pt x="13677" y="6797"/>
                  </a:lnTo>
                  <a:lnTo>
                    <a:pt x="13708" y="6745"/>
                  </a:lnTo>
                  <a:lnTo>
                    <a:pt x="13744" y="6695"/>
                  </a:lnTo>
                  <a:lnTo>
                    <a:pt x="13789" y="6645"/>
                  </a:lnTo>
                  <a:lnTo>
                    <a:pt x="13830" y="6599"/>
                  </a:lnTo>
                  <a:lnTo>
                    <a:pt x="13866" y="6552"/>
                  </a:lnTo>
                  <a:lnTo>
                    <a:pt x="13900" y="6503"/>
                  </a:lnTo>
                  <a:lnTo>
                    <a:pt x="13930" y="6451"/>
                  </a:lnTo>
                  <a:lnTo>
                    <a:pt x="13955" y="6399"/>
                  </a:lnTo>
                  <a:lnTo>
                    <a:pt x="13977" y="6344"/>
                  </a:lnTo>
                  <a:lnTo>
                    <a:pt x="13997" y="6287"/>
                  </a:lnTo>
                  <a:lnTo>
                    <a:pt x="14013" y="6229"/>
                  </a:lnTo>
                  <a:lnTo>
                    <a:pt x="14025" y="6170"/>
                  </a:lnTo>
                  <a:lnTo>
                    <a:pt x="14034" y="6110"/>
                  </a:lnTo>
                  <a:lnTo>
                    <a:pt x="14041" y="6047"/>
                  </a:lnTo>
                  <a:lnTo>
                    <a:pt x="14044" y="5984"/>
                  </a:lnTo>
                  <a:lnTo>
                    <a:pt x="14046" y="5918"/>
                  </a:lnTo>
                  <a:lnTo>
                    <a:pt x="14043" y="5853"/>
                  </a:lnTo>
                  <a:lnTo>
                    <a:pt x="14040" y="5786"/>
                  </a:lnTo>
                  <a:lnTo>
                    <a:pt x="14033" y="5717"/>
                  </a:lnTo>
                  <a:lnTo>
                    <a:pt x="14024" y="5648"/>
                  </a:lnTo>
                  <a:lnTo>
                    <a:pt x="14011" y="5578"/>
                  </a:lnTo>
                  <a:lnTo>
                    <a:pt x="13999" y="5507"/>
                  </a:lnTo>
                  <a:lnTo>
                    <a:pt x="13983" y="5435"/>
                  </a:lnTo>
                  <a:lnTo>
                    <a:pt x="13965" y="5362"/>
                  </a:lnTo>
                  <a:lnTo>
                    <a:pt x="13946" y="5289"/>
                  </a:lnTo>
                  <a:lnTo>
                    <a:pt x="13925" y="5215"/>
                  </a:lnTo>
                  <a:lnTo>
                    <a:pt x="13903" y="5140"/>
                  </a:lnTo>
                  <a:lnTo>
                    <a:pt x="13878" y="5066"/>
                  </a:lnTo>
                  <a:lnTo>
                    <a:pt x="13852" y="4990"/>
                  </a:lnTo>
                  <a:lnTo>
                    <a:pt x="13826" y="4914"/>
                  </a:lnTo>
                  <a:lnTo>
                    <a:pt x="13797" y="4838"/>
                  </a:lnTo>
                  <a:lnTo>
                    <a:pt x="13768" y="4762"/>
                  </a:lnTo>
                  <a:lnTo>
                    <a:pt x="13737" y="4685"/>
                  </a:lnTo>
                  <a:lnTo>
                    <a:pt x="13705" y="4607"/>
                  </a:lnTo>
                  <a:lnTo>
                    <a:pt x="13674" y="4531"/>
                  </a:lnTo>
                  <a:lnTo>
                    <a:pt x="86" y="4531"/>
                  </a:lnTo>
                  <a:lnTo>
                    <a:pt x="88" y="4514"/>
                  </a:lnTo>
                  <a:lnTo>
                    <a:pt x="92" y="4498"/>
                  </a:lnTo>
                  <a:lnTo>
                    <a:pt x="95" y="4481"/>
                  </a:lnTo>
                  <a:lnTo>
                    <a:pt x="98" y="4465"/>
                  </a:lnTo>
                  <a:lnTo>
                    <a:pt x="77" y="4585"/>
                  </a:lnTo>
                  <a:lnTo>
                    <a:pt x="59" y="4706"/>
                  </a:lnTo>
                  <a:lnTo>
                    <a:pt x="43" y="4826"/>
                  </a:lnTo>
                  <a:lnTo>
                    <a:pt x="29" y="4945"/>
                  </a:lnTo>
                  <a:lnTo>
                    <a:pt x="19" y="5066"/>
                  </a:lnTo>
                  <a:lnTo>
                    <a:pt x="11" y="5185"/>
                  </a:lnTo>
                  <a:lnTo>
                    <a:pt x="5" y="5304"/>
                  </a:lnTo>
                  <a:lnTo>
                    <a:pt x="1" y="5424"/>
                  </a:lnTo>
                  <a:lnTo>
                    <a:pt x="0" y="5542"/>
                  </a:lnTo>
                  <a:lnTo>
                    <a:pt x="1" y="5659"/>
                  </a:lnTo>
                  <a:lnTo>
                    <a:pt x="5" y="5776"/>
                  </a:lnTo>
                  <a:lnTo>
                    <a:pt x="10" y="5892"/>
                  </a:lnTo>
                  <a:lnTo>
                    <a:pt x="18" y="6008"/>
                  </a:lnTo>
                  <a:lnTo>
                    <a:pt x="27" y="6122"/>
                  </a:lnTo>
                  <a:lnTo>
                    <a:pt x="40" y="6236"/>
                  </a:lnTo>
                  <a:lnTo>
                    <a:pt x="53" y="6348"/>
                  </a:lnTo>
                  <a:lnTo>
                    <a:pt x="70" y="6460"/>
                  </a:lnTo>
                  <a:lnTo>
                    <a:pt x="88" y="6570"/>
                  </a:lnTo>
                  <a:lnTo>
                    <a:pt x="109" y="6680"/>
                  </a:lnTo>
                  <a:lnTo>
                    <a:pt x="132" y="6787"/>
                  </a:lnTo>
                  <a:lnTo>
                    <a:pt x="155" y="6893"/>
                  </a:lnTo>
                  <a:lnTo>
                    <a:pt x="181" y="6998"/>
                  </a:lnTo>
                  <a:lnTo>
                    <a:pt x="210" y="7102"/>
                  </a:lnTo>
                  <a:lnTo>
                    <a:pt x="240" y="7204"/>
                  </a:lnTo>
                  <a:lnTo>
                    <a:pt x="272" y="7303"/>
                  </a:lnTo>
                  <a:lnTo>
                    <a:pt x="306" y="7402"/>
                  </a:lnTo>
                  <a:lnTo>
                    <a:pt x="341" y="7499"/>
                  </a:lnTo>
                  <a:lnTo>
                    <a:pt x="379" y="7593"/>
                  </a:lnTo>
                  <a:lnTo>
                    <a:pt x="417" y="7686"/>
                  </a:lnTo>
                  <a:lnTo>
                    <a:pt x="458" y="7777"/>
                  </a:lnTo>
                  <a:lnTo>
                    <a:pt x="501" y="7865"/>
                  </a:lnTo>
                  <a:lnTo>
                    <a:pt x="544" y="7951"/>
                  </a:lnTo>
                  <a:lnTo>
                    <a:pt x="576" y="8010"/>
                  </a:lnTo>
                  <a:lnTo>
                    <a:pt x="607" y="8068"/>
                  </a:lnTo>
                  <a:lnTo>
                    <a:pt x="637" y="8126"/>
                  </a:lnTo>
                  <a:lnTo>
                    <a:pt x="667" y="8183"/>
                  </a:lnTo>
                  <a:lnTo>
                    <a:pt x="697" y="8240"/>
                  </a:lnTo>
                  <a:lnTo>
                    <a:pt x="727" y="8297"/>
                  </a:lnTo>
                  <a:lnTo>
                    <a:pt x="756" y="8353"/>
                  </a:lnTo>
                  <a:lnTo>
                    <a:pt x="786" y="8408"/>
                  </a:lnTo>
                  <a:lnTo>
                    <a:pt x="815" y="8462"/>
                  </a:lnTo>
                  <a:lnTo>
                    <a:pt x="844" y="8517"/>
                  </a:lnTo>
                  <a:lnTo>
                    <a:pt x="873" y="8572"/>
                  </a:lnTo>
                  <a:lnTo>
                    <a:pt x="902" y="8625"/>
                  </a:lnTo>
                  <a:lnTo>
                    <a:pt x="930" y="8678"/>
                  </a:lnTo>
                  <a:lnTo>
                    <a:pt x="958" y="8731"/>
                  </a:lnTo>
                  <a:lnTo>
                    <a:pt x="985" y="8784"/>
                  </a:lnTo>
                  <a:lnTo>
                    <a:pt x="1014" y="8835"/>
                  </a:lnTo>
                  <a:lnTo>
                    <a:pt x="14994" y="8835"/>
                  </a:lnTo>
                  <a:close/>
                  <a:moveTo>
                    <a:pt x="5983" y="0"/>
                  </a:moveTo>
                  <a:lnTo>
                    <a:pt x="5968" y="0"/>
                  </a:lnTo>
                  <a:lnTo>
                    <a:pt x="5953" y="2"/>
                  </a:lnTo>
                  <a:lnTo>
                    <a:pt x="5939" y="2"/>
                  </a:lnTo>
                  <a:lnTo>
                    <a:pt x="5924" y="3"/>
                  </a:lnTo>
                  <a:lnTo>
                    <a:pt x="5939" y="2"/>
                  </a:lnTo>
                  <a:lnTo>
                    <a:pt x="5953" y="2"/>
                  </a:lnTo>
                  <a:lnTo>
                    <a:pt x="5968" y="0"/>
                  </a:lnTo>
                  <a:lnTo>
                    <a:pt x="5983" y="0"/>
                  </a:lnTo>
                  <a:close/>
                  <a:moveTo>
                    <a:pt x="5679" y="14"/>
                  </a:moveTo>
                  <a:lnTo>
                    <a:pt x="5663" y="15"/>
                  </a:lnTo>
                  <a:lnTo>
                    <a:pt x="5647" y="16"/>
                  </a:lnTo>
                  <a:lnTo>
                    <a:pt x="5663" y="15"/>
                  </a:lnTo>
                  <a:lnTo>
                    <a:pt x="5679" y="14"/>
                  </a:lnTo>
                  <a:close/>
                  <a:moveTo>
                    <a:pt x="5428" y="33"/>
                  </a:moveTo>
                  <a:lnTo>
                    <a:pt x="5416" y="34"/>
                  </a:lnTo>
                  <a:lnTo>
                    <a:pt x="5402" y="35"/>
                  </a:lnTo>
                  <a:lnTo>
                    <a:pt x="5390" y="37"/>
                  </a:lnTo>
                  <a:lnTo>
                    <a:pt x="5377" y="38"/>
                  </a:lnTo>
                  <a:lnTo>
                    <a:pt x="5390" y="37"/>
                  </a:lnTo>
                  <a:lnTo>
                    <a:pt x="5402" y="35"/>
                  </a:lnTo>
                  <a:lnTo>
                    <a:pt x="5416" y="34"/>
                  </a:lnTo>
                  <a:lnTo>
                    <a:pt x="5428" y="33"/>
                  </a:lnTo>
                  <a:close/>
                  <a:moveTo>
                    <a:pt x="5146" y="62"/>
                  </a:moveTo>
                  <a:lnTo>
                    <a:pt x="5135" y="64"/>
                  </a:lnTo>
                  <a:lnTo>
                    <a:pt x="5124" y="65"/>
                  </a:lnTo>
                  <a:lnTo>
                    <a:pt x="5114" y="66"/>
                  </a:lnTo>
                  <a:lnTo>
                    <a:pt x="5103" y="67"/>
                  </a:lnTo>
                  <a:lnTo>
                    <a:pt x="5114" y="66"/>
                  </a:lnTo>
                  <a:lnTo>
                    <a:pt x="5124" y="65"/>
                  </a:lnTo>
                  <a:lnTo>
                    <a:pt x="5135" y="64"/>
                  </a:lnTo>
                  <a:lnTo>
                    <a:pt x="5146" y="62"/>
                  </a:lnTo>
                  <a:close/>
                  <a:moveTo>
                    <a:pt x="4902" y="95"/>
                  </a:moveTo>
                  <a:lnTo>
                    <a:pt x="4892" y="97"/>
                  </a:lnTo>
                  <a:lnTo>
                    <a:pt x="4882" y="98"/>
                  </a:lnTo>
                  <a:lnTo>
                    <a:pt x="4872" y="100"/>
                  </a:lnTo>
                  <a:lnTo>
                    <a:pt x="4860" y="101"/>
                  </a:lnTo>
                  <a:lnTo>
                    <a:pt x="4872" y="100"/>
                  </a:lnTo>
                  <a:lnTo>
                    <a:pt x="4882" y="98"/>
                  </a:lnTo>
                  <a:lnTo>
                    <a:pt x="4892" y="97"/>
                  </a:lnTo>
                  <a:lnTo>
                    <a:pt x="4902" y="95"/>
                  </a:lnTo>
                  <a:close/>
                  <a:moveTo>
                    <a:pt x="4644" y="137"/>
                  </a:moveTo>
                  <a:lnTo>
                    <a:pt x="4631" y="141"/>
                  </a:lnTo>
                  <a:lnTo>
                    <a:pt x="4619" y="143"/>
                  </a:lnTo>
                  <a:lnTo>
                    <a:pt x="4606" y="145"/>
                  </a:lnTo>
                  <a:lnTo>
                    <a:pt x="4594" y="147"/>
                  </a:lnTo>
                  <a:lnTo>
                    <a:pt x="4606" y="145"/>
                  </a:lnTo>
                  <a:lnTo>
                    <a:pt x="4619" y="143"/>
                  </a:lnTo>
                  <a:lnTo>
                    <a:pt x="4631" y="141"/>
                  </a:lnTo>
                  <a:lnTo>
                    <a:pt x="4644" y="137"/>
                  </a:lnTo>
                  <a:close/>
                  <a:moveTo>
                    <a:pt x="4401" y="186"/>
                  </a:moveTo>
                  <a:lnTo>
                    <a:pt x="4389" y="189"/>
                  </a:lnTo>
                  <a:lnTo>
                    <a:pt x="4375" y="192"/>
                  </a:lnTo>
                  <a:lnTo>
                    <a:pt x="4389" y="189"/>
                  </a:lnTo>
                  <a:lnTo>
                    <a:pt x="4401" y="186"/>
                  </a:lnTo>
                  <a:close/>
                  <a:moveTo>
                    <a:pt x="4170" y="240"/>
                  </a:moveTo>
                  <a:lnTo>
                    <a:pt x="4157" y="243"/>
                  </a:lnTo>
                  <a:lnTo>
                    <a:pt x="4145" y="247"/>
                  </a:lnTo>
                  <a:lnTo>
                    <a:pt x="4133" y="250"/>
                  </a:lnTo>
                  <a:lnTo>
                    <a:pt x="4121" y="253"/>
                  </a:lnTo>
                  <a:lnTo>
                    <a:pt x="4133" y="250"/>
                  </a:lnTo>
                  <a:lnTo>
                    <a:pt x="4145" y="247"/>
                  </a:lnTo>
                  <a:lnTo>
                    <a:pt x="4157" y="243"/>
                  </a:lnTo>
                  <a:lnTo>
                    <a:pt x="4170" y="240"/>
                  </a:lnTo>
                  <a:close/>
                  <a:moveTo>
                    <a:pt x="3724" y="368"/>
                  </a:moveTo>
                  <a:lnTo>
                    <a:pt x="3713" y="371"/>
                  </a:lnTo>
                  <a:lnTo>
                    <a:pt x="3701" y="376"/>
                  </a:lnTo>
                  <a:lnTo>
                    <a:pt x="3689" y="379"/>
                  </a:lnTo>
                  <a:lnTo>
                    <a:pt x="3678" y="383"/>
                  </a:lnTo>
                  <a:lnTo>
                    <a:pt x="3689" y="379"/>
                  </a:lnTo>
                  <a:lnTo>
                    <a:pt x="3701" y="376"/>
                  </a:lnTo>
                  <a:lnTo>
                    <a:pt x="3713" y="371"/>
                  </a:lnTo>
                  <a:lnTo>
                    <a:pt x="3724" y="368"/>
                  </a:lnTo>
                  <a:close/>
                  <a:moveTo>
                    <a:pt x="3493" y="448"/>
                  </a:moveTo>
                  <a:lnTo>
                    <a:pt x="3480" y="452"/>
                  </a:lnTo>
                  <a:lnTo>
                    <a:pt x="3467" y="458"/>
                  </a:lnTo>
                  <a:lnTo>
                    <a:pt x="3480" y="452"/>
                  </a:lnTo>
                  <a:lnTo>
                    <a:pt x="3493" y="448"/>
                  </a:lnTo>
                  <a:close/>
                  <a:moveTo>
                    <a:pt x="3304" y="520"/>
                  </a:moveTo>
                  <a:lnTo>
                    <a:pt x="3295" y="525"/>
                  </a:lnTo>
                  <a:lnTo>
                    <a:pt x="3285" y="528"/>
                  </a:lnTo>
                  <a:lnTo>
                    <a:pt x="3275" y="532"/>
                  </a:lnTo>
                  <a:lnTo>
                    <a:pt x="3265" y="537"/>
                  </a:lnTo>
                  <a:lnTo>
                    <a:pt x="3275" y="532"/>
                  </a:lnTo>
                  <a:lnTo>
                    <a:pt x="3285" y="528"/>
                  </a:lnTo>
                  <a:lnTo>
                    <a:pt x="3295" y="525"/>
                  </a:lnTo>
                  <a:lnTo>
                    <a:pt x="3304" y="520"/>
                  </a:lnTo>
                  <a:close/>
                  <a:moveTo>
                    <a:pt x="3094" y="610"/>
                  </a:moveTo>
                  <a:lnTo>
                    <a:pt x="3084" y="614"/>
                  </a:lnTo>
                  <a:lnTo>
                    <a:pt x="3075" y="619"/>
                  </a:lnTo>
                  <a:lnTo>
                    <a:pt x="3067" y="622"/>
                  </a:lnTo>
                  <a:lnTo>
                    <a:pt x="3058" y="626"/>
                  </a:lnTo>
                  <a:lnTo>
                    <a:pt x="3067" y="622"/>
                  </a:lnTo>
                  <a:lnTo>
                    <a:pt x="3075" y="619"/>
                  </a:lnTo>
                  <a:lnTo>
                    <a:pt x="3084" y="614"/>
                  </a:lnTo>
                  <a:lnTo>
                    <a:pt x="3094" y="610"/>
                  </a:lnTo>
                  <a:close/>
                  <a:moveTo>
                    <a:pt x="2912" y="695"/>
                  </a:moveTo>
                  <a:lnTo>
                    <a:pt x="2896" y="703"/>
                  </a:lnTo>
                  <a:lnTo>
                    <a:pt x="2880" y="712"/>
                  </a:lnTo>
                  <a:lnTo>
                    <a:pt x="2896" y="703"/>
                  </a:lnTo>
                  <a:lnTo>
                    <a:pt x="2912" y="695"/>
                  </a:lnTo>
                  <a:close/>
                  <a:moveTo>
                    <a:pt x="2720" y="794"/>
                  </a:moveTo>
                  <a:lnTo>
                    <a:pt x="2711" y="799"/>
                  </a:lnTo>
                  <a:lnTo>
                    <a:pt x="2702" y="805"/>
                  </a:lnTo>
                  <a:lnTo>
                    <a:pt x="2692" y="810"/>
                  </a:lnTo>
                  <a:lnTo>
                    <a:pt x="2683" y="816"/>
                  </a:lnTo>
                  <a:lnTo>
                    <a:pt x="2692" y="810"/>
                  </a:lnTo>
                  <a:lnTo>
                    <a:pt x="2702" y="805"/>
                  </a:lnTo>
                  <a:lnTo>
                    <a:pt x="2711" y="799"/>
                  </a:lnTo>
                  <a:lnTo>
                    <a:pt x="2720" y="794"/>
                  </a:lnTo>
                  <a:close/>
                  <a:moveTo>
                    <a:pt x="2545" y="893"/>
                  </a:moveTo>
                  <a:lnTo>
                    <a:pt x="2533" y="900"/>
                  </a:lnTo>
                  <a:lnTo>
                    <a:pt x="2522" y="907"/>
                  </a:lnTo>
                  <a:lnTo>
                    <a:pt x="2533" y="900"/>
                  </a:lnTo>
                  <a:lnTo>
                    <a:pt x="2545" y="893"/>
                  </a:lnTo>
                  <a:close/>
                  <a:moveTo>
                    <a:pt x="2376" y="997"/>
                  </a:moveTo>
                  <a:lnTo>
                    <a:pt x="2365" y="1004"/>
                  </a:lnTo>
                  <a:lnTo>
                    <a:pt x="2356" y="1010"/>
                  </a:lnTo>
                  <a:lnTo>
                    <a:pt x="2346" y="1017"/>
                  </a:lnTo>
                  <a:lnTo>
                    <a:pt x="2337" y="1023"/>
                  </a:lnTo>
                  <a:lnTo>
                    <a:pt x="2346" y="1017"/>
                  </a:lnTo>
                  <a:lnTo>
                    <a:pt x="2356" y="1010"/>
                  </a:lnTo>
                  <a:lnTo>
                    <a:pt x="2365" y="1004"/>
                  </a:lnTo>
                  <a:lnTo>
                    <a:pt x="2376" y="997"/>
                  </a:lnTo>
                  <a:close/>
                  <a:moveTo>
                    <a:pt x="2055" y="1221"/>
                  </a:moveTo>
                  <a:lnTo>
                    <a:pt x="2046" y="1227"/>
                  </a:lnTo>
                  <a:lnTo>
                    <a:pt x="2037" y="1234"/>
                  </a:lnTo>
                  <a:lnTo>
                    <a:pt x="2028" y="1241"/>
                  </a:lnTo>
                  <a:lnTo>
                    <a:pt x="2018" y="1248"/>
                  </a:lnTo>
                  <a:lnTo>
                    <a:pt x="2028" y="1241"/>
                  </a:lnTo>
                  <a:lnTo>
                    <a:pt x="2037" y="1234"/>
                  </a:lnTo>
                  <a:lnTo>
                    <a:pt x="2046" y="1227"/>
                  </a:lnTo>
                  <a:lnTo>
                    <a:pt x="2055" y="1221"/>
                  </a:lnTo>
                  <a:close/>
                  <a:moveTo>
                    <a:pt x="1890" y="1350"/>
                  </a:moveTo>
                  <a:lnTo>
                    <a:pt x="1878" y="1360"/>
                  </a:lnTo>
                  <a:lnTo>
                    <a:pt x="1865" y="1370"/>
                  </a:lnTo>
                  <a:lnTo>
                    <a:pt x="1878" y="1360"/>
                  </a:lnTo>
                  <a:lnTo>
                    <a:pt x="1890" y="1350"/>
                  </a:lnTo>
                  <a:close/>
                  <a:moveTo>
                    <a:pt x="1761" y="1459"/>
                  </a:moveTo>
                  <a:lnTo>
                    <a:pt x="1752" y="1467"/>
                  </a:lnTo>
                  <a:lnTo>
                    <a:pt x="1744" y="1474"/>
                  </a:lnTo>
                  <a:lnTo>
                    <a:pt x="1735" y="1482"/>
                  </a:lnTo>
                  <a:lnTo>
                    <a:pt x="1726" y="1490"/>
                  </a:lnTo>
                  <a:lnTo>
                    <a:pt x="1735" y="1482"/>
                  </a:lnTo>
                  <a:lnTo>
                    <a:pt x="1744" y="1474"/>
                  </a:lnTo>
                  <a:lnTo>
                    <a:pt x="1752" y="1467"/>
                  </a:lnTo>
                  <a:lnTo>
                    <a:pt x="1761" y="1459"/>
                  </a:lnTo>
                  <a:close/>
                  <a:moveTo>
                    <a:pt x="1611" y="1596"/>
                  </a:moveTo>
                  <a:lnTo>
                    <a:pt x="1597" y="1610"/>
                  </a:lnTo>
                  <a:lnTo>
                    <a:pt x="1581" y="1625"/>
                  </a:lnTo>
                  <a:lnTo>
                    <a:pt x="1597" y="1610"/>
                  </a:lnTo>
                  <a:lnTo>
                    <a:pt x="1611" y="1596"/>
                  </a:lnTo>
                  <a:close/>
                  <a:moveTo>
                    <a:pt x="1489" y="1717"/>
                  </a:moveTo>
                  <a:lnTo>
                    <a:pt x="1475" y="1732"/>
                  </a:lnTo>
                  <a:lnTo>
                    <a:pt x="1461" y="1746"/>
                  </a:lnTo>
                  <a:lnTo>
                    <a:pt x="1475" y="1732"/>
                  </a:lnTo>
                  <a:lnTo>
                    <a:pt x="1489" y="1717"/>
                  </a:lnTo>
                  <a:close/>
                  <a:moveTo>
                    <a:pt x="1357" y="1856"/>
                  </a:moveTo>
                  <a:lnTo>
                    <a:pt x="1349" y="1866"/>
                  </a:lnTo>
                  <a:lnTo>
                    <a:pt x="1340" y="1875"/>
                  </a:lnTo>
                  <a:lnTo>
                    <a:pt x="1332" y="1884"/>
                  </a:lnTo>
                  <a:lnTo>
                    <a:pt x="1324" y="1892"/>
                  </a:lnTo>
                  <a:lnTo>
                    <a:pt x="1332" y="1884"/>
                  </a:lnTo>
                  <a:lnTo>
                    <a:pt x="1340" y="1875"/>
                  </a:lnTo>
                  <a:lnTo>
                    <a:pt x="1349" y="1866"/>
                  </a:lnTo>
                  <a:lnTo>
                    <a:pt x="1357" y="1856"/>
                  </a:lnTo>
                  <a:close/>
                  <a:moveTo>
                    <a:pt x="1242" y="1989"/>
                  </a:moveTo>
                  <a:lnTo>
                    <a:pt x="1230" y="2002"/>
                  </a:lnTo>
                  <a:lnTo>
                    <a:pt x="1219" y="2015"/>
                  </a:lnTo>
                  <a:lnTo>
                    <a:pt x="1230" y="2002"/>
                  </a:lnTo>
                  <a:lnTo>
                    <a:pt x="1242" y="1989"/>
                  </a:lnTo>
                  <a:close/>
                  <a:moveTo>
                    <a:pt x="1127" y="2130"/>
                  </a:moveTo>
                  <a:lnTo>
                    <a:pt x="1118" y="2141"/>
                  </a:lnTo>
                  <a:lnTo>
                    <a:pt x="1110" y="2151"/>
                  </a:lnTo>
                  <a:lnTo>
                    <a:pt x="1102" y="2162"/>
                  </a:lnTo>
                  <a:lnTo>
                    <a:pt x="1094" y="2171"/>
                  </a:lnTo>
                  <a:lnTo>
                    <a:pt x="1102" y="2162"/>
                  </a:lnTo>
                  <a:lnTo>
                    <a:pt x="1110" y="2151"/>
                  </a:lnTo>
                  <a:lnTo>
                    <a:pt x="1118" y="2141"/>
                  </a:lnTo>
                  <a:lnTo>
                    <a:pt x="1127" y="2130"/>
                  </a:lnTo>
                  <a:close/>
                  <a:moveTo>
                    <a:pt x="1015" y="2279"/>
                  </a:moveTo>
                  <a:lnTo>
                    <a:pt x="1008" y="2289"/>
                  </a:lnTo>
                  <a:lnTo>
                    <a:pt x="1001" y="2297"/>
                  </a:lnTo>
                  <a:lnTo>
                    <a:pt x="996" y="2306"/>
                  </a:lnTo>
                  <a:lnTo>
                    <a:pt x="989" y="2316"/>
                  </a:lnTo>
                  <a:lnTo>
                    <a:pt x="996" y="2306"/>
                  </a:lnTo>
                  <a:lnTo>
                    <a:pt x="1001" y="2297"/>
                  </a:lnTo>
                  <a:lnTo>
                    <a:pt x="1008" y="2289"/>
                  </a:lnTo>
                  <a:lnTo>
                    <a:pt x="1015" y="2279"/>
                  </a:lnTo>
                  <a:close/>
                  <a:moveTo>
                    <a:pt x="920" y="2415"/>
                  </a:moveTo>
                  <a:lnTo>
                    <a:pt x="912" y="2428"/>
                  </a:lnTo>
                  <a:lnTo>
                    <a:pt x="904" y="2438"/>
                  </a:lnTo>
                  <a:lnTo>
                    <a:pt x="897" y="2449"/>
                  </a:lnTo>
                  <a:lnTo>
                    <a:pt x="889" y="2461"/>
                  </a:lnTo>
                  <a:lnTo>
                    <a:pt x="897" y="2449"/>
                  </a:lnTo>
                  <a:lnTo>
                    <a:pt x="904" y="2438"/>
                  </a:lnTo>
                  <a:lnTo>
                    <a:pt x="912" y="2428"/>
                  </a:lnTo>
                  <a:lnTo>
                    <a:pt x="920" y="2415"/>
                  </a:lnTo>
                  <a:close/>
                  <a:moveTo>
                    <a:pt x="813" y="2580"/>
                  </a:moveTo>
                  <a:lnTo>
                    <a:pt x="807" y="2589"/>
                  </a:lnTo>
                  <a:lnTo>
                    <a:pt x="802" y="2599"/>
                  </a:lnTo>
                  <a:lnTo>
                    <a:pt x="795" y="2610"/>
                  </a:lnTo>
                  <a:lnTo>
                    <a:pt x="789" y="2620"/>
                  </a:lnTo>
                  <a:lnTo>
                    <a:pt x="795" y="2610"/>
                  </a:lnTo>
                  <a:lnTo>
                    <a:pt x="802" y="2599"/>
                  </a:lnTo>
                  <a:lnTo>
                    <a:pt x="807" y="2589"/>
                  </a:lnTo>
                  <a:lnTo>
                    <a:pt x="813" y="2580"/>
                  </a:lnTo>
                  <a:close/>
                  <a:moveTo>
                    <a:pt x="735" y="2712"/>
                  </a:moveTo>
                  <a:lnTo>
                    <a:pt x="728" y="2724"/>
                  </a:lnTo>
                  <a:lnTo>
                    <a:pt x="721" y="2736"/>
                  </a:lnTo>
                  <a:lnTo>
                    <a:pt x="714" y="2747"/>
                  </a:lnTo>
                  <a:lnTo>
                    <a:pt x="708" y="2759"/>
                  </a:lnTo>
                  <a:lnTo>
                    <a:pt x="714" y="2747"/>
                  </a:lnTo>
                  <a:lnTo>
                    <a:pt x="721" y="2736"/>
                  </a:lnTo>
                  <a:lnTo>
                    <a:pt x="728" y="2724"/>
                  </a:lnTo>
                  <a:lnTo>
                    <a:pt x="735" y="2712"/>
                  </a:lnTo>
                  <a:close/>
                  <a:moveTo>
                    <a:pt x="642" y="2878"/>
                  </a:moveTo>
                  <a:lnTo>
                    <a:pt x="636" y="2890"/>
                  </a:lnTo>
                  <a:lnTo>
                    <a:pt x="629" y="2904"/>
                  </a:lnTo>
                  <a:lnTo>
                    <a:pt x="623" y="2916"/>
                  </a:lnTo>
                  <a:lnTo>
                    <a:pt x="616" y="2929"/>
                  </a:lnTo>
                  <a:lnTo>
                    <a:pt x="623" y="2916"/>
                  </a:lnTo>
                  <a:lnTo>
                    <a:pt x="629" y="2904"/>
                  </a:lnTo>
                  <a:lnTo>
                    <a:pt x="636" y="2890"/>
                  </a:lnTo>
                  <a:lnTo>
                    <a:pt x="642" y="2878"/>
                  </a:lnTo>
                  <a:close/>
                  <a:moveTo>
                    <a:pt x="572" y="3017"/>
                  </a:moveTo>
                  <a:lnTo>
                    <a:pt x="566" y="3029"/>
                  </a:lnTo>
                  <a:lnTo>
                    <a:pt x="560" y="3041"/>
                  </a:lnTo>
                  <a:lnTo>
                    <a:pt x="553" y="3053"/>
                  </a:lnTo>
                  <a:lnTo>
                    <a:pt x="548" y="3065"/>
                  </a:lnTo>
                  <a:lnTo>
                    <a:pt x="553" y="3053"/>
                  </a:lnTo>
                  <a:lnTo>
                    <a:pt x="560" y="3041"/>
                  </a:lnTo>
                  <a:lnTo>
                    <a:pt x="566" y="3029"/>
                  </a:lnTo>
                  <a:lnTo>
                    <a:pt x="572" y="3017"/>
                  </a:lnTo>
                  <a:close/>
                  <a:moveTo>
                    <a:pt x="492" y="3185"/>
                  </a:moveTo>
                  <a:lnTo>
                    <a:pt x="486" y="3200"/>
                  </a:lnTo>
                  <a:lnTo>
                    <a:pt x="480" y="3214"/>
                  </a:lnTo>
                  <a:lnTo>
                    <a:pt x="474" y="3229"/>
                  </a:lnTo>
                  <a:lnTo>
                    <a:pt x="467" y="3243"/>
                  </a:lnTo>
                  <a:lnTo>
                    <a:pt x="474" y="3229"/>
                  </a:lnTo>
                  <a:lnTo>
                    <a:pt x="480" y="3214"/>
                  </a:lnTo>
                  <a:lnTo>
                    <a:pt x="486" y="3200"/>
                  </a:lnTo>
                  <a:lnTo>
                    <a:pt x="492" y="3185"/>
                  </a:lnTo>
                  <a:close/>
                  <a:moveTo>
                    <a:pt x="431" y="3330"/>
                  </a:moveTo>
                  <a:lnTo>
                    <a:pt x="424" y="3347"/>
                  </a:lnTo>
                  <a:lnTo>
                    <a:pt x="416" y="3363"/>
                  </a:lnTo>
                  <a:lnTo>
                    <a:pt x="409" y="3381"/>
                  </a:lnTo>
                  <a:lnTo>
                    <a:pt x="403" y="3397"/>
                  </a:lnTo>
                  <a:lnTo>
                    <a:pt x="409" y="3381"/>
                  </a:lnTo>
                  <a:lnTo>
                    <a:pt x="416" y="3363"/>
                  </a:lnTo>
                  <a:lnTo>
                    <a:pt x="424" y="3347"/>
                  </a:lnTo>
                  <a:lnTo>
                    <a:pt x="431" y="3330"/>
                  </a:lnTo>
                  <a:close/>
                  <a:moveTo>
                    <a:pt x="364" y="3500"/>
                  </a:moveTo>
                  <a:lnTo>
                    <a:pt x="358" y="3514"/>
                  </a:lnTo>
                  <a:lnTo>
                    <a:pt x="353" y="3529"/>
                  </a:lnTo>
                  <a:lnTo>
                    <a:pt x="347" y="3545"/>
                  </a:lnTo>
                  <a:lnTo>
                    <a:pt x="341" y="3560"/>
                  </a:lnTo>
                  <a:lnTo>
                    <a:pt x="347" y="3545"/>
                  </a:lnTo>
                  <a:lnTo>
                    <a:pt x="353" y="3529"/>
                  </a:lnTo>
                  <a:lnTo>
                    <a:pt x="358" y="3514"/>
                  </a:lnTo>
                  <a:lnTo>
                    <a:pt x="364" y="3500"/>
                  </a:lnTo>
                  <a:close/>
                  <a:moveTo>
                    <a:pt x="308" y="3654"/>
                  </a:moveTo>
                  <a:lnTo>
                    <a:pt x="302" y="3674"/>
                  </a:lnTo>
                  <a:lnTo>
                    <a:pt x="295" y="3692"/>
                  </a:lnTo>
                  <a:lnTo>
                    <a:pt x="289" y="3712"/>
                  </a:lnTo>
                  <a:lnTo>
                    <a:pt x="282" y="3732"/>
                  </a:lnTo>
                  <a:lnTo>
                    <a:pt x="289" y="3712"/>
                  </a:lnTo>
                  <a:lnTo>
                    <a:pt x="295" y="3692"/>
                  </a:lnTo>
                  <a:lnTo>
                    <a:pt x="302" y="3674"/>
                  </a:lnTo>
                  <a:lnTo>
                    <a:pt x="308" y="3654"/>
                  </a:lnTo>
                  <a:close/>
                  <a:moveTo>
                    <a:pt x="255" y="3818"/>
                  </a:moveTo>
                  <a:lnTo>
                    <a:pt x="251" y="3835"/>
                  </a:lnTo>
                  <a:lnTo>
                    <a:pt x="246" y="3850"/>
                  </a:lnTo>
                  <a:lnTo>
                    <a:pt x="240" y="3865"/>
                  </a:lnTo>
                  <a:lnTo>
                    <a:pt x="236" y="3882"/>
                  </a:lnTo>
                  <a:lnTo>
                    <a:pt x="240" y="3865"/>
                  </a:lnTo>
                  <a:lnTo>
                    <a:pt x="246" y="3850"/>
                  </a:lnTo>
                  <a:lnTo>
                    <a:pt x="251" y="3835"/>
                  </a:lnTo>
                  <a:lnTo>
                    <a:pt x="255" y="3818"/>
                  </a:lnTo>
                  <a:close/>
                  <a:moveTo>
                    <a:pt x="205" y="3990"/>
                  </a:moveTo>
                  <a:lnTo>
                    <a:pt x="201" y="4009"/>
                  </a:lnTo>
                  <a:lnTo>
                    <a:pt x="196" y="4026"/>
                  </a:lnTo>
                  <a:lnTo>
                    <a:pt x="192" y="4045"/>
                  </a:lnTo>
                  <a:lnTo>
                    <a:pt x="186" y="4062"/>
                  </a:lnTo>
                  <a:lnTo>
                    <a:pt x="192" y="4045"/>
                  </a:lnTo>
                  <a:lnTo>
                    <a:pt x="196" y="4026"/>
                  </a:lnTo>
                  <a:lnTo>
                    <a:pt x="201" y="4009"/>
                  </a:lnTo>
                  <a:lnTo>
                    <a:pt x="205" y="3990"/>
                  </a:lnTo>
                  <a:close/>
                  <a:moveTo>
                    <a:pt x="167" y="4141"/>
                  </a:moveTo>
                  <a:lnTo>
                    <a:pt x="163" y="4158"/>
                  </a:lnTo>
                  <a:lnTo>
                    <a:pt x="159" y="4173"/>
                  </a:lnTo>
                  <a:lnTo>
                    <a:pt x="155" y="4189"/>
                  </a:lnTo>
                  <a:lnTo>
                    <a:pt x="152" y="4206"/>
                  </a:lnTo>
                  <a:lnTo>
                    <a:pt x="155" y="4189"/>
                  </a:lnTo>
                  <a:lnTo>
                    <a:pt x="159" y="4173"/>
                  </a:lnTo>
                  <a:lnTo>
                    <a:pt x="163" y="4158"/>
                  </a:lnTo>
                  <a:lnTo>
                    <a:pt x="167" y="4141"/>
                  </a:lnTo>
                  <a:close/>
                  <a:moveTo>
                    <a:pt x="126" y="4324"/>
                  </a:moveTo>
                  <a:lnTo>
                    <a:pt x="122" y="4340"/>
                  </a:lnTo>
                  <a:lnTo>
                    <a:pt x="119" y="4358"/>
                  </a:lnTo>
                  <a:lnTo>
                    <a:pt x="116" y="4374"/>
                  </a:lnTo>
                  <a:lnTo>
                    <a:pt x="112" y="4391"/>
                  </a:lnTo>
                  <a:lnTo>
                    <a:pt x="116" y="4374"/>
                  </a:lnTo>
                  <a:lnTo>
                    <a:pt x="119" y="4358"/>
                  </a:lnTo>
                  <a:lnTo>
                    <a:pt x="122" y="4340"/>
                  </a:lnTo>
                  <a:lnTo>
                    <a:pt x="126" y="4324"/>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Rectangle 8"/>
            <p:cNvSpPr/>
            <p:nvPr/>
          </p:nvSpPr>
          <p:spPr>
            <a:xfrm>
              <a:off x="1511300" y="2960688"/>
              <a:ext cx="7632700" cy="1146175"/>
            </a:xfrm>
            <a:prstGeom prst="rect">
              <a:avLst/>
            </a:prstGeom>
            <a:gradFill flip="none" rotWithShape="1">
              <a:gsLst>
                <a:gs pos="56000">
                  <a:schemeClr val="accent1">
                    <a:lumMod val="5000"/>
                    <a:lumOff val="95000"/>
                    <a:alpha val="0"/>
                  </a:schemeClr>
                </a:gs>
                <a:gs pos="8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8" name="Group 9"/>
          <p:cNvGrpSpPr/>
          <p:nvPr/>
        </p:nvGrpSpPr>
        <p:grpSpPr>
          <a:xfrm>
            <a:off x="2671354" y="279558"/>
            <a:ext cx="9448800" cy="3463924"/>
            <a:chOff x="1511300" y="1833563"/>
            <a:chExt cx="9448800" cy="3463924"/>
          </a:xfrm>
        </p:grpSpPr>
        <p:sp>
          <p:nvSpPr>
            <p:cNvPr id="9" name="Freeform 6"/>
            <p:cNvSpPr>
              <a:spLocks noEditPoints="1"/>
            </p:cNvSpPr>
            <p:nvPr/>
          </p:nvSpPr>
          <p:spPr bwMode="auto">
            <a:xfrm>
              <a:off x="7613650" y="1833563"/>
              <a:ext cx="3346450" cy="3454400"/>
            </a:xfrm>
            <a:custGeom>
              <a:avLst/>
              <a:gdLst>
                <a:gd name="T0" fmla="*/ 14250 w 15260"/>
                <a:gd name="T1" fmla="*/ 12788 h 13055"/>
                <a:gd name="T2" fmla="*/ 14084 w 15260"/>
                <a:gd name="T3" fmla="*/ 12560 h 13055"/>
                <a:gd name="T4" fmla="*/ 13877 w 15260"/>
                <a:gd name="T5" fmla="*/ 12351 h 13055"/>
                <a:gd name="T6" fmla="*/ 14128 w 15260"/>
                <a:gd name="T7" fmla="*/ 12152 h 13055"/>
                <a:gd name="T8" fmla="*/ 14246 w 15260"/>
                <a:gd name="T9" fmla="*/ 11982 h 13055"/>
                <a:gd name="T10" fmla="*/ 14259 w 15260"/>
                <a:gd name="T11" fmla="*/ 11804 h 13055"/>
                <a:gd name="T12" fmla="*/ 14202 w 15260"/>
                <a:gd name="T13" fmla="*/ 11648 h 13055"/>
                <a:gd name="T14" fmla="*/ 14140 w 15260"/>
                <a:gd name="T15" fmla="*/ 11572 h 13055"/>
                <a:gd name="T16" fmla="*/ 14259 w 15260"/>
                <a:gd name="T17" fmla="*/ 11439 h 13055"/>
                <a:gd name="T18" fmla="*/ 14295 w 15260"/>
                <a:gd name="T19" fmla="*/ 11271 h 13055"/>
                <a:gd name="T20" fmla="*/ 14203 w 15260"/>
                <a:gd name="T21" fmla="*/ 10998 h 13055"/>
                <a:gd name="T22" fmla="*/ 14047 w 15260"/>
                <a:gd name="T23" fmla="*/ 10642 h 13055"/>
                <a:gd name="T24" fmla="*/ 14052 w 15260"/>
                <a:gd name="T25" fmla="*/ 10393 h 13055"/>
                <a:gd name="T26" fmla="*/ 14247 w 15260"/>
                <a:gd name="T27" fmla="*/ 10153 h 13055"/>
                <a:gd name="T28" fmla="*/ 14754 w 15260"/>
                <a:gd name="T29" fmla="*/ 9869 h 13055"/>
                <a:gd name="T30" fmla="*/ 15111 w 15260"/>
                <a:gd name="T31" fmla="*/ 9600 h 13055"/>
                <a:gd name="T32" fmla="*/ 15260 w 15260"/>
                <a:gd name="T33" fmla="*/ 9224 h 13055"/>
                <a:gd name="T34" fmla="*/ 15052 w 15260"/>
                <a:gd name="T35" fmla="*/ 8679 h 13055"/>
                <a:gd name="T36" fmla="*/ 920 w 15260"/>
                <a:gd name="T37" fmla="*/ 8418 h 13055"/>
                <a:gd name="T38" fmla="*/ 1551 w 15260"/>
                <a:gd name="T39" fmla="*/ 9639 h 13055"/>
                <a:gd name="T40" fmla="*/ 2035 w 15260"/>
                <a:gd name="T41" fmla="*/ 10763 h 13055"/>
                <a:gd name="T42" fmla="*/ 2312 w 15260"/>
                <a:gd name="T43" fmla="*/ 11860 h 13055"/>
                <a:gd name="T44" fmla="*/ 2356 w 15260"/>
                <a:gd name="T45" fmla="*/ 13055 h 13055"/>
                <a:gd name="T46" fmla="*/ 13826 w 15260"/>
                <a:gd name="T47" fmla="*/ 6364 h 13055"/>
                <a:gd name="T48" fmla="*/ 13840 w 15260"/>
                <a:gd name="T49" fmla="*/ 6347 h 13055"/>
                <a:gd name="T50" fmla="*/ 13890 w 15260"/>
                <a:gd name="T51" fmla="*/ 6278 h 13055"/>
                <a:gd name="T52" fmla="*/ 13914 w 15260"/>
                <a:gd name="T53" fmla="*/ 6240 h 13055"/>
                <a:gd name="T54" fmla="*/ 13937 w 15260"/>
                <a:gd name="T55" fmla="*/ 6198 h 13055"/>
                <a:gd name="T56" fmla="*/ 13965 w 15260"/>
                <a:gd name="T57" fmla="*/ 6136 h 13055"/>
                <a:gd name="T58" fmla="*/ 13973 w 15260"/>
                <a:gd name="T59" fmla="*/ 6114 h 13055"/>
                <a:gd name="T60" fmla="*/ 14000 w 15260"/>
                <a:gd name="T61" fmla="*/ 6036 h 13055"/>
                <a:gd name="T62" fmla="*/ 14011 w 15260"/>
                <a:gd name="T63" fmla="*/ 5991 h 13055"/>
                <a:gd name="T64" fmla="*/ 14022 w 15260"/>
                <a:gd name="T65" fmla="*/ 5944 h 13055"/>
                <a:gd name="T66" fmla="*/ 14044 w 15260"/>
                <a:gd name="T67" fmla="*/ 5735 h 13055"/>
                <a:gd name="T68" fmla="*/ 73 w 15260"/>
                <a:gd name="T69" fmla="*/ 4377 h 13055"/>
                <a:gd name="T70" fmla="*/ 50 w 15260"/>
                <a:gd name="T71" fmla="*/ 4534 h 13055"/>
                <a:gd name="T72" fmla="*/ 33 w 15260"/>
                <a:gd name="T73" fmla="*/ 4681 h 13055"/>
                <a:gd name="T74" fmla="*/ 18 w 15260"/>
                <a:gd name="T75" fmla="*/ 4833 h 13055"/>
                <a:gd name="T76" fmla="*/ 9 w 15260"/>
                <a:gd name="T77" fmla="*/ 4981 h 13055"/>
                <a:gd name="T78" fmla="*/ 9 w 15260"/>
                <a:gd name="T79" fmla="*/ 4981 h 13055"/>
                <a:gd name="T80" fmla="*/ 2 w 15260"/>
                <a:gd name="T81" fmla="*/ 5156 h 13055"/>
                <a:gd name="T82" fmla="*/ 0 w 15260"/>
                <a:gd name="T83" fmla="*/ 5338 h 13055"/>
                <a:gd name="T84" fmla="*/ 5 w 15260"/>
                <a:gd name="T85" fmla="*/ 5526 h 13055"/>
                <a:gd name="T86" fmla="*/ 14 w 15260"/>
                <a:gd name="T87" fmla="*/ 5714 h 13055"/>
                <a:gd name="T88" fmla="*/ 24 w 15260"/>
                <a:gd name="T89" fmla="*/ 5847 h 13055"/>
                <a:gd name="T90" fmla="*/ 37 w 15260"/>
                <a:gd name="T91" fmla="*/ 5976 h 13055"/>
                <a:gd name="T92" fmla="*/ 53 w 15260"/>
                <a:gd name="T93" fmla="*/ 6104 h 13055"/>
                <a:gd name="T94" fmla="*/ 70 w 15260"/>
                <a:gd name="T95" fmla="*/ 6222 h 13055"/>
                <a:gd name="T96" fmla="*/ 70 w 15260"/>
                <a:gd name="T97" fmla="*/ 6222 h 13055"/>
                <a:gd name="T98" fmla="*/ 102 w 15260"/>
                <a:gd name="T99" fmla="*/ 6405 h 13055"/>
                <a:gd name="T100" fmla="*/ 139 w 15260"/>
                <a:gd name="T101" fmla="*/ 6583 h 13055"/>
                <a:gd name="T102" fmla="*/ 181 w 15260"/>
                <a:gd name="T103" fmla="*/ 6757 h 13055"/>
                <a:gd name="T104" fmla="*/ 229 w 15260"/>
                <a:gd name="T105" fmla="*/ 6929 h 13055"/>
                <a:gd name="T106" fmla="*/ 264 w 15260"/>
                <a:gd name="T107" fmla="*/ 7041 h 13055"/>
                <a:gd name="T108" fmla="*/ 301 w 15260"/>
                <a:gd name="T109" fmla="*/ 7147 h 13055"/>
                <a:gd name="T110" fmla="*/ 336 w 15260"/>
                <a:gd name="T111" fmla="*/ 7245 h 13055"/>
                <a:gd name="T112" fmla="*/ 375 w 15260"/>
                <a:gd name="T113" fmla="*/ 7346 h 13055"/>
                <a:gd name="T114" fmla="*/ 375 w 15260"/>
                <a:gd name="T115" fmla="*/ 7346 h 13055"/>
                <a:gd name="T116" fmla="*/ 443 w 15260"/>
                <a:gd name="T117" fmla="*/ 7503 h 13055"/>
                <a:gd name="T118" fmla="*/ 515 w 15260"/>
                <a:gd name="T119" fmla="*/ 7654 h 13055"/>
                <a:gd name="T120" fmla="*/ 4169 w 15260"/>
                <a:gd name="T121" fmla="*/ 0 h 13055"/>
                <a:gd name="T122" fmla="*/ 4122 w 15260"/>
                <a:gd name="T123" fmla="*/ 12 h 13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60" h="13055">
                  <a:moveTo>
                    <a:pt x="14361" y="13055"/>
                  </a:moveTo>
                  <a:lnTo>
                    <a:pt x="14348" y="13012"/>
                  </a:lnTo>
                  <a:lnTo>
                    <a:pt x="14335" y="12971"/>
                  </a:lnTo>
                  <a:lnTo>
                    <a:pt x="14320" y="12932"/>
                  </a:lnTo>
                  <a:lnTo>
                    <a:pt x="14304" y="12894"/>
                  </a:lnTo>
                  <a:lnTo>
                    <a:pt x="14286" y="12858"/>
                  </a:lnTo>
                  <a:lnTo>
                    <a:pt x="14268" y="12821"/>
                  </a:lnTo>
                  <a:lnTo>
                    <a:pt x="14250" y="12788"/>
                  </a:lnTo>
                  <a:lnTo>
                    <a:pt x="14229" y="12755"/>
                  </a:lnTo>
                  <a:lnTo>
                    <a:pt x="14210" y="12723"/>
                  </a:lnTo>
                  <a:lnTo>
                    <a:pt x="14190" y="12692"/>
                  </a:lnTo>
                  <a:lnTo>
                    <a:pt x="14168" y="12663"/>
                  </a:lnTo>
                  <a:lnTo>
                    <a:pt x="14148" y="12635"/>
                  </a:lnTo>
                  <a:lnTo>
                    <a:pt x="14126" y="12609"/>
                  </a:lnTo>
                  <a:lnTo>
                    <a:pt x="14104" y="12584"/>
                  </a:lnTo>
                  <a:lnTo>
                    <a:pt x="14084" y="12560"/>
                  </a:lnTo>
                  <a:lnTo>
                    <a:pt x="14063" y="12538"/>
                  </a:lnTo>
                  <a:lnTo>
                    <a:pt x="14023" y="12496"/>
                  </a:lnTo>
                  <a:lnTo>
                    <a:pt x="13984" y="12461"/>
                  </a:lnTo>
                  <a:lnTo>
                    <a:pt x="13950" y="12431"/>
                  </a:lnTo>
                  <a:lnTo>
                    <a:pt x="13920" y="12407"/>
                  </a:lnTo>
                  <a:lnTo>
                    <a:pt x="13875" y="12374"/>
                  </a:lnTo>
                  <a:lnTo>
                    <a:pt x="13858" y="12363"/>
                  </a:lnTo>
                  <a:lnTo>
                    <a:pt x="13877" y="12351"/>
                  </a:lnTo>
                  <a:lnTo>
                    <a:pt x="13925" y="12319"/>
                  </a:lnTo>
                  <a:lnTo>
                    <a:pt x="13957" y="12297"/>
                  </a:lnTo>
                  <a:lnTo>
                    <a:pt x="13993" y="12270"/>
                  </a:lnTo>
                  <a:lnTo>
                    <a:pt x="14031" y="12240"/>
                  </a:lnTo>
                  <a:lnTo>
                    <a:pt x="14070" y="12206"/>
                  </a:lnTo>
                  <a:lnTo>
                    <a:pt x="14090" y="12189"/>
                  </a:lnTo>
                  <a:lnTo>
                    <a:pt x="14109" y="12170"/>
                  </a:lnTo>
                  <a:lnTo>
                    <a:pt x="14128" y="12152"/>
                  </a:lnTo>
                  <a:lnTo>
                    <a:pt x="14146" y="12132"/>
                  </a:lnTo>
                  <a:lnTo>
                    <a:pt x="14165" y="12111"/>
                  </a:lnTo>
                  <a:lnTo>
                    <a:pt x="14180" y="12090"/>
                  </a:lnTo>
                  <a:lnTo>
                    <a:pt x="14196" y="12070"/>
                  </a:lnTo>
                  <a:lnTo>
                    <a:pt x="14211" y="12048"/>
                  </a:lnTo>
                  <a:lnTo>
                    <a:pt x="14225" y="12026"/>
                  </a:lnTo>
                  <a:lnTo>
                    <a:pt x="14236" y="12004"/>
                  </a:lnTo>
                  <a:lnTo>
                    <a:pt x="14246" y="11982"/>
                  </a:lnTo>
                  <a:lnTo>
                    <a:pt x="14255" y="11959"/>
                  </a:lnTo>
                  <a:lnTo>
                    <a:pt x="14261" y="11936"/>
                  </a:lnTo>
                  <a:lnTo>
                    <a:pt x="14265" y="11913"/>
                  </a:lnTo>
                  <a:lnTo>
                    <a:pt x="14268" y="11890"/>
                  </a:lnTo>
                  <a:lnTo>
                    <a:pt x="14267" y="11867"/>
                  </a:lnTo>
                  <a:lnTo>
                    <a:pt x="14264" y="11845"/>
                  </a:lnTo>
                  <a:lnTo>
                    <a:pt x="14262" y="11823"/>
                  </a:lnTo>
                  <a:lnTo>
                    <a:pt x="14259" y="11804"/>
                  </a:lnTo>
                  <a:lnTo>
                    <a:pt x="14255" y="11785"/>
                  </a:lnTo>
                  <a:lnTo>
                    <a:pt x="14251" y="11767"/>
                  </a:lnTo>
                  <a:lnTo>
                    <a:pt x="14246" y="11750"/>
                  </a:lnTo>
                  <a:lnTo>
                    <a:pt x="14242" y="11734"/>
                  </a:lnTo>
                  <a:lnTo>
                    <a:pt x="14237" y="11720"/>
                  </a:lnTo>
                  <a:lnTo>
                    <a:pt x="14226" y="11692"/>
                  </a:lnTo>
                  <a:lnTo>
                    <a:pt x="14214" y="11669"/>
                  </a:lnTo>
                  <a:lnTo>
                    <a:pt x="14202" y="11648"/>
                  </a:lnTo>
                  <a:lnTo>
                    <a:pt x="14190" y="11632"/>
                  </a:lnTo>
                  <a:lnTo>
                    <a:pt x="14178" y="11618"/>
                  </a:lnTo>
                  <a:lnTo>
                    <a:pt x="14166" y="11606"/>
                  </a:lnTo>
                  <a:lnTo>
                    <a:pt x="14156" y="11597"/>
                  </a:lnTo>
                  <a:lnTo>
                    <a:pt x="14146" y="11590"/>
                  </a:lnTo>
                  <a:lnTo>
                    <a:pt x="14133" y="11582"/>
                  </a:lnTo>
                  <a:lnTo>
                    <a:pt x="14127" y="11579"/>
                  </a:lnTo>
                  <a:lnTo>
                    <a:pt x="14140" y="11572"/>
                  </a:lnTo>
                  <a:lnTo>
                    <a:pt x="14170" y="11549"/>
                  </a:lnTo>
                  <a:lnTo>
                    <a:pt x="14188" y="11531"/>
                  </a:lnTo>
                  <a:lnTo>
                    <a:pt x="14209" y="11511"/>
                  </a:lnTo>
                  <a:lnTo>
                    <a:pt x="14220" y="11498"/>
                  </a:lnTo>
                  <a:lnTo>
                    <a:pt x="14230" y="11485"/>
                  </a:lnTo>
                  <a:lnTo>
                    <a:pt x="14239" y="11471"/>
                  </a:lnTo>
                  <a:lnTo>
                    <a:pt x="14250" y="11456"/>
                  </a:lnTo>
                  <a:lnTo>
                    <a:pt x="14259" y="11439"/>
                  </a:lnTo>
                  <a:lnTo>
                    <a:pt x="14267" y="11422"/>
                  </a:lnTo>
                  <a:lnTo>
                    <a:pt x="14275" y="11403"/>
                  </a:lnTo>
                  <a:lnTo>
                    <a:pt x="14281" y="11384"/>
                  </a:lnTo>
                  <a:lnTo>
                    <a:pt x="14287" y="11364"/>
                  </a:lnTo>
                  <a:lnTo>
                    <a:pt x="14290" y="11342"/>
                  </a:lnTo>
                  <a:lnTo>
                    <a:pt x="14294" y="11319"/>
                  </a:lnTo>
                  <a:lnTo>
                    <a:pt x="14295" y="11296"/>
                  </a:lnTo>
                  <a:lnTo>
                    <a:pt x="14295" y="11271"/>
                  </a:lnTo>
                  <a:lnTo>
                    <a:pt x="14294" y="11245"/>
                  </a:lnTo>
                  <a:lnTo>
                    <a:pt x="14289" y="11217"/>
                  </a:lnTo>
                  <a:lnTo>
                    <a:pt x="14284" y="11189"/>
                  </a:lnTo>
                  <a:lnTo>
                    <a:pt x="14276" y="11160"/>
                  </a:lnTo>
                  <a:lnTo>
                    <a:pt x="14265" y="11130"/>
                  </a:lnTo>
                  <a:lnTo>
                    <a:pt x="14252" y="11098"/>
                  </a:lnTo>
                  <a:lnTo>
                    <a:pt x="14237" y="11065"/>
                  </a:lnTo>
                  <a:lnTo>
                    <a:pt x="14203" y="10998"/>
                  </a:lnTo>
                  <a:lnTo>
                    <a:pt x="14169" y="10933"/>
                  </a:lnTo>
                  <a:lnTo>
                    <a:pt x="14135" y="10867"/>
                  </a:lnTo>
                  <a:lnTo>
                    <a:pt x="14104" y="10803"/>
                  </a:lnTo>
                  <a:lnTo>
                    <a:pt x="14091" y="10770"/>
                  </a:lnTo>
                  <a:lnTo>
                    <a:pt x="14078" y="10738"/>
                  </a:lnTo>
                  <a:lnTo>
                    <a:pt x="14066" y="10706"/>
                  </a:lnTo>
                  <a:lnTo>
                    <a:pt x="14056" y="10673"/>
                  </a:lnTo>
                  <a:lnTo>
                    <a:pt x="14047" y="10642"/>
                  </a:lnTo>
                  <a:lnTo>
                    <a:pt x="14040" y="10610"/>
                  </a:lnTo>
                  <a:lnTo>
                    <a:pt x="14035" y="10579"/>
                  </a:lnTo>
                  <a:lnTo>
                    <a:pt x="14032" y="10548"/>
                  </a:lnTo>
                  <a:lnTo>
                    <a:pt x="14031" y="10516"/>
                  </a:lnTo>
                  <a:lnTo>
                    <a:pt x="14032" y="10485"/>
                  </a:lnTo>
                  <a:lnTo>
                    <a:pt x="14035" y="10455"/>
                  </a:lnTo>
                  <a:lnTo>
                    <a:pt x="14042" y="10424"/>
                  </a:lnTo>
                  <a:lnTo>
                    <a:pt x="14052" y="10393"/>
                  </a:lnTo>
                  <a:lnTo>
                    <a:pt x="14064" y="10363"/>
                  </a:lnTo>
                  <a:lnTo>
                    <a:pt x="14080" y="10332"/>
                  </a:lnTo>
                  <a:lnTo>
                    <a:pt x="14099" y="10301"/>
                  </a:lnTo>
                  <a:lnTo>
                    <a:pt x="14120" y="10272"/>
                  </a:lnTo>
                  <a:lnTo>
                    <a:pt x="14146" y="10242"/>
                  </a:lnTo>
                  <a:lnTo>
                    <a:pt x="14176" y="10212"/>
                  </a:lnTo>
                  <a:lnTo>
                    <a:pt x="14210" y="10182"/>
                  </a:lnTo>
                  <a:lnTo>
                    <a:pt x="14247" y="10153"/>
                  </a:lnTo>
                  <a:lnTo>
                    <a:pt x="14289" y="10124"/>
                  </a:lnTo>
                  <a:lnTo>
                    <a:pt x="14336" y="10095"/>
                  </a:lnTo>
                  <a:lnTo>
                    <a:pt x="14387" y="10066"/>
                  </a:lnTo>
                  <a:lnTo>
                    <a:pt x="14490" y="10010"/>
                  </a:lnTo>
                  <a:lnTo>
                    <a:pt x="14597" y="9955"/>
                  </a:lnTo>
                  <a:lnTo>
                    <a:pt x="14649" y="9927"/>
                  </a:lnTo>
                  <a:lnTo>
                    <a:pt x="14702" y="9898"/>
                  </a:lnTo>
                  <a:lnTo>
                    <a:pt x="14754" y="9869"/>
                  </a:lnTo>
                  <a:lnTo>
                    <a:pt x="14805" y="9839"/>
                  </a:lnTo>
                  <a:lnTo>
                    <a:pt x="14855" y="9808"/>
                  </a:lnTo>
                  <a:lnTo>
                    <a:pt x="14903" y="9776"/>
                  </a:lnTo>
                  <a:lnTo>
                    <a:pt x="14949" y="9743"/>
                  </a:lnTo>
                  <a:lnTo>
                    <a:pt x="14994" y="9709"/>
                  </a:lnTo>
                  <a:lnTo>
                    <a:pt x="15035" y="9674"/>
                  </a:lnTo>
                  <a:lnTo>
                    <a:pt x="15075" y="9638"/>
                  </a:lnTo>
                  <a:lnTo>
                    <a:pt x="15111" y="9600"/>
                  </a:lnTo>
                  <a:lnTo>
                    <a:pt x="15144" y="9559"/>
                  </a:lnTo>
                  <a:lnTo>
                    <a:pt x="15174" y="9518"/>
                  </a:lnTo>
                  <a:lnTo>
                    <a:pt x="15200" y="9474"/>
                  </a:lnTo>
                  <a:lnTo>
                    <a:pt x="15221" y="9429"/>
                  </a:lnTo>
                  <a:lnTo>
                    <a:pt x="15238" y="9381"/>
                  </a:lnTo>
                  <a:lnTo>
                    <a:pt x="15251" y="9331"/>
                  </a:lnTo>
                  <a:lnTo>
                    <a:pt x="15258" y="9278"/>
                  </a:lnTo>
                  <a:lnTo>
                    <a:pt x="15260" y="9224"/>
                  </a:lnTo>
                  <a:lnTo>
                    <a:pt x="15257" y="9167"/>
                  </a:lnTo>
                  <a:lnTo>
                    <a:pt x="15248" y="9105"/>
                  </a:lnTo>
                  <a:lnTo>
                    <a:pt x="15232" y="9043"/>
                  </a:lnTo>
                  <a:lnTo>
                    <a:pt x="15210" y="8976"/>
                  </a:lnTo>
                  <a:lnTo>
                    <a:pt x="15182" y="8907"/>
                  </a:lnTo>
                  <a:lnTo>
                    <a:pt x="15145" y="8834"/>
                  </a:lnTo>
                  <a:lnTo>
                    <a:pt x="15102" y="8758"/>
                  </a:lnTo>
                  <a:lnTo>
                    <a:pt x="15052" y="8679"/>
                  </a:lnTo>
                  <a:lnTo>
                    <a:pt x="14994" y="8595"/>
                  </a:lnTo>
                  <a:lnTo>
                    <a:pt x="1014" y="8595"/>
                  </a:lnTo>
                  <a:lnTo>
                    <a:pt x="998" y="8566"/>
                  </a:lnTo>
                  <a:lnTo>
                    <a:pt x="982" y="8537"/>
                  </a:lnTo>
                  <a:lnTo>
                    <a:pt x="966" y="8508"/>
                  </a:lnTo>
                  <a:lnTo>
                    <a:pt x="951" y="8478"/>
                  </a:lnTo>
                  <a:lnTo>
                    <a:pt x="936" y="8448"/>
                  </a:lnTo>
                  <a:lnTo>
                    <a:pt x="920" y="8418"/>
                  </a:lnTo>
                  <a:lnTo>
                    <a:pt x="904" y="8389"/>
                  </a:lnTo>
                  <a:lnTo>
                    <a:pt x="887" y="8358"/>
                  </a:lnTo>
                  <a:lnTo>
                    <a:pt x="1068" y="8700"/>
                  </a:lnTo>
                  <a:lnTo>
                    <a:pt x="1239" y="9027"/>
                  </a:lnTo>
                  <a:lnTo>
                    <a:pt x="1322" y="9184"/>
                  </a:lnTo>
                  <a:lnTo>
                    <a:pt x="1400" y="9338"/>
                  </a:lnTo>
                  <a:lnTo>
                    <a:pt x="1478" y="9489"/>
                  </a:lnTo>
                  <a:lnTo>
                    <a:pt x="1551" y="9639"/>
                  </a:lnTo>
                  <a:lnTo>
                    <a:pt x="1622" y="9785"/>
                  </a:lnTo>
                  <a:lnTo>
                    <a:pt x="1690" y="9929"/>
                  </a:lnTo>
                  <a:lnTo>
                    <a:pt x="1755" y="10072"/>
                  </a:lnTo>
                  <a:lnTo>
                    <a:pt x="1818" y="10213"/>
                  </a:lnTo>
                  <a:lnTo>
                    <a:pt x="1877" y="10352"/>
                  </a:lnTo>
                  <a:lnTo>
                    <a:pt x="1932" y="10490"/>
                  </a:lnTo>
                  <a:lnTo>
                    <a:pt x="1986" y="10627"/>
                  </a:lnTo>
                  <a:lnTo>
                    <a:pt x="2035" y="10763"/>
                  </a:lnTo>
                  <a:lnTo>
                    <a:pt x="2082" y="10899"/>
                  </a:lnTo>
                  <a:lnTo>
                    <a:pt x="2125" y="11035"/>
                  </a:lnTo>
                  <a:lnTo>
                    <a:pt x="2165" y="11170"/>
                  </a:lnTo>
                  <a:lnTo>
                    <a:pt x="2201" y="11307"/>
                  </a:lnTo>
                  <a:lnTo>
                    <a:pt x="2234" y="11444"/>
                  </a:lnTo>
                  <a:lnTo>
                    <a:pt x="2265" y="11581"/>
                  </a:lnTo>
                  <a:lnTo>
                    <a:pt x="2291" y="11720"/>
                  </a:lnTo>
                  <a:lnTo>
                    <a:pt x="2312" y="11860"/>
                  </a:lnTo>
                  <a:lnTo>
                    <a:pt x="2331" y="12001"/>
                  </a:lnTo>
                  <a:lnTo>
                    <a:pt x="2346" y="12144"/>
                  </a:lnTo>
                  <a:lnTo>
                    <a:pt x="2358" y="12289"/>
                  </a:lnTo>
                  <a:lnTo>
                    <a:pt x="2365" y="12436"/>
                  </a:lnTo>
                  <a:lnTo>
                    <a:pt x="2369" y="12586"/>
                  </a:lnTo>
                  <a:lnTo>
                    <a:pt x="2369" y="12739"/>
                  </a:lnTo>
                  <a:lnTo>
                    <a:pt x="2364" y="12895"/>
                  </a:lnTo>
                  <a:lnTo>
                    <a:pt x="2356" y="13055"/>
                  </a:lnTo>
                  <a:lnTo>
                    <a:pt x="14361" y="13055"/>
                  </a:lnTo>
                  <a:close/>
                  <a:moveTo>
                    <a:pt x="13789" y="6405"/>
                  </a:moveTo>
                  <a:lnTo>
                    <a:pt x="13801" y="6393"/>
                  </a:lnTo>
                  <a:lnTo>
                    <a:pt x="13811" y="6381"/>
                  </a:lnTo>
                  <a:lnTo>
                    <a:pt x="13801" y="6393"/>
                  </a:lnTo>
                  <a:lnTo>
                    <a:pt x="13789" y="6405"/>
                  </a:lnTo>
                  <a:close/>
                  <a:moveTo>
                    <a:pt x="13819" y="6372"/>
                  </a:moveTo>
                  <a:lnTo>
                    <a:pt x="13826" y="6364"/>
                  </a:lnTo>
                  <a:lnTo>
                    <a:pt x="13832" y="6356"/>
                  </a:lnTo>
                  <a:lnTo>
                    <a:pt x="13826" y="6364"/>
                  </a:lnTo>
                  <a:lnTo>
                    <a:pt x="13819" y="6372"/>
                  </a:lnTo>
                  <a:close/>
                  <a:moveTo>
                    <a:pt x="13840" y="6347"/>
                  </a:moveTo>
                  <a:lnTo>
                    <a:pt x="13847" y="6338"/>
                  </a:lnTo>
                  <a:lnTo>
                    <a:pt x="13853" y="6330"/>
                  </a:lnTo>
                  <a:lnTo>
                    <a:pt x="13847" y="6338"/>
                  </a:lnTo>
                  <a:lnTo>
                    <a:pt x="13840" y="6347"/>
                  </a:lnTo>
                  <a:close/>
                  <a:moveTo>
                    <a:pt x="13861" y="6321"/>
                  </a:moveTo>
                  <a:lnTo>
                    <a:pt x="13866" y="6313"/>
                  </a:lnTo>
                  <a:lnTo>
                    <a:pt x="13872" y="6304"/>
                  </a:lnTo>
                  <a:lnTo>
                    <a:pt x="13866" y="6313"/>
                  </a:lnTo>
                  <a:lnTo>
                    <a:pt x="13861" y="6321"/>
                  </a:lnTo>
                  <a:close/>
                  <a:moveTo>
                    <a:pt x="13879" y="6294"/>
                  </a:moveTo>
                  <a:lnTo>
                    <a:pt x="13884" y="6285"/>
                  </a:lnTo>
                  <a:lnTo>
                    <a:pt x="13890" y="6278"/>
                  </a:lnTo>
                  <a:lnTo>
                    <a:pt x="13884" y="6285"/>
                  </a:lnTo>
                  <a:lnTo>
                    <a:pt x="13879" y="6294"/>
                  </a:lnTo>
                  <a:close/>
                  <a:moveTo>
                    <a:pt x="13897" y="6267"/>
                  </a:moveTo>
                  <a:lnTo>
                    <a:pt x="13903" y="6258"/>
                  </a:lnTo>
                  <a:lnTo>
                    <a:pt x="13907" y="6250"/>
                  </a:lnTo>
                  <a:lnTo>
                    <a:pt x="13903" y="6258"/>
                  </a:lnTo>
                  <a:lnTo>
                    <a:pt x="13897" y="6267"/>
                  </a:lnTo>
                  <a:close/>
                  <a:moveTo>
                    <a:pt x="13914" y="6240"/>
                  </a:moveTo>
                  <a:lnTo>
                    <a:pt x="13918" y="6231"/>
                  </a:lnTo>
                  <a:lnTo>
                    <a:pt x="13924" y="6221"/>
                  </a:lnTo>
                  <a:lnTo>
                    <a:pt x="13918" y="6231"/>
                  </a:lnTo>
                  <a:lnTo>
                    <a:pt x="13914" y="6240"/>
                  </a:lnTo>
                  <a:close/>
                  <a:moveTo>
                    <a:pt x="13929" y="6212"/>
                  </a:moveTo>
                  <a:lnTo>
                    <a:pt x="13937" y="6198"/>
                  </a:lnTo>
                  <a:lnTo>
                    <a:pt x="13943" y="6184"/>
                  </a:lnTo>
                  <a:lnTo>
                    <a:pt x="13937" y="6198"/>
                  </a:lnTo>
                  <a:lnTo>
                    <a:pt x="13929" y="6212"/>
                  </a:lnTo>
                  <a:close/>
                  <a:moveTo>
                    <a:pt x="13946" y="6178"/>
                  </a:moveTo>
                  <a:lnTo>
                    <a:pt x="13951" y="6166"/>
                  </a:lnTo>
                  <a:lnTo>
                    <a:pt x="13956" y="6155"/>
                  </a:lnTo>
                  <a:lnTo>
                    <a:pt x="13951" y="6166"/>
                  </a:lnTo>
                  <a:lnTo>
                    <a:pt x="13946" y="6178"/>
                  </a:lnTo>
                  <a:close/>
                  <a:moveTo>
                    <a:pt x="13960" y="6144"/>
                  </a:moveTo>
                  <a:lnTo>
                    <a:pt x="13965" y="6136"/>
                  </a:lnTo>
                  <a:lnTo>
                    <a:pt x="13968" y="6126"/>
                  </a:lnTo>
                  <a:lnTo>
                    <a:pt x="13965" y="6136"/>
                  </a:lnTo>
                  <a:lnTo>
                    <a:pt x="13960" y="6144"/>
                  </a:lnTo>
                  <a:close/>
                  <a:moveTo>
                    <a:pt x="13973" y="6114"/>
                  </a:moveTo>
                  <a:lnTo>
                    <a:pt x="13976" y="6105"/>
                  </a:lnTo>
                  <a:lnTo>
                    <a:pt x="13980" y="6096"/>
                  </a:lnTo>
                  <a:lnTo>
                    <a:pt x="13976" y="6105"/>
                  </a:lnTo>
                  <a:lnTo>
                    <a:pt x="13973" y="6114"/>
                  </a:lnTo>
                  <a:close/>
                  <a:moveTo>
                    <a:pt x="13984" y="6084"/>
                  </a:moveTo>
                  <a:lnTo>
                    <a:pt x="13988" y="6075"/>
                  </a:lnTo>
                  <a:lnTo>
                    <a:pt x="13991" y="6067"/>
                  </a:lnTo>
                  <a:lnTo>
                    <a:pt x="13988" y="6075"/>
                  </a:lnTo>
                  <a:lnTo>
                    <a:pt x="13984" y="6084"/>
                  </a:lnTo>
                  <a:close/>
                  <a:moveTo>
                    <a:pt x="13994" y="6054"/>
                  </a:moveTo>
                  <a:lnTo>
                    <a:pt x="13998" y="6045"/>
                  </a:lnTo>
                  <a:lnTo>
                    <a:pt x="14000" y="6036"/>
                  </a:lnTo>
                  <a:lnTo>
                    <a:pt x="13998" y="6045"/>
                  </a:lnTo>
                  <a:lnTo>
                    <a:pt x="13994" y="6054"/>
                  </a:lnTo>
                  <a:close/>
                  <a:moveTo>
                    <a:pt x="14004" y="6023"/>
                  </a:moveTo>
                  <a:lnTo>
                    <a:pt x="14007" y="6012"/>
                  </a:lnTo>
                  <a:lnTo>
                    <a:pt x="14009" y="6002"/>
                  </a:lnTo>
                  <a:lnTo>
                    <a:pt x="14007" y="6012"/>
                  </a:lnTo>
                  <a:lnTo>
                    <a:pt x="14004" y="6023"/>
                  </a:lnTo>
                  <a:close/>
                  <a:moveTo>
                    <a:pt x="14011" y="5991"/>
                  </a:moveTo>
                  <a:lnTo>
                    <a:pt x="14015" y="5976"/>
                  </a:lnTo>
                  <a:lnTo>
                    <a:pt x="14018" y="5960"/>
                  </a:lnTo>
                  <a:lnTo>
                    <a:pt x="14015" y="5976"/>
                  </a:lnTo>
                  <a:lnTo>
                    <a:pt x="14011" y="5991"/>
                  </a:lnTo>
                  <a:close/>
                  <a:moveTo>
                    <a:pt x="14019" y="5959"/>
                  </a:moveTo>
                  <a:lnTo>
                    <a:pt x="14022" y="5944"/>
                  </a:lnTo>
                  <a:lnTo>
                    <a:pt x="14025" y="5929"/>
                  </a:lnTo>
                  <a:lnTo>
                    <a:pt x="14022" y="5944"/>
                  </a:lnTo>
                  <a:lnTo>
                    <a:pt x="14019" y="5959"/>
                  </a:lnTo>
                  <a:close/>
                  <a:moveTo>
                    <a:pt x="14027" y="5916"/>
                  </a:moveTo>
                  <a:lnTo>
                    <a:pt x="14030" y="5906"/>
                  </a:lnTo>
                  <a:lnTo>
                    <a:pt x="14031" y="5896"/>
                  </a:lnTo>
                  <a:lnTo>
                    <a:pt x="14030" y="5906"/>
                  </a:lnTo>
                  <a:lnTo>
                    <a:pt x="14027" y="5916"/>
                  </a:lnTo>
                  <a:close/>
                  <a:moveTo>
                    <a:pt x="14044" y="5747"/>
                  </a:moveTo>
                  <a:lnTo>
                    <a:pt x="14044" y="5735"/>
                  </a:lnTo>
                  <a:lnTo>
                    <a:pt x="14046" y="5723"/>
                  </a:lnTo>
                  <a:lnTo>
                    <a:pt x="14044" y="5735"/>
                  </a:lnTo>
                  <a:lnTo>
                    <a:pt x="14044" y="5747"/>
                  </a:lnTo>
                  <a:close/>
                  <a:moveTo>
                    <a:pt x="79" y="4329"/>
                  </a:moveTo>
                  <a:lnTo>
                    <a:pt x="78" y="4341"/>
                  </a:lnTo>
                  <a:lnTo>
                    <a:pt x="76" y="4353"/>
                  </a:lnTo>
                  <a:lnTo>
                    <a:pt x="74" y="4365"/>
                  </a:lnTo>
                  <a:lnTo>
                    <a:pt x="73" y="4377"/>
                  </a:lnTo>
                  <a:lnTo>
                    <a:pt x="74" y="4365"/>
                  </a:lnTo>
                  <a:lnTo>
                    <a:pt x="76" y="4353"/>
                  </a:lnTo>
                  <a:lnTo>
                    <a:pt x="78" y="4341"/>
                  </a:lnTo>
                  <a:lnTo>
                    <a:pt x="79" y="4329"/>
                  </a:lnTo>
                  <a:close/>
                  <a:moveTo>
                    <a:pt x="54" y="4496"/>
                  </a:moveTo>
                  <a:lnTo>
                    <a:pt x="53" y="4508"/>
                  </a:lnTo>
                  <a:lnTo>
                    <a:pt x="51" y="4520"/>
                  </a:lnTo>
                  <a:lnTo>
                    <a:pt x="50" y="4534"/>
                  </a:lnTo>
                  <a:lnTo>
                    <a:pt x="49" y="4546"/>
                  </a:lnTo>
                  <a:lnTo>
                    <a:pt x="50" y="4534"/>
                  </a:lnTo>
                  <a:lnTo>
                    <a:pt x="51" y="4520"/>
                  </a:lnTo>
                  <a:lnTo>
                    <a:pt x="53" y="4508"/>
                  </a:lnTo>
                  <a:lnTo>
                    <a:pt x="54" y="4496"/>
                  </a:lnTo>
                  <a:close/>
                  <a:moveTo>
                    <a:pt x="36" y="4645"/>
                  </a:moveTo>
                  <a:lnTo>
                    <a:pt x="34" y="4664"/>
                  </a:lnTo>
                  <a:lnTo>
                    <a:pt x="33" y="4681"/>
                  </a:lnTo>
                  <a:lnTo>
                    <a:pt x="31" y="4700"/>
                  </a:lnTo>
                  <a:lnTo>
                    <a:pt x="28" y="4717"/>
                  </a:lnTo>
                  <a:lnTo>
                    <a:pt x="31" y="4700"/>
                  </a:lnTo>
                  <a:lnTo>
                    <a:pt x="33" y="4681"/>
                  </a:lnTo>
                  <a:lnTo>
                    <a:pt x="34" y="4664"/>
                  </a:lnTo>
                  <a:lnTo>
                    <a:pt x="36" y="4645"/>
                  </a:lnTo>
                  <a:close/>
                  <a:moveTo>
                    <a:pt x="20" y="4815"/>
                  </a:moveTo>
                  <a:lnTo>
                    <a:pt x="18" y="4833"/>
                  </a:lnTo>
                  <a:lnTo>
                    <a:pt x="17" y="4852"/>
                  </a:lnTo>
                  <a:lnTo>
                    <a:pt x="16" y="4871"/>
                  </a:lnTo>
                  <a:lnTo>
                    <a:pt x="15" y="4889"/>
                  </a:lnTo>
                  <a:lnTo>
                    <a:pt x="16" y="4871"/>
                  </a:lnTo>
                  <a:lnTo>
                    <a:pt x="17" y="4852"/>
                  </a:lnTo>
                  <a:lnTo>
                    <a:pt x="18" y="4833"/>
                  </a:lnTo>
                  <a:lnTo>
                    <a:pt x="20" y="4815"/>
                  </a:lnTo>
                  <a:close/>
                  <a:moveTo>
                    <a:pt x="9" y="4981"/>
                  </a:moveTo>
                  <a:lnTo>
                    <a:pt x="8" y="4999"/>
                  </a:lnTo>
                  <a:lnTo>
                    <a:pt x="7" y="5016"/>
                  </a:lnTo>
                  <a:lnTo>
                    <a:pt x="6" y="5034"/>
                  </a:lnTo>
                  <a:lnTo>
                    <a:pt x="6" y="5052"/>
                  </a:lnTo>
                  <a:lnTo>
                    <a:pt x="6" y="5034"/>
                  </a:lnTo>
                  <a:lnTo>
                    <a:pt x="7" y="5016"/>
                  </a:lnTo>
                  <a:lnTo>
                    <a:pt x="8" y="4999"/>
                  </a:lnTo>
                  <a:lnTo>
                    <a:pt x="9" y="4981"/>
                  </a:lnTo>
                  <a:close/>
                  <a:moveTo>
                    <a:pt x="2" y="5135"/>
                  </a:moveTo>
                  <a:lnTo>
                    <a:pt x="2" y="5156"/>
                  </a:lnTo>
                  <a:lnTo>
                    <a:pt x="1" y="5176"/>
                  </a:lnTo>
                  <a:lnTo>
                    <a:pt x="1" y="5196"/>
                  </a:lnTo>
                  <a:lnTo>
                    <a:pt x="1" y="5215"/>
                  </a:lnTo>
                  <a:lnTo>
                    <a:pt x="1" y="5196"/>
                  </a:lnTo>
                  <a:lnTo>
                    <a:pt x="1" y="5176"/>
                  </a:lnTo>
                  <a:lnTo>
                    <a:pt x="2" y="5156"/>
                  </a:lnTo>
                  <a:lnTo>
                    <a:pt x="2" y="5135"/>
                  </a:lnTo>
                  <a:close/>
                  <a:moveTo>
                    <a:pt x="0" y="5294"/>
                  </a:moveTo>
                  <a:lnTo>
                    <a:pt x="0" y="5316"/>
                  </a:lnTo>
                  <a:lnTo>
                    <a:pt x="0" y="5338"/>
                  </a:lnTo>
                  <a:lnTo>
                    <a:pt x="0" y="5360"/>
                  </a:lnTo>
                  <a:lnTo>
                    <a:pt x="0" y="5382"/>
                  </a:lnTo>
                  <a:lnTo>
                    <a:pt x="0" y="5360"/>
                  </a:lnTo>
                  <a:lnTo>
                    <a:pt x="0" y="5338"/>
                  </a:lnTo>
                  <a:lnTo>
                    <a:pt x="0" y="5316"/>
                  </a:lnTo>
                  <a:lnTo>
                    <a:pt x="0" y="5294"/>
                  </a:lnTo>
                  <a:close/>
                  <a:moveTo>
                    <a:pt x="2" y="5456"/>
                  </a:moveTo>
                  <a:lnTo>
                    <a:pt x="2" y="5480"/>
                  </a:lnTo>
                  <a:lnTo>
                    <a:pt x="3" y="5503"/>
                  </a:lnTo>
                  <a:lnTo>
                    <a:pt x="5" y="5526"/>
                  </a:lnTo>
                  <a:lnTo>
                    <a:pt x="5" y="5549"/>
                  </a:lnTo>
                  <a:lnTo>
                    <a:pt x="5" y="5526"/>
                  </a:lnTo>
                  <a:lnTo>
                    <a:pt x="3" y="5503"/>
                  </a:lnTo>
                  <a:lnTo>
                    <a:pt x="2" y="5480"/>
                  </a:lnTo>
                  <a:lnTo>
                    <a:pt x="2" y="5456"/>
                  </a:lnTo>
                  <a:close/>
                  <a:moveTo>
                    <a:pt x="8" y="5614"/>
                  </a:moveTo>
                  <a:lnTo>
                    <a:pt x="9" y="5639"/>
                  </a:lnTo>
                  <a:lnTo>
                    <a:pt x="10" y="5664"/>
                  </a:lnTo>
                  <a:lnTo>
                    <a:pt x="12" y="5689"/>
                  </a:lnTo>
                  <a:lnTo>
                    <a:pt x="14" y="5714"/>
                  </a:lnTo>
                  <a:lnTo>
                    <a:pt x="12" y="5689"/>
                  </a:lnTo>
                  <a:lnTo>
                    <a:pt x="10" y="5664"/>
                  </a:lnTo>
                  <a:lnTo>
                    <a:pt x="9" y="5639"/>
                  </a:lnTo>
                  <a:lnTo>
                    <a:pt x="8" y="5614"/>
                  </a:lnTo>
                  <a:close/>
                  <a:moveTo>
                    <a:pt x="17" y="5765"/>
                  </a:moveTo>
                  <a:lnTo>
                    <a:pt x="19" y="5792"/>
                  </a:lnTo>
                  <a:lnTo>
                    <a:pt x="22" y="5819"/>
                  </a:lnTo>
                  <a:lnTo>
                    <a:pt x="24" y="5847"/>
                  </a:lnTo>
                  <a:lnTo>
                    <a:pt x="27" y="5873"/>
                  </a:lnTo>
                  <a:lnTo>
                    <a:pt x="24" y="5847"/>
                  </a:lnTo>
                  <a:lnTo>
                    <a:pt x="22" y="5819"/>
                  </a:lnTo>
                  <a:lnTo>
                    <a:pt x="19" y="5792"/>
                  </a:lnTo>
                  <a:lnTo>
                    <a:pt x="17" y="5765"/>
                  </a:lnTo>
                  <a:close/>
                  <a:moveTo>
                    <a:pt x="32" y="5922"/>
                  </a:moveTo>
                  <a:lnTo>
                    <a:pt x="34" y="5950"/>
                  </a:lnTo>
                  <a:lnTo>
                    <a:pt x="37" y="5976"/>
                  </a:lnTo>
                  <a:lnTo>
                    <a:pt x="41" y="6002"/>
                  </a:lnTo>
                  <a:lnTo>
                    <a:pt x="43" y="6029"/>
                  </a:lnTo>
                  <a:lnTo>
                    <a:pt x="41" y="6002"/>
                  </a:lnTo>
                  <a:lnTo>
                    <a:pt x="37" y="5976"/>
                  </a:lnTo>
                  <a:lnTo>
                    <a:pt x="34" y="5950"/>
                  </a:lnTo>
                  <a:lnTo>
                    <a:pt x="32" y="5922"/>
                  </a:lnTo>
                  <a:close/>
                  <a:moveTo>
                    <a:pt x="50" y="6076"/>
                  </a:moveTo>
                  <a:lnTo>
                    <a:pt x="53" y="6104"/>
                  </a:lnTo>
                  <a:lnTo>
                    <a:pt x="57" y="6131"/>
                  </a:lnTo>
                  <a:lnTo>
                    <a:pt x="61" y="6159"/>
                  </a:lnTo>
                  <a:lnTo>
                    <a:pt x="65" y="6185"/>
                  </a:lnTo>
                  <a:lnTo>
                    <a:pt x="61" y="6159"/>
                  </a:lnTo>
                  <a:lnTo>
                    <a:pt x="57" y="6131"/>
                  </a:lnTo>
                  <a:lnTo>
                    <a:pt x="53" y="6104"/>
                  </a:lnTo>
                  <a:lnTo>
                    <a:pt x="50" y="6076"/>
                  </a:lnTo>
                  <a:close/>
                  <a:moveTo>
                    <a:pt x="70" y="6222"/>
                  </a:moveTo>
                  <a:lnTo>
                    <a:pt x="75" y="6253"/>
                  </a:lnTo>
                  <a:lnTo>
                    <a:pt x="81" y="6282"/>
                  </a:lnTo>
                  <a:lnTo>
                    <a:pt x="85" y="6312"/>
                  </a:lnTo>
                  <a:lnTo>
                    <a:pt x="91" y="6341"/>
                  </a:lnTo>
                  <a:lnTo>
                    <a:pt x="85" y="6312"/>
                  </a:lnTo>
                  <a:lnTo>
                    <a:pt x="81" y="6282"/>
                  </a:lnTo>
                  <a:lnTo>
                    <a:pt x="75" y="6253"/>
                  </a:lnTo>
                  <a:lnTo>
                    <a:pt x="70" y="6222"/>
                  </a:lnTo>
                  <a:close/>
                  <a:moveTo>
                    <a:pt x="96" y="6374"/>
                  </a:moveTo>
                  <a:lnTo>
                    <a:pt x="102" y="6405"/>
                  </a:lnTo>
                  <a:lnTo>
                    <a:pt x="108" y="6435"/>
                  </a:lnTo>
                  <a:lnTo>
                    <a:pt x="115" y="6466"/>
                  </a:lnTo>
                  <a:lnTo>
                    <a:pt x="120" y="6497"/>
                  </a:lnTo>
                  <a:lnTo>
                    <a:pt x="115" y="6466"/>
                  </a:lnTo>
                  <a:lnTo>
                    <a:pt x="108" y="6435"/>
                  </a:lnTo>
                  <a:lnTo>
                    <a:pt x="102" y="6405"/>
                  </a:lnTo>
                  <a:lnTo>
                    <a:pt x="96" y="6374"/>
                  </a:lnTo>
                  <a:close/>
                  <a:moveTo>
                    <a:pt x="126" y="6523"/>
                  </a:moveTo>
                  <a:lnTo>
                    <a:pt x="133" y="6552"/>
                  </a:lnTo>
                  <a:lnTo>
                    <a:pt x="139" y="6583"/>
                  </a:lnTo>
                  <a:lnTo>
                    <a:pt x="146" y="6613"/>
                  </a:lnTo>
                  <a:lnTo>
                    <a:pt x="153" y="6642"/>
                  </a:lnTo>
                  <a:lnTo>
                    <a:pt x="146" y="6613"/>
                  </a:lnTo>
                  <a:lnTo>
                    <a:pt x="139" y="6583"/>
                  </a:lnTo>
                  <a:lnTo>
                    <a:pt x="133" y="6552"/>
                  </a:lnTo>
                  <a:lnTo>
                    <a:pt x="126" y="6523"/>
                  </a:lnTo>
                  <a:close/>
                  <a:moveTo>
                    <a:pt x="159" y="6666"/>
                  </a:moveTo>
                  <a:lnTo>
                    <a:pt x="166" y="6696"/>
                  </a:lnTo>
                  <a:lnTo>
                    <a:pt x="173" y="6726"/>
                  </a:lnTo>
                  <a:lnTo>
                    <a:pt x="181" y="6757"/>
                  </a:lnTo>
                  <a:lnTo>
                    <a:pt x="189" y="6787"/>
                  </a:lnTo>
                  <a:lnTo>
                    <a:pt x="181" y="6757"/>
                  </a:lnTo>
                  <a:lnTo>
                    <a:pt x="173" y="6726"/>
                  </a:lnTo>
                  <a:lnTo>
                    <a:pt x="166" y="6696"/>
                  </a:lnTo>
                  <a:lnTo>
                    <a:pt x="159" y="6666"/>
                  </a:lnTo>
                  <a:close/>
                  <a:moveTo>
                    <a:pt x="194" y="6805"/>
                  </a:moveTo>
                  <a:lnTo>
                    <a:pt x="203" y="6836"/>
                  </a:lnTo>
                  <a:lnTo>
                    <a:pt x="212" y="6867"/>
                  </a:lnTo>
                  <a:lnTo>
                    <a:pt x="220" y="6898"/>
                  </a:lnTo>
                  <a:lnTo>
                    <a:pt x="229" y="6929"/>
                  </a:lnTo>
                  <a:lnTo>
                    <a:pt x="220" y="6898"/>
                  </a:lnTo>
                  <a:lnTo>
                    <a:pt x="212" y="6867"/>
                  </a:lnTo>
                  <a:lnTo>
                    <a:pt x="203" y="6836"/>
                  </a:lnTo>
                  <a:lnTo>
                    <a:pt x="194" y="6805"/>
                  </a:lnTo>
                  <a:close/>
                  <a:moveTo>
                    <a:pt x="236" y="6949"/>
                  </a:moveTo>
                  <a:lnTo>
                    <a:pt x="245" y="6979"/>
                  </a:lnTo>
                  <a:lnTo>
                    <a:pt x="255" y="7010"/>
                  </a:lnTo>
                  <a:lnTo>
                    <a:pt x="264" y="7041"/>
                  </a:lnTo>
                  <a:lnTo>
                    <a:pt x="274" y="7071"/>
                  </a:lnTo>
                  <a:lnTo>
                    <a:pt x="264" y="7041"/>
                  </a:lnTo>
                  <a:lnTo>
                    <a:pt x="255" y="7010"/>
                  </a:lnTo>
                  <a:lnTo>
                    <a:pt x="245" y="6979"/>
                  </a:lnTo>
                  <a:lnTo>
                    <a:pt x="236" y="6949"/>
                  </a:lnTo>
                  <a:close/>
                  <a:moveTo>
                    <a:pt x="279" y="7084"/>
                  </a:moveTo>
                  <a:lnTo>
                    <a:pt x="289" y="7115"/>
                  </a:lnTo>
                  <a:lnTo>
                    <a:pt x="301" y="7147"/>
                  </a:lnTo>
                  <a:lnTo>
                    <a:pt x="311" y="7177"/>
                  </a:lnTo>
                  <a:lnTo>
                    <a:pt x="322" y="7208"/>
                  </a:lnTo>
                  <a:lnTo>
                    <a:pt x="311" y="7177"/>
                  </a:lnTo>
                  <a:lnTo>
                    <a:pt x="301" y="7147"/>
                  </a:lnTo>
                  <a:lnTo>
                    <a:pt x="289" y="7115"/>
                  </a:lnTo>
                  <a:lnTo>
                    <a:pt x="279" y="7084"/>
                  </a:lnTo>
                  <a:close/>
                  <a:moveTo>
                    <a:pt x="324" y="7215"/>
                  </a:moveTo>
                  <a:lnTo>
                    <a:pt x="336" y="7245"/>
                  </a:lnTo>
                  <a:lnTo>
                    <a:pt x="348" y="7276"/>
                  </a:lnTo>
                  <a:lnTo>
                    <a:pt x="359" y="7306"/>
                  </a:lnTo>
                  <a:lnTo>
                    <a:pt x="372" y="7336"/>
                  </a:lnTo>
                  <a:lnTo>
                    <a:pt x="359" y="7306"/>
                  </a:lnTo>
                  <a:lnTo>
                    <a:pt x="348" y="7276"/>
                  </a:lnTo>
                  <a:lnTo>
                    <a:pt x="336" y="7245"/>
                  </a:lnTo>
                  <a:lnTo>
                    <a:pt x="324" y="7215"/>
                  </a:lnTo>
                  <a:close/>
                  <a:moveTo>
                    <a:pt x="375" y="7346"/>
                  </a:moveTo>
                  <a:lnTo>
                    <a:pt x="388" y="7375"/>
                  </a:lnTo>
                  <a:lnTo>
                    <a:pt x="400" y="7406"/>
                  </a:lnTo>
                  <a:lnTo>
                    <a:pt x="413" y="7434"/>
                  </a:lnTo>
                  <a:lnTo>
                    <a:pt x="425" y="7464"/>
                  </a:lnTo>
                  <a:lnTo>
                    <a:pt x="413" y="7434"/>
                  </a:lnTo>
                  <a:lnTo>
                    <a:pt x="400" y="7406"/>
                  </a:lnTo>
                  <a:lnTo>
                    <a:pt x="388" y="7375"/>
                  </a:lnTo>
                  <a:lnTo>
                    <a:pt x="375" y="7346"/>
                  </a:lnTo>
                  <a:close/>
                  <a:moveTo>
                    <a:pt x="430" y="7474"/>
                  </a:moveTo>
                  <a:lnTo>
                    <a:pt x="443" y="7503"/>
                  </a:lnTo>
                  <a:lnTo>
                    <a:pt x="456" y="7532"/>
                  </a:lnTo>
                  <a:lnTo>
                    <a:pt x="469" y="7561"/>
                  </a:lnTo>
                  <a:lnTo>
                    <a:pt x="483" y="7590"/>
                  </a:lnTo>
                  <a:lnTo>
                    <a:pt x="469" y="7561"/>
                  </a:lnTo>
                  <a:lnTo>
                    <a:pt x="456" y="7532"/>
                  </a:lnTo>
                  <a:lnTo>
                    <a:pt x="443" y="7503"/>
                  </a:lnTo>
                  <a:lnTo>
                    <a:pt x="430" y="7474"/>
                  </a:lnTo>
                  <a:close/>
                  <a:moveTo>
                    <a:pt x="486" y="7596"/>
                  </a:moveTo>
                  <a:lnTo>
                    <a:pt x="501" y="7626"/>
                  </a:lnTo>
                  <a:lnTo>
                    <a:pt x="515" y="7654"/>
                  </a:lnTo>
                  <a:lnTo>
                    <a:pt x="530" y="7683"/>
                  </a:lnTo>
                  <a:lnTo>
                    <a:pt x="544" y="7711"/>
                  </a:lnTo>
                  <a:lnTo>
                    <a:pt x="530" y="7683"/>
                  </a:lnTo>
                  <a:lnTo>
                    <a:pt x="515" y="7654"/>
                  </a:lnTo>
                  <a:lnTo>
                    <a:pt x="501" y="7626"/>
                  </a:lnTo>
                  <a:lnTo>
                    <a:pt x="486" y="7596"/>
                  </a:lnTo>
                  <a:close/>
                  <a:moveTo>
                    <a:pt x="4170" y="0"/>
                  </a:moveTo>
                  <a:lnTo>
                    <a:pt x="4169" y="0"/>
                  </a:lnTo>
                  <a:lnTo>
                    <a:pt x="4170" y="0"/>
                  </a:lnTo>
                  <a:close/>
                  <a:moveTo>
                    <a:pt x="4169" y="0"/>
                  </a:moveTo>
                  <a:lnTo>
                    <a:pt x="4167" y="1"/>
                  </a:lnTo>
                  <a:lnTo>
                    <a:pt x="4169" y="0"/>
                  </a:lnTo>
                  <a:close/>
                  <a:moveTo>
                    <a:pt x="4167" y="1"/>
                  </a:moveTo>
                  <a:lnTo>
                    <a:pt x="4167" y="1"/>
                  </a:lnTo>
                  <a:lnTo>
                    <a:pt x="4167" y="1"/>
                  </a:lnTo>
                  <a:close/>
                  <a:moveTo>
                    <a:pt x="4167" y="1"/>
                  </a:moveTo>
                  <a:lnTo>
                    <a:pt x="4156" y="3"/>
                  </a:lnTo>
                  <a:lnTo>
                    <a:pt x="4145" y="7"/>
                  </a:lnTo>
                  <a:lnTo>
                    <a:pt x="4133" y="10"/>
                  </a:lnTo>
                  <a:lnTo>
                    <a:pt x="4122" y="12"/>
                  </a:lnTo>
                  <a:lnTo>
                    <a:pt x="4167" y="1"/>
                  </a:lnTo>
                  <a:close/>
                  <a:moveTo>
                    <a:pt x="4122" y="12"/>
                  </a:moveTo>
                  <a:lnTo>
                    <a:pt x="4121" y="13"/>
                  </a:lnTo>
                  <a:lnTo>
                    <a:pt x="4122" y="12"/>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Rectangle 11"/>
            <p:cNvSpPr/>
            <p:nvPr/>
          </p:nvSpPr>
          <p:spPr>
            <a:xfrm>
              <a:off x="1511300" y="4106862"/>
              <a:ext cx="7632700" cy="1190625"/>
            </a:xfrm>
            <a:prstGeom prst="rect">
              <a:avLst/>
            </a:prstGeom>
            <a:gradFill flip="none" rotWithShape="1">
              <a:gsLst>
                <a:gs pos="56000">
                  <a:schemeClr val="accent1">
                    <a:lumMod val="5000"/>
                    <a:lumOff val="95000"/>
                    <a:alpha val="0"/>
                  </a:schemeClr>
                </a:gs>
                <a:gs pos="80000">
                  <a:srgbClr val="00A6E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11" name="Group 12"/>
          <p:cNvGrpSpPr/>
          <p:nvPr/>
        </p:nvGrpSpPr>
        <p:grpSpPr>
          <a:xfrm>
            <a:off x="2671354" y="281464"/>
            <a:ext cx="9257606" cy="4567238"/>
            <a:chOff x="1511300" y="1825944"/>
            <a:chExt cx="9257606" cy="4567238"/>
          </a:xfrm>
        </p:grpSpPr>
        <p:sp>
          <p:nvSpPr>
            <p:cNvPr id="12" name="Freeform 5"/>
            <p:cNvSpPr>
              <a:spLocks noEditPoints="1"/>
            </p:cNvSpPr>
            <p:nvPr/>
          </p:nvSpPr>
          <p:spPr bwMode="auto">
            <a:xfrm>
              <a:off x="7611269" y="1825944"/>
              <a:ext cx="3157637" cy="4567238"/>
            </a:xfrm>
            <a:custGeom>
              <a:avLst/>
              <a:gdLst>
                <a:gd name="T0" fmla="*/ 9744 w 14400"/>
                <a:gd name="T1" fmla="*/ 16453 h 17262"/>
                <a:gd name="T2" fmla="*/ 10850 w 14400"/>
                <a:gd name="T3" fmla="*/ 15048 h 17262"/>
                <a:gd name="T4" fmla="*/ 12978 w 14400"/>
                <a:gd name="T5" fmla="*/ 14445 h 17262"/>
                <a:gd name="T6" fmla="*/ 14243 w 14400"/>
                <a:gd name="T7" fmla="*/ 13962 h 17262"/>
                <a:gd name="T8" fmla="*/ 14387 w 14400"/>
                <a:gd name="T9" fmla="*/ 13174 h 17262"/>
                <a:gd name="T10" fmla="*/ 2229 w 14400"/>
                <a:gd name="T11" fmla="*/ 14044 h 17262"/>
                <a:gd name="T12" fmla="*/ 1417 w 14400"/>
                <a:gd name="T13" fmla="*/ 16410 h 17262"/>
                <a:gd name="T14" fmla="*/ 14201 w 14400"/>
                <a:gd name="T15" fmla="*/ 12708 h 17262"/>
                <a:gd name="T16" fmla="*/ 13811 w 14400"/>
                <a:gd name="T17" fmla="*/ 6380 h 17262"/>
                <a:gd name="T18" fmla="*/ 13832 w 14400"/>
                <a:gd name="T19" fmla="*/ 6356 h 17262"/>
                <a:gd name="T20" fmla="*/ 13853 w 14400"/>
                <a:gd name="T21" fmla="*/ 6329 h 17262"/>
                <a:gd name="T22" fmla="*/ 13861 w 14400"/>
                <a:gd name="T23" fmla="*/ 6318 h 17262"/>
                <a:gd name="T24" fmla="*/ 13897 w 14400"/>
                <a:gd name="T25" fmla="*/ 6266 h 17262"/>
                <a:gd name="T26" fmla="*/ 13905 w 14400"/>
                <a:gd name="T27" fmla="*/ 6252 h 17262"/>
                <a:gd name="T28" fmla="*/ 13906 w 14400"/>
                <a:gd name="T29" fmla="*/ 6251 h 17262"/>
                <a:gd name="T30" fmla="*/ 13914 w 14400"/>
                <a:gd name="T31" fmla="*/ 6239 h 17262"/>
                <a:gd name="T32" fmla="*/ 13923 w 14400"/>
                <a:gd name="T33" fmla="*/ 6222 h 17262"/>
                <a:gd name="T34" fmla="*/ 13924 w 14400"/>
                <a:gd name="T35" fmla="*/ 6220 h 17262"/>
                <a:gd name="T36" fmla="*/ 13937 w 14400"/>
                <a:gd name="T37" fmla="*/ 6197 h 17262"/>
                <a:gd name="T38" fmla="*/ 13947 w 14400"/>
                <a:gd name="T39" fmla="*/ 6176 h 17262"/>
                <a:gd name="T40" fmla="*/ 13956 w 14400"/>
                <a:gd name="T41" fmla="*/ 6155 h 17262"/>
                <a:gd name="T42" fmla="*/ 13962 w 14400"/>
                <a:gd name="T43" fmla="*/ 6143 h 17262"/>
                <a:gd name="T44" fmla="*/ 13962 w 14400"/>
                <a:gd name="T45" fmla="*/ 6141 h 17262"/>
                <a:gd name="T46" fmla="*/ 13973 w 14400"/>
                <a:gd name="T47" fmla="*/ 6113 h 17262"/>
                <a:gd name="T48" fmla="*/ 13974 w 14400"/>
                <a:gd name="T49" fmla="*/ 6112 h 17262"/>
                <a:gd name="T50" fmla="*/ 13985 w 14400"/>
                <a:gd name="T51" fmla="*/ 6082 h 17262"/>
                <a:gd name="T52" fmla="*/ 13985 w 14400"/>
                <a:gd name="T53" fmla="*/ 6081 h 17262"/>
                <a:gd name="T54" fmla="*/ 13987 w 14400"/>
                <a:gd name="T55" fmla="*/ 6079 h 17262"/>
                <a:gd name="T56" fmla="*/ 14009 w 14400"/>
                <a:gd name="T57" fmla="*/ 6002 h 17262"/>
                <a:gd name="T58" fmla="*/ 14008 w 14400"/>
                <a:gd name="T59" fmla="*/ 6004 h 17262"/>
                <a:gd name="T60" fmla="*/ 14013 w 14400"/>
                <a:gd name="T61" fmla="*/ 5989 h 17262"/>
                <a:gd name="T62" fmla="*/ 14018 w 14400"/>
                <a:gd name="T63" fmla="*/ 5961 h 17262"/>
                <a:gd name="T64" fmla="*/ 14025 w 14400"/>
                <a:gd name="T65" fmla="*/ 5929 h 17262"/>
                <a:gd name="T66" fmla="*/ 14027 w 14400"/>
                <a:gd name="T67" fmla="*/ 5914 h 17262"/>
                <a:gd name="T68" fmla="*/ 14027 w 14400"/>
                <a:gd name="T69" fmla="*/ 5912 h 17262"/>
                <a:gd name="T70" fmla="*/ 14031 w 14400"/>
                <a:gd name="T71" fmla="*/ 5896 h 17262"/>
                <a:gd name="T72" fmla="*/ 74 w 14400"/>
                <a:gd name="T73" fmla="*/ 4370 h 17262"/>
                <a:gd name="T74" fmla="*/ 36 w 14400"/>
                <a:gd name="T75" fmla="*/ 4645 h 17262"/>
                <a:gd name="T76" fmla="*/ 29 w 14400"/>
                <a:gd name="T77" fmla="*/ 4714 h 17262"/>
                <a:gd name="T78" fmla="*/ 20 w 14400"/>
                <a:gd name="T79" fmla="*/ 4817 h 17262"/>
                <a:gd name="T80" fmla="*/ 15 w 14400"/>
                <a:gd name="T81" fmla="*/ 4884 h 17262"/>
                <a:gd name="T82" fmla="*/ 9 w 14400"/>
                <a:gd name="T83" fmla="*/ 4982 h 17262"/>
                <a:gd name="T84" fmla="*/ 7 w 14400"/>
                <a:gd name="T85" fmla="*/ 5017 h 17262"/>
                <a:gd name="T86" fmla="*/ 1 w 14400"/>
                <a:gd name="T87" fmla="*/ 5173 h 17262"/>
                <a:gd name="T88" fmla="*/ 0 w 14400"/>
                <a:gd name="T89" fmla="*/ 5295 h 17262"/>
                <a:gd name="T90" fmla="*/ 0 w 14400"/>
                <a:gd name="T91" fmla="*/ 5376 h 17262"/>
                <a:gd name="T92" fmla="*/ 5 w 14400"/>
                <a:gd name="T93" fmla="*/ 5525 h 17262"/>
                <a:gd name="T94" fmla="*/ 10 w 14400"/>
                <a:gd name="T95" fmla="*/ 5662 h 17262"/>
                <a:gd name="T96" fmla="*/ 18 w 14400"/>
                <a:gd name="T97" fmla="*/ 5767 h 17262"/>
                <a:gd name="T98" fmla="*/ 34 w 14400"/>
                <a:gd name="T99" fmla="*/ 5950 h 17262"/>
                <a:gd name="T100" fmla="*/ 50 w 14400"/>
                <a:gd name="T101" fmla="*/ 6078 h 17262"/>
                <a:gd name="T102" fmla="*/ 65 w 14400"/>
                <a:gd name="T103" fmla="*/ 6181 h 17262"/>
                <a:gd name="T104" fmla="*/ 96 w 14400"/>
                <a:gd name="T105" fmla="*/ 6373 h 17262"/>
                <a:gd name="T106" fmla="*/ 126 w 14400"/>
                <a:gd name="T107" fmla="*/ 6522 h 17262"/>
                <a:gd name="T108" fmla="*/ 159 w 14400"/>
                <a:gd name="T109" fmla="*/ 6665 h 17262"/>
                <a:gd name="T110" fmla="*/ 212 w 14400"/>
                <a:gd name="T111" fmla="*/ 6867 h 17262"/>
                <a:gd name="T112" fmla="*/ 264 w 14400"/>
                <a:gd name="T113" fmla="*/ 7038 h 17262"/>
                <a:gd name="T114" fmla="*/ 279 w 14400"/>
                <a:gd name="T115" fmla="*/ 7083 h 17262"/>
                <a:gd name="T116" fmla="*/ 325 w 14400"/>
                <a:gd name="T117" fmla="*/ 7215 h 17262"/>
                <a:gd name="T118" fmla="*/ 456 w 14400"/>
                <a:gd name="T119" fmla="*/ 7531 h 17262"/>
                <a:gd name="T120" fmla="*/ 530 w 14400"/>
                <a:gd name="T121" fmla="*/ 7682 h 17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00" h="17262">
                  <a:moveTo>
                    <a:pt x="894" y="17262"/>
                  </a:moveTo>
                  <a:lnTo>
                    <a:pt x="9616" y="17262"/>
                  </a:lnTo>
                  <a:lnTo>
                    <a:pt x="9616" y="17243"/>
                  </a:lnTo>
                  <a:lnTo>
                    <a:pt x="9616" y="17191"/>
                  </a:lnTo>
                  <a:lnTo>
                    <a:pt x="9617" y="17154"/>
                  </a:lnTo>
                  <a:lnTo>
                    <a:pt x="9620" y="17108"/>
                  </a:lnTo>
                  <a:lnTo>
                    <a:pt x="9623" y="17056"/>
                  </a:lnTo>
                  <a:lnTo>
                    <a:pt x="9629" y="16998"/>
                  </a:lnTo>
                  <a:lnTo>
                    <a:pt x="9637" y="16934"/>
                  </a:lnTo>
                  <a:lnTo>
                    <a:pt x="9647" y="16865"/>
                  </a:lnTo>
                  <a:lnTo>
                    <a:pt x="9659" y="16790"/>
                  </a:lnTo>
                  <a:lnTo>
                    <a:pt x="9675" y="16712"/>
                  </a:lnTo>
                  <a:lnTo>
                    <a:pt x="9694" y="16628"/>
                  </a:lnTo>
                  <a:lnTo>
                    <a:pt x="9717" y="16543"/>
                  </a:lnTo>
                  <a:lnTo>
                    <a:pt x="9744" y="16453"/>
                  </a:lnTo>
                  <a:lnTo>
                    <a:pt x="9776" y="16361"/>
                  </a:lnTo>
                  <a:lnTo>
                    <a:pt x="9811" y="16267"/>
                  </a:lnTo>
                  <a:lnTo>
                    <a:pt x="9853" y="16171"/>
                  </a:lnTo>
                  <a:lnTo>
                    <a:pt x="9899" y="16074"/>
                  </a:lnTo>
                  <a:lnTo>
                    <a:pt x="9951" y="15975"/>
                  </a:lnTo>
                  <a:lnTo>
                    <a:pt x="10009" y="15877"/>
                  </a:lnTo>
                  <a:lnTo>
                    <a:pt x="10073" y="15778"/>
                  </a:lnTo>
                  <a:lnTo>
                    <a:pt x="10143" y="15681"/>
                  </a:lnTo>
                  <a:lnTo>
                    <a:pt x="10222" y="15583"/>
                  </a:lnTo>
                  <a:lnTo>
                    <a:pt x="10307" y="15488"/>
                  </a:lnTo>
                  <a:lnTo>
                    <a:pt x="10399" y="15394"/>
                  </a:lnTo>
                  <a:lnTo>
                    <a:pt x="10500" y="15303"/>
                  </a:lnTo>
                  <a:lnTo>
                    <a:pt x="10607" y="15215"/>
                  </a:lnTo>
                  <a:lnTo>
                    <a:pt x="10724" y="15129"/>
                  </a:lnTo>
                  <a:lnTo>
                    <a:pt x="10850" y="15048"/>
                  </a:lnTo>
                  <a:lnTo>
                    <a:pt x="10986" y="14971"/>
                  </a:lnTo>
                  <a:lnTo>
                    <a:pt x="11130" y="14898"/>
                  </a:lnTo>
                  <a:lnTo>
                    <a:pt x="11279" y="14832"/>
                  </a:lnTo>
                  <a:lnTo>
                    <a:pt x="11425" y="14773"/>
                  </a:lnTo>
                  <a:lnTo>
                    <a:pt x="11569" y="14720"/>
                  </a:lnTo>
                  <a:lnTo>
                    <a:pt x="11711" y="14674"/>
                  </a:lnTo>
                  <a:lnTo>
                    <a:pt x="11850" y="14635"/>
                  </a:lnTo>
                  <a:lnTo>
                    <a:pt x="11986" y="14600"/>
                  </a:lnTo>
                  <a:lnTo>
                    <a:pt x="12121" y="14569"/>
                  </a:lnTo>
                  <a:lnTo>
                    <a:pt x="12253" y="14543"/>
                  </a:lnTo>
                  <a:lnTo>
                    <a:pt x="12381" y="14521"/>
                  </a:lnTo>
                  <a:lnTo>
                    <a:pt x="12507" y="14501"/>
                  </a:lnTo>
                  <a:lnTo>
                    <a:pt x="12629" y="14485"/>
                  </a:lnTo>
                  <a:lnTo>
                    <a:pt x="12749" y="14471"/>
                  </a:lnTo>
                  <a:lnTo>
                    <a:pt x="12978" y="14445"/>
                  </a:lnTo>
                  <a:lnTo>
                    <a:pt x="13194" y="14422"/>
                  </a:lnTo>
                  <a:lnTo>
                    <a:pt x="13296" y="14410"/>
                  </a:lnTo>
                  <a:lnTo>
                    <a:pt x="13395" y="14397"/>
                  </a:lnTo>
                  <a:lnTo>
                    <a:pt x="13489" y="14382"/>
                  </a:lnTo>
                  <a:lnTo>
                    <a:pt x="13579" y="14366"/>
                  </a:lnTo>
                  <a:lnTo>
                    <a:pt x="13666" y="14346"/>
                  </a:lnTo>
                  <a:lnTo>
                    <a:pt x="13748" y="14323"/>
                  </a:lnTo>
                  <a:lnTo>
                    <a:pt x="13827" y="14297"/>
                  </a:lnTo>
                  <a:lnTo>
                    <a:pt x="13900" y="14266"/>
                  </a:lnTo>
                  <a:lnTo>
                    <a:pt x="13968" y="14230"/>
                  </a:lnTo>
                  <a:lnTo>
                    <a:pt x="14033" y="14189"/>
                  </a:lnTo>
                  <a:lnTo>
                    <a:pt x="14093" y="14142"/>
                  </a:lnTo>
                  <a:lnTo>
                    <a:pt x="14148" y="14090"/>
                  </a:lnTo>
                  <a:lnTo>
                    <a:pt x="14197" y="14030"/>
                  </a:lnTo>
                  <a:lnTo>
                    <a:pt x="14243" y="13962"/>
                  </a:lnTo>
                  <a:lnTo>
                    <a:pt x="14283" y="13886"/>
                  </a:lnTo>
                  <a:lnTo>
                    <a:pt x="14317" y="13803"/>
                  </a:lnTo>
                  <a:lnTo>
                    <a:pt x="14335" y="13748"/>
                  </a:lnTo>
                  <a:lnTo>
                    <a:pt x="14351" y="13695"/>
                  </a:lnTo>
                  <a:lnTo>
                    <a:pt x="14364" y="13642"/>
                  </a:lnTo>
                  <a:lnTo>
                    <a:pt x="14375" y="13591"/>
                  </a:lnTo>
                  <a:lnTo>
                    <a:pt x="14385" y="13540"/>
                  </a:lnTo>
                  <a:lnTo>
                    <a:pt x="14391" y="13491"/>
                  </a:lnTo>
                  <a:lnTo>
                    <a:pt x="14397" y="13443"/>
                  </a:lnTo>
                  <a:lnTo>
                    <a:pt x="14399" y="13395"/>
                  </a:lnTo>
                  <a:lnTo>
                    <a:pt x="14400" y="13349"/>
                  </a:lnTo>
                  <a:lnTo>
                    <a:pt x="14399" y="13303"/>
                  </a:lnTo>
                  <a:lnTo>
                    <a:pt x="14397" y="13259"/>
                  </a:lnTo>
                  <a:lnTo>
                    <a:pt x="14393" y="13215"/>
                  </a:lnTo>
                  <a:lnTo>
                    <a:pt x="14387" y="13174"/>
                  </a:lnTo>
                  <a:lnTo>
                    <a:pt x="14380" y="13132"/>
                  </a:lnTo>
                  <a:lnTo>
                    <a:pt x="14371" y="13093"/>
                  </a:lnTo>
                  <a:lnTo>
                    <a:pt x="14361" y="13054"/>
                  </a:lnTo>
                  <a:lnTo>
                    <a:pt x="2356" y="13054"/>
                  </a:lnTo>
                  <a:lnTo>
                    <a:pt x="2358" y="13048"/>
                  </a:lnTo>
                  <a:lnTo>
                    <a:pt x="2352" y="13118"/>
                  </a:lnTo>
                  <a:lnTo>
                    <a:pt x="2347" y="13189"/>
                  </a:lnTo>
                  <a:lnTo>
                    <a:pt x="2341" y="13260"/>
                  </a:lnTo>
                  <a:lnTo>
                    <a:pt x="2334" y="13333"/>
                  </a:lnTo>
                  <a:lnTo>
                    <a:pt x="2326" y="13406"/>
                  </a:lnTo>
                  <a:lnTo>
                    <a:pt x="2317" y="13479"/>
                  </a:lnTo>
                  <a:lnTo>
                    <a:pt x="2308" y="13555"/>
                  </a:lnTo>
                  <a:lnTo>
                    <a:pt x="2297" y="13630"/>
                  </a:lnTo>
                  <a:lnTo>
                    <a:pt x="2266" y="13840"/>
                  </a:lnTo>
                  <a:lnTo>
                    <a:pt x="2229" y="14044"/>
                  </a:lnTo>
                  <a:lnTo>
                    <a:pt x="2189" y="14243"/>
                  </a:lnTo>
                  <a:lnTo>
                    <a:pt x="2145" y="14437"/>
                  </a:lnTo>
                  <a:lnTo>
                    <a:pt x="2099" y="14625"/>
                  </a:lnTo>
                  <a:lnTo>
                    <a:pt x="2049" y="14808"/>
                  </a:lnTo>
                  <a:lnTo>
                    <a:pt x="1997" y="14984"/>
                  </a:lnTo>
                  <a:lnTo>
                    <a:pt x="1944" y="15154"/>
                  </a:lnTo>
                  <a:lnTo>
                    <a:pt x="1888" y="15319"/>
                  </a:lnTo>
                  <a:lnTo>
                    <a:pt x="1830" y="15477"/>
                  </a:lnTo>
                  <a:lnTo>
                    <a:pt x="1772" y="15629"/>
                  </a:lnTo>
                  <a:lnTo>
                    <a:pt x="1713" y="15776"/>
                  </a:lnTo>
                  <a:lnTo>
                    <a:pt x="1653" y="15915"/>
                  </a:lnTo>
                  <a:lnTo>
                    <a:pt x="1594" y="16048"/>
                  </a:lnTo>
                  <a:lnTo>
                    <a:pt x="1534" y="16175"/>
                  </a:lnTo>
                  <a:lnTo>
                    <a:pt x="1475" y="16297"/>
                  </a:lnTo>
                  <a:lnTo>
                    <a:pt x="1417" y="16410"/>
                  </a:lnTo>
                  <a:lnTo>
                    <a:pt x="1362" y="16517"/>
                  </a:lnTo>
                  <a:lnTo>
                    <a:pt x="1306" y="16617"/>
                  </a:lnTo>
                  <a:lnTo>
                    <a:pt x="1253" y="16710"/>
                  </a:lnTo>
                  <a:lnTo>
                    <a:pt x="1203" y="16797"/>
                  </a:lnTo>
                  <a:lnTo>
                    <a:pt x="1154" y="16877"/>
                  </a:lnTo>
                  <a:lnTo>
                    <a:pt x="1109" y="16948"/>
                  </a:lnTo>
                  <a:lnTo>
                    <a:pt x="1068" y="17014"/>
                  </a:lnTo>
                  <a:lnTo>
                    <a:pt x="1030" y="17071"/>
                  </a:lnTo>
                  <a:lnTo>
                    <a:pt x="996" y="17121"/>
                  </a:lnTo>
                  <a:lnTo>
                    <a:pt x="966" y="17164"/>
                  </a:lnTo>
                  <a:lnTo>
                    <a:pt x="940" y="17199"/>
                  </a:lnTo>
                  <a:lnTo>
                    <a:pt x="905" y="17246"/>
                  </a:lnTo>
                  <a:lnTo>
                    <a:pt x="894" y="17262"/>
                  </a:lnTo>
                  <a:close/>
                  <a:moveTo>
                    <a:pt x="14207" y="12718"/>
                  </a:moveTo>
                  <a:lnTo>
                    <a:pt x="14201" y="12708"/>
                  </a:lnTo>
                  <a:lnTo>
                    <a:pt x="14194" y="12698"/>
                  </a:lnTo>
                  <a:lnTo>
                    <a:pt x="14201" y="12708"/>
                  </a:lnTo>
                  <a:lnTo>
                    <a:pt x="14207" y="12718"/>
                  </a:lnTo>
                  <a:close/>
                  <a:moveTo>
                    <a:pt x="13789" y="6404"/>
                  </a:moveTo>
                  <a:lnTo>
                    <a:pt x="13799" y="6393"/>
                  </a:lnTo>
                  <a:lnTo>
                    <a:pt x="13810" y="6381"/>
                  </a:lnTo>
                  <a:lnTo>
                    <a:pt x="13799" y="6393"/>
                  </a:lnTo>
                  <a:lnTo>
                    <a:pt x="13789" y="6404"/>
                  </a:lnTo>
                  <a:close/>
                  <a:moveTo>
                    <a:pt x="13810" y="6381"/>
                  </a:moveTo>
                  <a:lnTo>
                    <a:pt x="13811" y="6381"/>
                  </a:lnTo>
                  <a:lnTo>
                    <a:pt x="13810" y="6381"/>
                  </a:lnTo>
                  <a:close/>
                  <a:moveTo>
                    <a:pt x="13811" y="6381"/>
                  </a:moveTo>
                  <a:lnTo>
                    <a:pt x="13811" y="6380"/>
                  </a:lnTo>
                  <a:lnTo>
                    <a:pt x="13811" y="6381"/>
                  </a:lnTo>
                  <a:close/>
                  <a:moveTo>
                    <a:pt x="13811" y="6380"/>
                  </a:moveTo>
                  <a:lnTo>
                    <a:pt x="13811" y="6380"/>
                  </a:lnTo>
                  <a:lnTo>
                    <a:pt x="13811" y="6380"/>
                  </a:lnTo>
                  <a:close/>
                  <a:moveTo>
                    <a:pt x="13831" y="6357"/>
                  </a:moveTo>
                  <a:lnTo>
                    <a:pt x="13831" y="6357"/>
                  </a:lnTo>
                  <a:lnTo>
                    <a:pt x="13831" y="6356"/>
                  </a:lnTo>
                  <a:lnTo>
                    <a:pt x="13827" y="6362"/>
                  </a:lnTo>
                  <a:lnTo>
                    <a:pt x="13821" y="6369"/>
                  </a:lnTo>
                  <a:lnTo>
                    <a:pt x="13831" y="6357"/>
                  </a:lnTo>
                  <a:close/>
                  <a:moveTo>
                    <a:pt x="13831" y="6356"/>
                  </a:moveTo>
                  <a:lnTo>
                    <a:pt x="13831" y="6356"/>
                  </a:lnTo>
                  <a:lnTo>
                    <a:pt x="13831" y="6356"/>
                  </a:lnTo>
                  <a:close/>
                  <a:moveTo>
                    <a:pt x="13831" y="6356"/>
                  </a:moveTo>
                  <a:lnTo>
                    <a:pt x="13832" y="6356"/>
                  </a:lnTo>
                  <a:lnTo>
                    <a:pt x="13831" y="6356"/>
                  </a:lnTo>
                  <a:close/>
                  <a:moveTo>
                    <a:pt x="13832" y="6356"/>
                  </a:moveTo>
                  <a:lnTo>
                    <a:pt x="13832" y="6356"/>
                  </a:lnTo>
                  <a:lnTo>
                    <a:pt x="13832" y="6356"/>
                  </a:lnTo>
                  <a:close/>
                  <a:moveTo>
                    <a:pt x="13832" y="6356"/>
                  </a:moveTo>
                  <a:lnTo>
                    <a:pt x="13832" y="6355"/>
                  </a:lnTo>
                  <a:lnTo>
                    <a:pt x="13832" y="6356"/>
                  </a:lnTo>
                  <a:close/>
                  <a:moveTo>
                    <a:pt x="13852" y="6330"/>
                  </a:moveTo>
                  <a:lnTo>
                    <a:pt x="13853" y="6330"/>
                  </a:lnTo>
                  <a:lnTo>
                    <a:pt x="13852" y="6330"/>
                  </a:lnTo>
                  <a:lnTo>
                    <a:pt x="13852" y="6330"/>
                  </a:lnTo>
                  <a:close/>
                  <a:moveTo>
                    <a:pt x="13853" y="6330"/>
                  </a:moveTo>
                  <a:lnTo>
                    <a:pt x="13853" y="6329"/>
                  </a:lnTo>
                  <a:lnTo>
                    <a:pt x="13853" y="6330"/>
                  </a:lnTo>
                  <a:close/>
                  <a:moveTo>
                    <a:pt x="13853" y="6329"/>
                  </a:moveTo>
                  <a:lnTo>
                    <a:pt x="13853" y="6329"/>
                  </a:lnTo>
                  <a:lnTo>
                    <a:pt x="13853" y="6329"/>
                  </a:lnTo>
                  <a:close/>
                  <a:moveTo>
                    <a:pt x="13853" y="6329"/>
                  </a:moveTo>
                  <a:lnTo>
                    <a:pt x="13853" y="6329"/>
                  </a:lnTo>
                  <a:lnTo>
                    <a:pt x="13853" y="6329"/>
                  </a:lnTo>
                  <a:close/>
                  <a:moveTo>
                    <a:pt x="13861" y="6320"/>
                  </a:moveTo>
                  <a:lnTo>
                    <a:pt x="13861" y="6320"/>
                  </a:lnTo>
                  <a:lnTo>
                    <a:pt x="13861" y="6320"/>
                  </a:lnTo>
                  <a:close/>
                  <a:moveTo>
                    <a:pt x="13861" y="6320"/>
                  </a:moveTo>
                  <a:lnTo>
                    <a:pt x="13861" y="6320"/>
                  </a:lnTo>
                  <a:lnTo>
                    <a:pt x="13861" y="6320"/>
                  </a:lnTo>
                  <a:close/>
                  <a:moveTo>
                    <a:pt x="13861" y="6320"/>
                  </a:moveTo>
                  <a:lnTo>
                    <a:pt x="13861" y="6318"/>
                  </a:lnTo>
                  <a:lnTo>
                    <a:pt x="13861" y="6320"/>
                  </a:lnTo>
                  <a:close/>
                  <a:moveTo>
                    <a:pt x="13861" y="6318"/>
                  </a:moveTo>
                  <a:lnTo>
                    <a:pt x="13861" y="6318"/>
                  </a:lnTo>
                  <a:lnTo>
                    <a:pt x="13861" y="6318"/>
                  </a:lnTo>
                  <a:close/>
                  <a:moveTo>
                    <a:pt x="13861" y="6318"/>
                  </a:moveTo>
                  <a:lnTo>
                    <a:pt x="13861" y="6318"/>
                  </a:lnTo>
                  <a:lnTo>
                    <a:pt x="13861" y="6318"/>
                  </a:lnTo>
                  <a:close/>
                  <a:moveTo>
                    <a:pt x="13861" y="6318"/>
                  </a:moveTo>
                  <a:lnTo>
                    <a:pt x="13862" y="6318"/>
                  </a:lnTo>
                  <a:lnTo>
                    <a:pt x="13861" y="6318"/>
                  </a:lnTo>
                  <a:close/>
                  <a:moveTo>
                    <a:pt x="13862" y="6318"/>
                  </a:moveTo>
                  <a:lnTo>
                    <a:pt x="13866" y="6311"/>
                  </a:lnTo>
                  <a:lnTo>
                    <a:pt x="13872" y="6303"/>
                  </a:lnTo>
                  <a:lnTo>
                    <a:pt x="13862" y="6318"/>
                  </a:lnTo>
                  <a:close/>
                  <a:moveTo>
                    <a:pt x="13872" y="6303"/>
                  </a:moveTo>
                  <a:lnTo>
                    <a:pt x="13872" y="6303"/>
                  </a:lnTo>
                  <a:lnTo>
                    <a:pt x="13872" y="6303"/>
                  </a:lnTo>
                  <a:close/>
                  <a:moveTo>
                    <a:pt x="13897" y="6266"/>
                  </a:moveTo>
                  <a:lnTo>
                    <a:pt x="13897" y="6266"/>
                  </a:lnTo>
                  <a:lnTo>
                    <a:pt x="13897" y="6266"/>
                  </a:lnTo>
                  <a:close/>
                  <a:moveTo>
                    <a:pt x="13897" y="6266"/>
                  </a:moveTo>
                  <a:lnTo>
                    <a:pt x="13897" y="6265"/>
                  </a:lnTo>
                  <a:lnTo>
                    <a:pt x="13897" y="6266"/>
                  </a:lnTo>
                  <a:close/>
                  <a:moveTo>
                    <a:pt x="13897" y="6265"/>
                  </a:moveTo>
                  <a:lnTo>
                    <a:pt x="13897" y="6265"/>
                  </a:lnTo>
                  <a:lnTo>
                    <a:pt x="13897" y="6265"/>
                  </a:lnTo>
                  <a:close/>
                  <a:moveTo>
                    <a:pt x="13897" y="6265"/>
                  </a:moveTo>
                  <a:lnTo>
                    <a:pt x="13901" y="6258"/>
                  </a:lnTo>
                  <a:lnTo>
                    <a:pt x="13905" y="6252"/>
                  </a:lnTo>
                  <a:lnTo>
                    <a:pt x="13901" y="6258"/>
                  </a:lnTo>
                  <a:lnTo>
                    <a:pt x="13897" y="6265"/>
                  </a:lnTo>
                  <a:close/>
                  <a:moveTo>
                    <a:pt x="13905" y="6252"/>
                  </a:moveTo>
                  <a:lnTo>
                    <a:pt x="13906" y="6252"/>
                  </a:lnTo>
                  <a:lnTo>
                    <a:pt x="13905" y="6252"/>
                  </a:lnTo>
                  <a:close/>
                  <a:moveTo>
                    <a:pt x="13906" y="6252"/>
                  </a:moveTo>
                  <a:lnTo>
                    <a:pt x="13906" y="6252"/>
                  </a:lnTo>
                  <a:lnTo>
                    <a:pt x="13906" y="6252"/>
                  </a:lnTo>
                  <a:close/>
                  <a:moveTo>
                    <a:pt x="13906" y="6252"/>
                  </a:moveTo>
                  <a:lnTo>
                    <a:pt x="13906" y="6252"/>
                  </a:lnTo>
                  <a:lnTo>
                    <a:pt x="13906" y="6252"/>
                  </a:lnTo>
                  <a:close/>
                  <a:moveTo>
                    <a:pt x="13906" y="6252"/>
                  </a:moveTo>
                  <a:lnTo>
                    <a:pt x="13906" y="6251"/>
                  </a:lnTo>
                  <a:lnTo>
                    <a:pt x="13906" y="6252"/>
                  </a:lnTo>
                  <a:close/>
                  <a:moveTo>
                    <a:pt x="13906" y="6251"/>
                  </a:moveTo>
                  <a:lnTo>
                    <a:pt x="13906" y="6251"/>
                  </a:lnTo>
                  <a:lnTo>
                    <a:pt x="13906" y="6251"/>
                  </a:lnTo>
                  <a:close/>
                  <a:moveTo>
                    <a:pt x="13906" y="6251"/>
                  </a:moveTo>
                  <a:lnTo>
                    <a:pt x="13906" y="6251"/>
                  </a:lnTo>
                  <a:lnTo>
                    <a:pt x="13906" y="6251"/>
                  </a:lnTo>
                  <a:close/>
                  <a:moveTo>
                    <a:pt x="13906" y="6251"/>
                  </a:moveTo>
                  <a:lnTo>
                    <a:pt x="13907" y="6251"/>
                  </a:lnTo>
                  <a:lnTo>
                    <a:pt x="13906" y="6251"/>
                  </a:lnTo>
                  <a:close/>
                  <a:moveTo>
                    <a:pt x="13907" y="6251"/>
                  </a:moveTo>
                  <a:lnTo>
                    <a:pt x="13907" y="6249"/>
                  </a:lnTo>
                  <a:lnTo>
                    <a:pt x="13907" y="6251"/>
                  </a:lnTo>
                  <a:close/>
                  <a:moveTo>
                    <a:pt x="13907" y="6249"/>
                  </a:moveTo>
                  <a:lnTo>
                    <a:pt x="13907" y="6249"/>
                  </a:lnTo>
                  <a:lnTo>
                    <a:pt x="13907" y="6249"/>
                  </a:lnTo>
                  <a:close/>
                  <a:moveTo>
                    <a:pt x="13907" y="6249"/>
                  </a:moveTo>
                  <a:lnTo>
                    <a:pt x="13907" y="6249"/>
                  </a:lnTo>
                  <a:lnTo>
                    <a:pt x="13907" y="6249"/>
                  </a:lnTo>
                  <a:close/>
                  <a:moveTo>
                    <a:pt x="13914" y="6239"/>
                  </a:moveTo>
                  <a:lnTo>
                    <a:pt x="13914" y="6239"/>
                  </a:lnTo>
                  <a:lnTo>
                    <a:pt x="13914" y="6239"/>
                  </a:lnTo>
                  <a:close/>
                  <a:moveTo>
                    <a:pt x="13914" y="6239"/>
                  </a:moveTo>
                  <a:lnTo>
                    <a:pt x="13914" y="6239"/>
                  </a:lnTo>
                  <a:lnTo>
                    <a:pt x="13914" y="6239"/>
                  </a:lnTo>
                  <a:close/>
                  <a:moveTo>
                    <a:pt x="13914" y="6239"/>
                  </a:moveTo>
                  <a:lnTo>
                    <a:pt x="13914" y="6237"/>
                  </a:lnTo>
                  <a:lnTo>
                    <a:pt x="13914" y="6239"/>
                  </a:lnTo>
                  <a:close/>
                  <a:moveTo>
                    <a:pt x="13914" y="6237"/>
                  </a:moveTo>
                  <a:lnTo>
                    <a:pt x="13914" y="6237"/>
                  </a:lnTo>
                  <a:lnTo>
                    <a:pt x="13914" y="6237"/>
                  </a:lnTo>
                  <a:close/>
                  <a:moveTo>
                    <a:pt x="13914" y="6237"/>
                  </a:moveTo>
                  <a:lnTo>
                    <a:pt x="13918" y="6230"/>
                  </a:lnTo>
                  <a:lnTo>
                    <a:pt x="13923" y="6222"/>
                  </a:lnTo>
                  <a:lnTo>
                    <a:pt x="13914" y="6237"/>
                  </a:lnTo>
                  <a:close/>
                  <a:moveTo>
                    <a:pt x="13923" y="6222"/>
                  </a:moveTo>
                  <a:lnTo>
                    <a:pt x="13923" y="6222"/>
                  </a:lnTo>
                  <a:lnTo>
                    <a:pt x="13923" y="6222"/>
                  </a:lnTo>
                  <a:close/>
                  <a:moveTo>
                    <a:pt x="13923" y="6222"/>
                  </a:moveTo>
                  <a:lnTo>
                    <a:pt x="13923" y="6221"/>
                  </a:lnTo>
                  <a:lnTo>
                    <a:pt x="13923" y="6222"/>
                  </a:lnTo>
                  <a:close/>
                  <a:moveTo>
                    <a:pt x="13923" y="6221"/>
                  </a:moveTo>
                  <a:lnTo>
                    <a:pt x="13923" y="6221"/>
                  </a:lnTo>
                  <a:lnTo>
                    <a:pt x="13923" y="6221"/>
                  </a:lnTo>
                  <a:close/>
                  <a:moveTo>
                    <a:pt x="13923" y="6221"/>
                  </a:moveTo>
                  <a:lnTo>
                    <a:pt x="13923" y="6221"/>
                  </a:lnTo>
                  <a:lnTo>
                    <a:pt x="13923" y="6221"/>
                  </a:lnTo>
                  <a:close/>
                  <a:moveTo>
                    <a:pt x="13923" y="6221"/>
                  </a:moveTo>
                  <a:lnTo>
                    <a:pt x="13924" y="6220"/>
                  </a:lnTo>
                  <a:lnTo>
                    <a:pt x="13923" y="6221"/>
                  </a:lnTo>
                  <a:close/>
                  <a:moveTo>
                    <a:pt x="13924" y="6220"/>
                  </a:moveTo>
                  <a:lnTo>
                    <a:pt x="13924" y="6220"/>
                  </a:lnTo>
                  <a:lnTo>
                    <a:pt x="13924" y="6220"/>
                  </a:lnTo>
                  <a:close/>
                  <a:moveTo>
                    <a:pt x="13924" y="6220"/>
                  </a:moveTo>
                  <a:lnTo>
                    <a:pt x="13924" y="6220"/>
                  </a:lnTo>
                  <a:lnTo>
                    <a:pt x="13924" y="6220"/>
                  </a:lnTo>
                  <a:close/>
                  <a:moveTo>
                    <a:pt x="13929" y="6211"/>
                  </a:moveTo>
                  <a:lnTo>
                    <a:pt x="13929" y="6210"/>
                  </a:lnTo>
                  <a:lnTo>
                    <a:pt x="13929" y="6211"/>
                  </a:lnTo>
                  <a:close/>
                  <a:moveTo>
                    <a:pt x="13929" y="6210"/>
                  </a:moveTo>
                  <a:lnTo>
                    <a:pt x="13930" y="6210"/>
                  </a:lnTo>
                  <a:lnTo>
                    <a:pt x="13929" y="6210"/>
                  </a:lnTo>
                  <a:close/>
                  <a:moveTo>
                    <a:pt x="13930" y="6210"/>
                  </a:moveTo>
                  <a:lnTo>
                    <a:pt x="13930" y="6210"/>
                  </a:lnTo>
                  <a:lnTo>
                    <a:pt x="13930" y="6210"/>
                  </a:lnTo>
                  <a:close/>
                  <a:moveTo>
                    <a:pt x="13930" y="6210"/>
                  </a:moveTo>
                  <a:lnTo>
                    <a:pt x="13937" y="6197"/>
                  </a:lnTo>
                  <a:lnTo>
                    <a:pt x="13942" y="6184"/>
                  </a:lnTo>
                  <a:lnTo>
                    <a:pt x="13942" y="6184"/>
                  </a:lnTo>
                  <a:lnTo>
                    <a:pt x="13937" y="6197"/>
                  </a:lnTo>
                  <a:lnTo>
                    <a:pt x="13930" y="6210"/>
                  </a:lnTo>
                  <a:close/>
                  <a:moveTo>
                    <a:pt x="13942" y="6184"/>
                  </a:moveTo>
                  <a:lnTo>
                    <a:pt x="13943" y="6184"/>
                  </a:lnTo>
                  <a:lnTo>
                    <a:pt x="13943" y="6184"/>
                  </a:lnTo>
                  <a:lnTo>
                    <a:pt x="13942" y="6184"/>
                  </a:lnTo>
                  <a:close/>
                  <a:moveTo>
                    <a:pt x="13946" y="6177"/>
                  </a:moveTo>
                  <a:lnTo>
                    <a:pt x="13946" y="6176"/>
                  </a:lnTo>
                  <a:lnTo>
                    <a:pt x="13946" y="6177"/>
                  </a:lnTo>
                  <a:close/>
                  <a:moveTo>
                    <a:pt x="13946" y="6176"/>
                  </a:moveTo>
                  <a:lnTo>
                    <a:pt x="13947" y="6176"/>
                  </a:lnTo>
                  <a:lnTo>
                    <a:pt x="13946" y="6176"/>
                  </a:lnTo>
                  <a:close/>
                  <a:moveTo>
                    <a:pt x="13947" y="6176"/>
                  </a:moveTo>
                  <a:lnTo>
                    <a:pt x="13947" y="6176"/>
                  </a:lnTo>
                  <a:lnTo>
                    <a:pt x="13947" y="6176"/>
                  </a:lnTo>
                  <a:close/>
                  <a:moveTo>
                    <a:pt x="13947" y="6176"/>
                  </a:moveTo>
                  <a:lnTo>
                    <a:pt x="13951" y="6166"/>
                  </a:lnTo>
                  <a:lnTo>
                    <a:pt x="13956" y="6156"/>
                  </a:lnTo>
                  <a:lnTo>
                    <a:pt x="13951" y="6166"/>
                  </a:lnTo>
                  <a:lnTo>
                    <a:pt x="13947" y="6176"/>
                  </a:lnTo>
                  <a:close/>
                  <a:moveTo>
                    <a:pt x="13956" y="6156"/>
                  </a:moveTo>
                  <a:lnTo>
                    <a:pt x="13956" y="6155"/>
                  </a:lnTo>
                  <a:lnTo>
                    <a:pt x="13956" y="6156"/>
                  </a:lnTo>
                  <a:close/>
                  <a:moveTo>
                    <a:pt x="13956" y="6155"/>
                  </a:moveTo>
                  <a:lnTo>
                    <a:pt x="13956" y="6155"/>
                  </a:lnTo>
                  <a:lnTo>
                    <a:pt x="13956" y="6155"/>
                  </a:lnTo>
                  <a:close/>
                  <a:moveTo>
                    <a:pt x="13956" y="6155"/>
                  </a:moveTo>
                  <a:lnTo>
                    <a:pt x="13956" y="6155"/>
                  </a:lnTo>
                  <a:lnTo>
                    <a:pt x="13956" y="6155"/>
                  </a:lnTo>
                  <a:close/>
                  <a:moveTo>
                    <a:pt x="13956" y="6155"/>
                  </a:moveTo>
                  <a:lnTo>
                    <a:pt x="13956" y="6154"/>
                  </a:lnTo>
                  <a:lnTo>
                    <a:pt x="13956" y="6155"/>
                  </a:lnTo>
                  <a:close/>
                  <a:moveTo>
                    <a:pt x="13956" y="6154"/>
                  </a:moveTo>
                  <a:lnTo>
                    <a:pt x="13956" y="6154"/>
                  </a:lnTo>
                  <a:lnTo>
                    <a:pt x="13956" y="6154"/>
                  </a:lnTo>
                  <a:close/>
                  <a:moveTo>
                    <a:pt x="13960" y="6143"/>
                  </a:moveTo>
                  <a:lnTo>
                    <a:pt x="13962" y="6143"/>
                  </a:lnTo>
                  <a:lnTo>
                    <a:pt x="13960" y="6143"/>
                  </a:lnTo>
                  <a:close/>
                  <a:moveTo>
                    <a:pt x="13962" y="6143"/>
                  </a:moveTo>
                  <a:lnTo>
                    <a:pt x="13962" y="6143"/>
                  </a:lnTo>
                  <a:lnTo>
                    <a:pt x="13962" y="6143"/>
                  </a:lnTo>
                  <a:close/>
                  <a:moveTo>
                    <a:pt x="13962" y="6143"/>
                  </a:moveTo>
                  <a:lnTo>
                    <a:pt x="13962" y="6143"/>
                  </a:lnTo>
                  <a:lnTo>
                    <a:pt x="13962" y="6143"/>
                  </a:lnTo>
                  <a:close/>
                  <a:moveTo>
                    <a:pt x="13962" y="6143"/>
                  </a:moveTo>
                  <a:lnTo>
                    <a:pt x="13962" y="6142"/>
                  </a:lnTo>
                  <a:lnTo>
                    <a:pt x="13962" y="6143"/>
                  </a:lnTo>
                  <a:close/>
                  <a:moveTo>
                    <a:pt x="13962" y="6142"/>
                  </a:moveTo>
                  <a:lnTo>
                    <a:pt x="13962" y="6142"/>
                  </a:lnTo>
                  <a:lnTo>
                    <a:pt x="13962" y="6142"/>
                  </a:lnTo>
                  <a:close/>
                  <a:moveTo>
                    <a:pt x="13962" y="6142"/>
                  </a:moveTo>
                  <a:lnTo>
                    <a:pt x="13962" y="6142"/>
                  </a:lnTo>
                  <a:lnTo>
                    <a:pt x="13962" y="6142"/>
                  </a:lnTo>
                  <a:close/>
                  <a:moveTo>
                    <a:pt x="13962" y="6142"/>
                  </a:moveTo>
                  <a:lnTo>
                    <a:pt x="13962" y="6142"/>
                  </a:lnTo>
                  <a:lnTo>
                    <a:pt x="13962" y="6142"/>
                  </a:lnTo>
                  <a:close/>
                  <a:moveTo>
                    <a:pt x="13962" y="6142"/>
                  </a:moveTo>
                  <a:lnTo>
                    <a:pt x="13962" y="6141"/>
                  </a:lnTo>
                  <a:lnTo>
                    <a:pt x="13962" y="6142"/>
                  </a:lnTo>
                  <a:close/>
                  <a:moveTo>
                    <a:pt x="13962" y="6141"/>
                  </a:moveTo>
                  <a:lnTo>
                    <a:pt x="13962" y="6141"/>
                  </a:lnTo>
                  <a:lnTo>
                    <a:pt x="13962" y="6141"/>
                  </a:lnTo>
                  <a:close/>
                  <a:moveTo>
                    <a:pt x="13962" y="6141"/>
                  </a:moveTo>
                  <a:lnTo>
                    <a:pt x="13965" y="6133"/>
                  </a:lnTo>
                  <a:lnTo>
                    <a:pt x="13968" y="6126"/>
                  </a:lnTo>
                  <a:lnTo>
                    <a:pt x="13968" y="6126"/>
                  </a:lnTo>
                  <a:lnTo>
                    <a:pt x="13968" y="6126"/>
                  </a:lnTo>
                  <a:lnTo>
                    <a:pt x="13965" y="6133"/>
                  </a:lnTo>
                  <a:lnTo>
                    <a:pt x="13962" y="6141"/>
                  </a:lnTo>
                  <a:close/>
                  <a:moveTo>
                    <a:pt x="13968" y="6126"/>
                  </a:moveTo>
                  <a:lnTo>
                    <a:pt x="13968" y="6125"/>
                  </a:lnTo>
                  <a:lnTo>
                    <a:pt x="13968" y="6126"/>
                  </a:lnTo>
                  <a:close/>
                  <a:moveTo>
                    <a:pt x="13973" y="6113"/>
                  </a:moveTo>
                  <a:lnTo>
                    <a:pt x="13974" y="6113"/>
                  </a:lnTo>
                  <a:lnTo>
                    <a:pt x="13973" y="6113"/>
                  </a:lnTo>
                  <a:close/>
                  <a:moveTo>
                    <a:pt x="13974" y="6113"/>
                  </a:moveTo>
                  <a:lnTo>
                    <a:pt x="13974" y="6113"/>
                  </a:lnTo>
                  <a:lnTo>
                    <a:pt x="13974" y="6113"/>
                  </a:lnTo>
                  <a:close/>
                  <a:moveTo>
                    <a:pt x="13974" y="6113"/>
                  </a:moveTo>
                  <a:lnTo>
                    <a:pt x="13974" y="6113"/>
                  </a:lnTo>
                  <a:lnTo>
                    <a:pt x="13974" y="6113"/>
                  </a:lnTo>
                  <a:close/>
                  <a:moveTo>
                    <a:pt x="13974" y="6113"/>
                  </a:moveTo>
                  <a:lnTo>
                    <a:pt x="13974" y="6112"/>
                  </a:lnTo>
                  <a:lnTo>
                    <a:pt x="13974" y="6113"/>
                  </a:lnTo>
                  <a:close/>
                  <a:moveTo>
                    <a:pt x="13974" y="6112"/>
                  </a:moveTo>
                  <a:lnTo>
                    <a:pt x="13974" y="6112"/>
                  </a:lnTo>
                  <a:lnTo>
                    <a:pt x="13974" y="6112"/>
                  </a:lnTo>
                  <a:close/>
                  <a:moveTo>
                    <a:pt x="13974" y="6112"/>
                  </a:moveTo>
                  <a:lnTo>
                    <a:pt x="13980" y="6095"/>
                  </a:lnTo>
                  <a:lnTo>
                    <a:pt x="13974" y="6112"/>
                  </a:lnTo>
                  <a:close/>
                  <a:moveTo>
                    <a:pt x="13984" y="6083"/>
                  </a:moveTo>
                  <a:lnTo>
                    <a:pt x="13984" y="6083"/>
                  </a:lnTo>
                  <a:lnTo>
                    <a:pt x="13984" y="6083"/>
                  </a:lnTo>
                  <a:close/>
                  <a:moveTo>
                    <a:pt x="13984" y="6083"/>
                  </a:moveTo>
                  <a:lnTo>
                    <a:pt x="13984" y="6082"/>
                  </a:lnTo>
                  <a:lnTo>
                    <a:pt x="13984" y="6083"/>
                  </a:lnTo>
                  <a:close/>
                  <a:moveTo>
                    <a:pt x="13984" y="6082"/>
                  </a:moveTo>
                  <a:lnTo>
                    <a:pt x="13984" y="6082"/>
                  </a:lnTo>
                  <a:lnTo>
                    <a:pt x="13984" y="6082"/>
                  </a:lnTo>
                  <a:close/>
                  <a:moveTo>
                    <a:pt x="13984" y="6082"/>
                  </a:moveTo>
                  <a:lnTo>
                    <a:pt x="13985" y="6082"/>
                  </a:lnTo>
                  <a:lnTo>
                    <a:pt x="13984" y="6082"/>
                  </a:lnTo>
                  <a:close/>
                  <a:moveTo>
                    <a:pt x="13985" y="6082"/>
                  </a:moveTo>
                  <a:lnTo>
                    <a:pt x="13985" y="6082"/>
                  </a:lnTo>
                  <a:lnTo>
                    <a:pt x="13985" y="6082"/>
                  </a:lnTo>
                  <a:close/>
                  <a:moveTo>
                    <a:pt x="13985" y="6082"/>
                  </a:moveTo>
                  <a:lnTo>
                    <a:pt x="13985" y="6081"/>
                  </a:lnTo>
                  <a:lnTo>
                    <a:pt x="13985" y="6082"/>
                  </a:lnTo>
                  <a:close/>
                  <a:moveTo>
                    <a:pt x="13985" y="6081"/>
                  </a:moveTo>
                  <a:lnTo>
                    <a:pt x="13985" y="6081"/>
                  </a:lnTo>
                  <a:lnTo>
                    <a:pt x="13985" y="6081"/>
                  </a:lnTo>
                  <a:close/>
                  <a:moveTo>
                    <a:pt x="13985" y="6081"/>
                  </a:moveTo>
                  <a:lnTo>
                    <a:pt x="13985" y="6081"/>
                  </a:lnTo>
                  <a:lnTo>
                    <a:pt x="13985" y="6081"/>
                  </a:lnTo>
                  <a:close/>
                  <a:moveTo>
                    <a:pt x="13985" y="6081"/>
                  </a:moveTo>
                  <a:lnTo>
                    <a:pt x="13985" y="6081"/>
                  </a:lnTo>
                  <a:lnTo>
                    <a:pt x="13985" y="6081"/>
                  </a:lnTo>
                  <a:close/>
                  <a:moveTo>
                    <a:pt x="13985" y="6081"/>
                  </a:moveTo>
                  <a:lnTo>
                    <a:pt x="13985" y="6080"/>
                  </a:lnTo>
                  <a:lnTo>
                    <a:pt x="13985" y="6081"/>
                  </a:lnTo>
                  <a:close/>
                  <a:moveTo>
                    <a:pt x="13985" y="6080"/>
                  </a:moveTo>
                  <a:lnTo>
                    <a:pt x="13985" y="6080"/>
                  </a:lnTo>
                  <a:lnTo>
                    <a:pt x="13985" y="6080"/>
                  </a:lnTo>
                  <a:close/>
                  <a:moveTo>
                    <a:pt x="13985" y="6080"/>
                  </a:moveTo>
                  <a:lnTo>
                    <a:pt x="13985" y="6080"/>
                  </a:lnTo>
                  <a:lnTo>
                    <a:pt x="13985" y="6080"/>
                  </a:lnTo>
                  <a:close/>
                  <a:moveTo>
                    <a:pt x="13985" y="6080"/>
                  </a:moveTo>
                  <a:lnTo>
                    <a:pt x="13985" y="6080"/>
                  </a:lnTo>
                  <a:lnTo>
                    <a:pt x="13985" y="6080"/>
                  </a:lnTo>
                  <a:close/>
                  <a:moveTo>
                    <a:pt x="13985" y="6080"/>
                  </a:moveTo>
                  <a:lnTo>
                    <a:pt x="13987" y="6079"/>
                  </a:lnTo>
                  <a:lnTo>
                    <a:pt x="13985" y="6080"/>
                  </a:lnTo>
                  <a:close/>
                  <a:moveTo>
                    <a:pt x="13987" y="6079"/>
                  </a:moveTo>
                  <a:lnTo>
                    <a:pt x="13987" y="6078"/>
                  </a:lnTo>
                  <a:lnTo>
                    <a:pt x="13987" y="6079"/>
                  </a:lnTo>
                  <a:close/>
                  <a:moveTo>
                    <a:pt x="13987" y="6078"/>
                  </a:moveTo>
                  <a:lnTo>
                    <a:pt x="13989" y="6072"/>
                  </a:lnTo>
                  <a:lnTo>
                    <a:pt x="13990" y="6066"/>
                  </a:lnTo>
                  <a:lnTo>
                    <a:pt x="13987" y="6078"/>
                  </a:lnTo>
                  <a:close/>
                  <a:moveTo>
                    <a:pt x="13990" y="6066"/>
                  </a:moveTo>
                  <a:lnTo>
                    <a:pt x="13990" y="6066"/>
                  </a:lnTo>
                  <a:lnTo>
                    <a:pt x="13990" y="6066"/>
                  </a:lnTo>
                  <a:close/>
                  <a:moveTo>
                    <a:pt x="13990" y="6066"/>
                  </a:moveTo>
                  <a:lnTo>
                    <a:pt x="13991" y="6066"/>
                  </a:lnTo>
                  <a:lnTo>
                    <a:pt x="13990" y="6066"/>
                  </a:lnTo>
                  <a:close/>
                  <a:moveTo>
                    <a:pt x="14009" y="6002"/>
                  </a:moveTo>
                  <a:lnTo>
                    <a:pt x="14009" y="6001"/>
                  </a:lnTo>
                  <a:lnTo>
                    <a:pt x="14009" y="6002"/>
                  </a:lnTo>
                  <a:lnTo>
                    <a:pt x="14009" y="6002"/>
                  </a:lnTo>
                  <a:close/>
                  <a:moveTo>
                    <a:pt x="14009" y="6001"/>
                  </a:moveTo>
                  <a:lnTo>
                    <a:pt x="14009" y="6001"/>
                  </a:lnTo>
                  <a:lnTo>
                    <a:pt x="14009" y="6001"/>
                  </a:lnTo>
                  <a:close/>
                  <a:moveTo>
                    <a:pt x="14009" y="6001"/>
                  </a:moveTo>
                  <a:lnTo>
                    <a:pt x="14009" y="6001"/>
                  </a:lnTo>
                  <a:lnTo>
                    <a:pt x="14009" y="6001"/>
                  </a:lnTo>
                  <a:close/>
                  <a:moveTo>
                    <a:pt x="14008" y="6003"/>
                  </a:moveTo>
                  <a:lnTo>
                    <a:pt x="14008" y="6004"/>
                  </a:lnTo>
                  <a:lnTo>
                    <a:pt x="14008" y="6004"/>
                  </a:lnTo>
                  <a:lnTo>
                    <a:pt x="14008" y="6003"/>
                  </a:lnTo>
                  <a:close/>
                  <a:moveTo>
                    <a:pt x="14008" y="6004"/>
                  </a:moveTo>
                  <a:lnTo>
                    <a:pt x="14008" y="6004"/>
                  </a:lnTo>
                  <a:lnTo>
                    <a:pt x="14008" y="6004"/>
                  </a:lnTo>
                  <a:lnTo>
                    <a:pt x="14008" y="6004"/>
                  </a:lnTo>
                  <a:close/>
                  <a:moveTo>
                    <a:pt x="14008" y="6005"/>
                  </a:moveTo>
                  <a:lnTo>
                    <a:pt x="14006" y="6012"/>
                  </a:lnTo>
                  <a:lnTo>
                    <a:pt x="14005" y="6019"/>
                  </a:lnTo>
                  <a:lnTo>
                    <a:pt x="14008" y="6005"/>
                  </a:lnTo>
                  <a:close/>
                  <a:moveTo>
                    <a:pt x="14011" y="5990"/>
                  </a:moveTo>
                  <a:lnTo>
                    <a:pt x="14011" y="5990"/>
                  </a:lnTo>
                  <a:lnTo>
                    <a:pt x="14011" y="5990"/>
                  </a:lnTo>
                  <a:close/>
                  <a:moveTo>
                    <a:pt x="14011" y="5990"/>
                  </a:moveTo>
                  <a:lnTo>
                    <a:pt x="14011" y="5990"/>
                  </a:lnTo>
                  <a:lnTo>
                    <a:pt x="14011" y="5990"/>
                  </a:lnTo>
                  <a:close/>
                  <a:moveTo>
                    <a:pt x="14011" y="5990"/>
                  </a:moveTo>
                  <a:lnTo>
                    <a:pt x="14013" y="5989"/>
                  </a:lnTo>
                  <a:lnTo>
                    <a:pt x="14011" y="5990"/>
                  </a:lnTo>
                  <a:close/>
                  <a:moveTo>
                    <a:pt x="14013" y="5989"/>
                  </a:moveTo>
                  <a:lnTo>
                    <a:pt x="14013" y="5989"/>
                  </a:lnTo>
                  <a:lnTo>
                    <a:pt x="14013" y="5989"/>
                  </a:lnTo>
                  <a:close/>
                  <a:moveTo>
                    <a:pt x="14013" y="5989"/>
                  </a:moveTo>
                  <a:lnTo>
                    <a:pt x="14013" y="5988"/>
                  </a:lnTo>
                  <a:lnTo>
                    <a:pt x="14013" y="5989"/>
                  </a:lnTo>
                  <a:close/>
                  <a:moveTo>
                    <a:pt x="14013" y="5988"/>
                  </a:moveTo>
                  <a:lnTo>
                    <a:pt x="14016" y="5975"/>
                  </a:lnTo>
                  <a:lnTo>
                    <a:pt x="14018" y="5962"/>
                  </a:lnTo>
                  <a:lnTo>
                    <a:pt x="14016" y="5975"/>
                  </a:lnTo>
                  <a:lnTo>
                    <a:pt x="14013" y="5988"/>
                  </a:lnTo>
                  <a:close/>
                  <a:moveTo>
                    <a:pt x="14018" y="5962"/>
                  </a:moveTo>
                  <a:lnTo>
                    <a:pt x="14018" y="5961"/>
                  </a:lnTo>
                  <a:lnTo>
                    <a:pt x="14018" y="5962"/>
                  </a:lnTo>
                  <a:close/>
                  <a:moveTo>
                    <a:pt x="14018" y="5961"/>
                  </a:moveTo>
                  <a:lnTo>
                    <a:pt x="14018" y="5961"/>
                  </a:lnTo>
                  <a:lnTo>
                    <a:pt x="14018" y="5961"/>
                  </a:lnTo>
                  <a:close/>
                  <a:moveTo>
                    <a:pt x="14018" y="5961"/>
                  </a:moveTo>
                  <a:lnTo>
                    <a:pt x="14018" y="5959"/>
                  </a:lnTo>
                  <a:lnTo>
                    <a:pt x="14018" y="5961"/>
                  </a:lnTo>
                  <a:close/>
                  <a:moveTo>
                    <a:pt x="14019" y="5958"/>
                  </a:moveTo>
                  <a:lnTo>
                    <a:pt x="14019" y="5958"/>
                  </a:lnTo>
                  <a:lnTo>
                    <a:pt x="14019" y="5958"/>
                  </a:lnTo>
                  <a:close/>
                  <a:moveTo>
                    <a:pt x="14019" y="5958"/>
                  </a:moveTo>
                  <a:lnTo>
                    <a:pt x="14019" y="5958"/>
                  </a:lnTo>
                  <a:lnTo>
                    <a:pt x="14019" y="5958"/>
                  </a:lnTo>
                  <a:close/>
                  <a:moveTo>
                    <a:pt x="14019" y="5958"/>
                  </a:moveTo>
                  <a:lnTo>
                    <a:pt x="14022" y="5943"/>
                  </a:lnTo>
                  <a:lnTo>
                    <a:pt x="14025" y="5929"/>
                  </a:lnTo>
                  <a:lnTo>
                    <a:pt x="14022" y="5943"/>
                  </a:lnTo>
                  <a:lnTo>
                    <a:pt x="14019" y="5958"/>
                  </a:lnTo>
                  <a:close/>
                  <a:moveTo>
                    <a:pt x="14025" y="5929"/>
                  </a:moveTo>
                  <a:lnTo>
                    <a:pt x="14025" y="5928"/>
                  </a:lnTo>
                  <a:lnTo>
                    <a:pt x="14025" y="5929"/>
                  </a:lnTo>
                  <a:close/>
                  <a:moveTo>
                    <a:pt x="14025" y="5928"/>
                  </a:moveTo>
                  <a:lnTo>
                    <a:pt x="14025" y="5928"/>
                  </a:lnTo>
                  <a:lnTo>
                    <a:pt x="14025" y="5928"/>
                  </a:lnTo>
                  <a:close/>
                  <a:moveTo>
                    <a:pt x="14027" y="5915"/>
                  </a:moveTo>
                  <a:lnTo>
                    <a:pt x="14027" y="5915"/>
                  </a:lnTo>
                  <a:lnTo>
                    <a:pt x="14027" y="5915"/>
                  </a:lnTo>
                  <a:close/>
                  <a:moveTo>
                    <a:pt x="14027" y="5915"/>
                  </a:moveTo>
                  <a:lnTo>
                    <a:pt x="14027" y="5914"/>
                  </a:lnTo>
                  <a:lnTo>
                    <a:pt x="14027" y="5915"/>
                  </a:lnTo>
                  <a:close/>
                  <a:moveTo>
                    <a:pt x="14027" y="5914"/>
                  </a:moveTo>
                  <a:lnTo>
                    <a:pt x="14027" y="5914"/>
                  </a:lnTo>
                  <a:lnTo>
                    <a:pt x="14027" y="5914"/>
                  </a:lnTo>
                  <a:close/>
                  <a:moveTo>
                    <a:pt x="14027" y="5914"/>
                  </a:moveTo>
                  <a:lnTo>
                    <a:pt x="14027" y="5914"/>
                  </a:lnTo>
                  <a:lnTo>
                    <a:pt x="14027" y="5914"/>
                  </a:lnTo>
                  <a:close/>
                  <a:moveTo>
                    <a:pt x="14027" y="5914"/>
                  </a:moveTo>
                  <a:lnTo>
                    <a:pt x="14027" y="5914"/>
                  </a:lnTo>
                  <a:lnTo>
                    <a:pt x="14027" y="5914"/>
                  </a:lnTo>
                  <a:close/>
                  <a:moveTo>
                    <a:pt x="14027" y="5914"/>
                  </a:moveTo>
                  <a:lnTo>
                    <a:pt x="14027" y="5912"/>
                  </a:lnTo>
                  <a:lnTo>
                    <a:pt x="14027" y="5914"/>
                  </a:lnTo>
                  <a:close/>
                  <a:moveTo>
                    <a:pt x="14027" y="5912"/>
                  </a:moveTo>
                  <a:lnTo>
                    <a:pt x="14027" y="5912"/>
                  </a:lnTo>
                  <a:lnTo>
                    <a:pt x="14027" y="5912"/>
                  </a:lnTo>
                  <a:close/>
                  <a:moveTo>
                    <a:pt x="14027" y="5912"/>
                  </a:moveTo>
                  <a:lnTo>
                    <a:pt x="14027" y="5912"/>
                  </a:lnTo>
                  <a:lnTo>
                    <a:pt x="14027" y="5912"/>
                  </a:lnTo>
                  <a:close/>
                  <a:moveTo>
                    <a:pt x="14027" y="5912"/>
                  </a:moveTo>
                  <a:lnTo>
                    <a:pt x="14027" y="5911"/>
                  </a:lnTo>
                  <a:lnTo>
                    <a:pt x="14027" y="5912"/>
                  </a:lnTo>
                  <a:close/>
                  <a:moveTo>
                    <a:pt x="14027" y="5911"/>
                  </a:moveTo>
                  <a:lnTo>
                    <a:pt x="14027" y="5911"/>
                  </a:lnTo>
                  <a:lnTo>
                    <a:pt x="14027" y="5911"/>
                  </a:lnTo>
                  <a:close/>
                  <a:moveTo>
                    <a:pt x="14027" y="5911"/>
                  </a:moveTo>
                  <a:lnTo>
                    <a:pt x="14028" y="5911"/>
                  </a:lnTo>
                  <a:lnTo>
                    <a:pt x="14027" y="5911"/>
                  </a:lnTo>
                  <a:close/>
                  <a:moveTo>
                    <a:pt x="14028" y="5911"/>
                  </a:moveTo>
                  <a:lnTo>
                    <a:pt x="14030" y="5904"/>
                  </a:lnTo>
                  <a:lnTo>
                    <a:pt x="14031" y="5896"/>
                  </a:lnTo>
                  <a:lnTo>
                    <a:pt x="14028" y="5911"/>
                  </a:lnTo>
                  <a:close/>
                  <a:moveTo>
                    <a:pt x="14031" y="5896"/>
                  </a:moveTo>
                  <a:lnTo>
                    <a:pt x="14031" y="5896"/>
                  </a:lnTo>
                  <a:lnTo>
                    <a:pt x="14031" y="5896"/>
                  </a:lnTo>
                  <a:close/>
                  <a:moveTo>
                    <a:pt x="14031" y="5896"/>
                  </a:moveTo>
                  <a:lnTo>
                    <a:pt x="14031" y="5895"/>
                  </a:lnTo>
                  <a:lnTo>
                    <a:pt x="14031" y="5896"/>
                  </a:lnTo>
                  <a:close/>
                  <a:moveTo>
                    <a:pt x="14031" y="5895"/>
                  </a:moveTo>
                  <a:lnTo>
                    <a:pt x="14031" y="5895"/>
                  </a:lnTo>
                  <a:lnTo>
                    <a:pt x="14031" y="5895"/>
                  </a:lnTo>
                  <a:close/>
                  <a:moveTo>
                    <a:pt x="14031" y="5895"/>
                  </a:moveTo>
                  <a:lnTo>
                    <a:pt x="14031" y="5895"/>
                  </a:lnTo>
                  <a:lnTo>
                    <a:pt x="14031" y="5895"/>
                  </a:lnTo>
                  <a:close/>
                  <a:moveTo>
                    <a:pt x="74" y="4367"/>
                  </a:moveTo>
                  <a:lnTo>
                    <a:pt x="74" y="4368"/>
                  </a:lnTo>
                  <a:lnTo>
                    <a:pt x="74" y="4367"/>
                  </a:lnTo>
                  <a:close/>
                  <a:moveTo>
                    <a:pt x="74" y="4370"/>
                  </a:moveTo>
                  <a:lnTo>
                    <a:pt x="73" y="4370"/>
                  </a:lnTo>
                  <a:lnTo>
                    <a:pt x="74" y="4370"/>
                  </a:lnTo>
                  <a:close/>
                  <a:moveTo>
                    <a:pt x="73" y="4373"/>
                  </a:moveTo>
                  <a:lnTo>
                    <a:pt x="73" y="4374"/>
                  </a:lnTo>
                  <a:lnTo>
                    <a:pt x="73" y="4373"/>
                  </a:lnTo>
                  <a:lnTo>
                    <a:pt x="73" y="4373"/>
                  </a:lnTo>
                  <a:close/>
                  <a:moveTo>
                    <a:pt x="73" y="4374"/>
                  </a:moveTo>
                  <a:lnTo>
                    <a:pt x="73" y="4375"/>
                  </a:lnTo>
                  <a:lnTo>
                    <a:pt x="73" y="4374"/>
                  </a:lnTo>
                  <a:close/>
                  <a:moveTo>
                    <a:pt x="73" y="4375"/>
                  </a:moveTo>
                  <a:lnTo>
                    <a:pt x="73" y="4375"/>
                  </a:lnTo>
                  <a:lnTo>
                    <a:pt x="73" y="4375"/>
                  </a:lnTo>
                  <a:close/>
                  <a:moveTo>
                    <a:pt x="73" y="4375"/>
                  </a:moveTo>
                  <a:lnTo>
                    <a:pt x="73" y="4376"/>
                  </a:lnTo>
                  <a:lnTo>
                    <a:pt x="73" y="4375"/>
                  </a:lnTo>
                  <a:close/>
                  <a:moveTo>
                    <a:pt x="36" y="4644"/>
                  </a:moveTo>
                  <a:lnTo>
                    <a:pt x="36" y="4645"/>
                  </a:lnTo>
                  <a:lnTo>
                    <a:pt x="36" y="4644"/>
                  </a:lnTo>
                  <a:close/>
                  <a:moveTo>
                    <a:pt x="36" y="4645"/>
                  </a:moveTo>
                  <a:lnTo>
                    <a:pt x="34" y="4663"/>
                  </a:lnTo>
                  <a:lnTo>
                    <a:pt x="33" y="4679"/>
                  </a:lnTo>
                  <a:lnTo>
                    <a:pt x="31" y="4696"/>
                  </a:lnTo>
                  <a:lnTo>
                    <a:pt x="29" y="4712"/>
                  </a:lnTo>
                  <a:lnTo>
                    <a:pt x="29" y="4713"/>
                  </a:lnTo>
                  <a:lnTo>
                    <a:pt x="31" y="4697"/>
                  </a:lnTo>
                  <a:lnTo>
                    <a:pt x="33" y="4679"/>
                  </a:lnTo>
                  <a:lnTo>
                    <a:pt x="34" y="4663"/>
                  </a:lnTo>
                  <a:lnTo>
                    <a:pt x="36" y="4645"/>
                  </a:lnTo>
                  <a:close/>
                  <a:moveTo>
                    <a:pt x="29" y="4713"/>
                  </a:moveTo>
                  <a:lnTo>
                    <a:pt x="29" y="4714"/>
                  </a:lnTo>
                  <a:lnTo>
                    <a:pt x="29" y="4713"/>
                  </a:lnTo>
                  <a:close/>
                  <a:moveTo>
                    <a:pt x="29" y="4714"/>
                  </a:moveTo>
                  <a:lnTo>
                    <a:pt x="29" y="4715"/>
                  </a:lnTo>
                  <a:lnTo>
                    <a:pt x="29" y="4714"/>
                  </a:lnTo>
                  <a:close/>
                  <a:moveTo>
                    <a:pt x="29" y="4715"/>
                  </a:moveTo>
                  <a:lnTo>
                    <a:pt x="28" y="4716"/>
                  </a:lnTo>
                  <a:lnTo>
                    <a:pt x="29" y="4715"/>
                  </a:lnTo>
                  <a:close/>
                  <a:moveTo>
                    <a:pt x="20" y="4814"/>
                  </a:moveTo>
                  <a:lnTo>
                    <a:pt x="20" y="4815"/>
                  </a:lnTo>
                  <a:lnTo>
                    <a:pt x="20" y="4814"/>
                  </a:lnTo>
                  <a:close/>
                  <a:moveTo>
                    <a:pt x="20" y="4815"/>
                  </a:moveTo>
                  <a:lnTo>
                    <a:pt x="20" y="4816"/>
                  </a:lnTo>
                  <a:lnTo>
                    <a:pt x="20" y="4815"/>
                  </a:lnTo>
                  <a:close/>
                  <a:moveTo>
                    <a:pt x="20" y="4816"/>
                  </a:moveTo>
                  <a:lnTo>
                    <a:pt x="20" y="4817"/>
                  </a:lnTo>
                  <a:lnTo>
                    <a:pt x="20" y="4816"/>
                  </a:lnTo>
                  <a:close/>
                  <a:moveTo>
                    <a:pt x="20" y="4817"/>
                  </a:moveTo>
                  <a:lnTo>
                    <a:pt x="18" y="4834"/>
                  </a:lnTo>
                  <a:lnTo>
                    <a:pt x="17" y="4849"/>
                  </a:lnTo>
                  <a:lnTo>
                    <a:pt x="16" y="4865"/>
                  </a:lnTo>
                  <a:lnTo>
                    <a:pt x="15" y="4881"/>
                  </a:lnTo>
                  <a:lnTo>
                    <a:pt x="16" y="4865"/>
                  </a:lnTo>
                  <a:lnTo>
                    <a:pt x="17" y="4849"/>
                  </a:lnTo>
                  <a:lnTo>
                    <a:pt x="18" y="4834"/>
                  </a:lnTo>
                  <a:lnTo>
                    <a:pt x="20" y="4817"/>
                  </a:lnTo>
                  <a:close/>
                  <a:moveTo>
                    <a:pt x="15" y="4881"/>
                  </a:moveTo>
                  <a:lnTo>
                    <a:pt x="15" y="4882"/>
                  </a:lnTo>
                  <a:lnTo>
                    <a:pt x="15" y="4881"/>
                  </a:lnTo>
                  <a:close/>
                  <a:moveTo>
                    <a:pt x="15" y="4882"/>
                  </a:moveTo>
                  <a:lnTo>
                    <a:pt x="15" y="4884"/>
                  </a:lnTo>
                  <a:lnTo>
                    <a:pt x="15" y="4882"/>
                  </a:lnTo>
                  <a:close/>
                  <a:moveTo>
                    <a:pt x="15" y="4884"/>
                  </a:moveTo>
                  <a:lnTo>
                    <a:pt x="15" y="4885"/>
                  </a:lnTo>
                  <a:lnTo>
                    <a:pt x="15" y="4884"/>
                  </a:lnTo>
                  <a:close/>
                  <a:moveTo>
                    <a:pt x="15" y="4885"/>
                  </a:moveTo>
                  <a:lnTo>
                    <a:pt x="15" y="4886"/>
                  </a:lnTo>
                  <a:lnTo>
                    <a:pt x="15" y="4885"/>
                  </a:lnTo>
                  <a:close/>
                  <a:moveTo>
                    <a:pt x="15" y="4886"/>
                  </a:moveTo>
                  <a:lnTo>
                    <a:pt x="15" y="4888"/>
                  </a:lnTo>
                  <a:lnTo>
                    <a:pt x="15" y="4886"/>
                  </a:lnTo>
                  <a:close/>
                  <a:moveTo>
                    <a:pt x="9" y="4980"/>
                  </a:moveTo>
                  <a:lnTo>
                    <a:pt x="9" y="4981"/>
                  </a:lnTo>
                  <a:lnTo>
                    <a:pt x="9" y="4980"/>
                  </a:lnTo>
                  <a:close/>
                  <a:moveTo>
                    <a:pt x="9" y="4981"/>
                  </a:moveTo>
                  <a:lnTo>
                    <a:pt x="9" y="4982"/>
                  </a:lnTo>
                  <a:lnTo>
                    <a:pt x="9" y="4981"/>
                  </a:lnTo>
                  <a:close/>
                  <a:moveTo>
                    <a:pt x="9" y="4982"/>
                  </a:moveTo>
                  <a:lnTo>
                    <a:pt x="9" y="4983"/>
                  </a:lnTo>
                  <a:lnTo>
                    <a:pt x="9" y="4982"/>
                  </a:lnTo>
                  <a:close/>
                  <a:moveTo>
                    <a:pt x="9" y="4983"/>
                  </a:moveTo>
                  <a:lnTo>
                    <a:pt x="9" y="4985"/>
                  </a:lnTo>
                  <a:lnTo>
                    <a:pt x="9" y="4983"/>
                  </a:lnTo>
                  <a:close/>
                  <a:moveTo>
                    <a:pt x="9" y="4985"/>
                  </a:moveTo>
                  <a:lnTo>
                    <a:pt x="9" y="4986"/>
                  </a:lnTo>
                  <a:lnTo>
                    <a:pt x="9" y="4985"/>
                  </a:lnTo>
                  <a:close/>
                  <a:moveTo>
                    <a:pt x="9" y="4986"/>
                  </a:moveTo>
                  <a:lnTo>
                    <a:pt x="8" y="5001"/>
                  </a:lnTo>
                  <a:lnTo>
                    <a:pt x="7" y="5017"/>
                  </a:lnTo>
                  <a:lnTo>
                    <a:pt x="6" y="5033"/>
                  </a:lnTo>
                  <a:lnTo>
                    <a:pt x="6" y="5049"/>
                  </a:lnTo>
                  <a:lnTo>
                    <a:pt x="7" y="5033"/>
                  </a:lnTo>
                  <a:lnTo>
                    <a:pt x="7" y="5017"/>
                  </a:lnTo>
                  <a:lnTo>
                    <a:pt x="8" y="5001"/>
                  </a:lnTo>
                  <a:lnTo>
                    <a:pt x="9" y="4986"/>
                  </a:lnTo>
                  <a:close/>
                  <a:moveTo>
                    <a:pt x="6" y="5049"/>
                  </a:moveTo>
                  <a:lnTo>
                    <a:pt x="6" y="5050"/>
                  </a:lnTo>
                  <a:lnTo>
                    <a:pt x="6" y="5049"/>
                  </a:lnTo>
                  <a:close/>
                  <a:moveTo>
                    <a:pt x="6" y="5050"/>
                  </a:moveTo>
                  <a:lnTo>
                    <a:pt x="6" y="5051"/>
                  </a:lnTo>
                  <a:lnTo>
                    <a:pt x="6" y="5050"/>
                  </a:lnTo>
                  <a:close/>
                  <a:moveTo>
                    <a:pt x="2" y="5134"/>
                  </a:moveTo>
                  <a:lnTo>
                    <a:pt x="2" y="5154"/>
                  </a:lnTo>
                  <a:lnTo>
                    <a:pt x="1" y="5173"/>
                  </a:lnTo>
                  <a:lnTo>
                    <a:pt x="1" y="5191"/>
                  </a:lnTo>
                  <a:lnTo>
                    <a:pt x="1" y="5211"/>
                  </a:lnTo>
                  <a:lnTo>
                    <a:pt x="1" y="5191"/>
                  </a:lnTo>
                  <a:lnTo>
                    <a:pt x="1" y="5173"/>
                  </a:lnTo>
                  <a:lnTo>
                    <a:pt x="2" y="5154"/>
                  </a:lnTo>
                  <a:lnTo>
                    <a:pt x="2" y="5134"/>
                  </a:lnTo>
                  <a:close/>
                  <a:moveTo>
                    <a:pt x="1" y="5211"/>
                  </a:moveTo>
                  <a:lnTo>
                    <a:pt x="1" y="5212"/>
                  </a:lnTo>
                  <a:lnTo>
                    <a:pt x="1" y="5211"/>
                  </a:lnTo>
                  <a:close/>
                  <a:moveTo>
                    <a:pt x="1" y="5212"/>
                  </a:moveTo>
                  <a:lnTo>
                    <a:pt x="1" y="5213"/>
                  </a:lnTo>
                  <a:lnTo>
                    <a:pt x="1" y="5212"/>
                  </a:lnTo>
                  <a:close/>
                  <a:moveTo>
                    <a:pt x="1" y="5213"/>
                  </a:moveTo>
                  <a:lnTo>
                    <a:pt x="1" y="5214"/>
                  </a:lnTo>
                  <a:lnTo>
                    <a:pt x="1" y="5213"/>
                  </a:lnTo>
                  <a:close/>
                  <a:moveTo>
                    <a:pt x="0" y="5293"/>
                  </a:moveTo>
                  <a:lnTo>
                    <a:pt x="0" y="5295"/>
                  </a:lnTo>
                  <a:lnTo>
                    <a:pt x="0" y="5293"/>
                  </a:lnTo>
                  <a:close/>
                  <a:moveTo>
                    <a:pt x="0" y="5295"/>
                  </a:moveTo>
                  <a:lnTo>
                    <a:pt x="0" y="5296"/>
                  </a:lnTo>
                  <a:lnTo>
                    <a:pt x="0" y="5295"/>
                  </a:lnTo>
                  <a:close/>
                  <a:moveTo>
                    <a:pt x="0" y="5296"/>
                  </a:moveTo>
                  <a:lnTo>
                    <a:pt x="0" y="5297"/>
                  </a:lnTo>
                  <a:lnTo>
                    <a:pt x="0" y="5296"/>
                  </a:lnTo>
                  <a:close/>
                  <a:moveTo>
                    <a:pt x="0" y="5297"/>
                  </a:moveTo>
                  <a:lnTo>
                    <a:pt x="0" y="5317"/>
                  </a:lnTo>
                  <a:lnTo>
                    <a:pt x="0" y="5337"/>
                  </a:lnTo>
                  <a:lnTo>
                    <a:pt x="0" y="5357"/>
                  </a:lnTo>
                  <a:lnTo>
                    <a:pt x="0" y="5376"/>
                  </a:lnTo>
                  <a:lnTo>
                    <a:pt x="0" y="5357"/>
                  </a:lnTo>
                  <a:lnTo>
                    <a:pt x="0" y="5337"/>
                  </a:lnTo>
                  <a:lnTo>
                    <a:pt x="0" y="5317"/>
                  </a:lnTo>
                  <a:lnTo>
                    <a:pt x="0" y="5297"/>
                  </a:lnTo>
                  <a:close/>
                  <a:moveTo>
                    <a:pt x="0" y="5376"/>
                  </a:moveTo>
                  <a:lnTo>
                    <a:pt x="0" y="5377"/>
                  </a:lnTo>
                  <a:lnTo>
                    <a:pt x="0" y="5376"/>
                  </a:lnTo>
                  <a:close/>
                  <a:moveTo>
                    <a:pt x="0" y="5377"/>
                  </a:moveTo>
                  <a:lnTo>
                    <a:pt x="0" y="5380"/>
                  </a:lnTo>
                  <a:lnTo>
                    <a:pt x="0" y="5377"/>
                  </a:lnTo>
                  <a:close/>
                  <a:moveTo>
                    <a:pt x="0" y="5380"/>
                  </a:moveTo>
                  <a:lnTo>
                    <a:pt x="0" y="5381"/>
                  </a:lnTo>
                  <a:lnTo>
                    <a:pt x="0" y="5380"/>
                  </a:lnTo>
                  <a:close/>
                  <a:moveTo>
                    <a:pt x="2" y="5455"/>
                  </a:moveTo>
                  <a:lnTo>
                    <a:pt x="2" y="5457"/>
                  </a:lnTo>
                  <a:lnTo>
                    <a:pt x="2" y="5455"/>
                  </a:lnTo>
                  <a:close/>
                  <a:moveTo>
                    <a:pt x="2" y="5457"/>
                  </a:moveTo>
                  <a:lnTo>
                    <a:pt x="2" y="5480"/>
                  </a:lnTo>
                  <a:lnTo>
                    <a:pt x="3" y="5502"/>
                  </a:lnTo>
                  <a:lnTo>
                    <a:pt x="5" y="5525"/>
                  </a:lnTo>
                  <a:lnTo>
                    <a:pt x="5" y="5548"/>
                  </a:lnTo>
                  <a:lnTo>
                    <a:pt x="5" y="5525"/>
                  </a:lnTo>
                  <a:lnTo>
                    <a:pt x="3" y="5502"/>
                  </a:lnTo>
                  <a:lnTo>
                    <a:pt x="2" y="5480"/>
                  </a:lnTo>
                  <a:lnTo>
                    <a:pt x="2" y="5457"/>
                  </a:lnTo>
                  <a:close/>
                  <a:moveTo>
                    <a:pt x="8" y="5613"/>
                  </a:moveTo>
                  <a:lnTo>
                    <a:pt x="8" y="5615"/>
                  </a:lnTo>
                  <a:lnTo>
                    <a:pt x="8" y="5613"/>
                  </a:lnTo>
                  <a:close/>
                  <a:moveTo>
                    <a:pt x="8" y="5615"/>
                  </a:moveTo>
                  <a:lnTo>
                    <a:pt x="9" y="5639"/>
                  </a:lnTo>
                  <a:lnTo>
                    <a:pt x="10" y="5662"/>
                  </a:lnTo>
                  <a:lnTo>
                    <a:pt x="12" y="5686"/>
                  </a:lnTo>
                  <a:lnTo>
                    <a:pt x="14" y="5710"/>
                  </a:lnTo>
                  <a:lnTo>
                    <a:pt x="12" y="5686"/>
                  </a:lnTo>
                  <a:lnTo>
                    <a:pt x="10" y="5662"/>
                  </a:lnTo>
                  <a:lnTo>
                    <a:pt x="9" y="5639"/>
                  </a:lnTo>
                  <a:lnTo>
                    <a:pt x="8" y="5615"/>
                  </a:lnTo>
                  <a:close/>
                  <a:moveTo>
                    <a:pt x="14" y="5710"/>
                  </a:moveTo>
                  <a:lnTo>
                    <a:pt x="14" y="5712"/>
                  </a:lnTo>
                  <a:lnTo>
                    <a:pt x="14" y="5710"/>
                  </a:lnTo>
                  <a:close/>
                  <a:moveTo>
                    <a:pt x="14" y="5712"/>
                  </a:moveTo>
                  <a:lnTo>
                    <a:pt x="14" y="5713"/>
                  </a:lnTo>
                  <a:lnTo>
                    <a:pt x="14" y="5712"/>
                  </a:lnTo>
                  <a:close/>
                  <a:moveTo>
                    <a:pt x="17" y="5764"/>
                  </a:moveTo>
                  <a:lnTo>
                    <a:pt x="17" y="5765"/>
                  </a:lnTo>
                  <a:lnTo>
                    <a:pt x="17" y="5764"/>
                  </a:lnTo>
                  <a:close/>
                  <a:moveTo>
                    <a:pt x="17" y="5765"/>
                  </a:moveTo>
                  <a:lnTo>
                    <a:pt x="18" y="5767"/>
                  </a:lnTo>
                  <a:lnTo>
                    <a:pt x="17" y="5765"/>
                  </a:lnTo>
                  <a:close/>
                  <a:moveTo>
                    <a:pt x="18" y="5767"/>
                  </a:moveTo>
                  <a:lnTo>
                    <a:pt x="19" y="5793"/>
                  </a:lnTo>
                  <a:lnTo>
                    <a:pt x="22" y="5818"/>
                  </a:lnTo>
                  <a:lnTo>
                    <a:pt x="24" y="5845"/>
                  </a:lnTo>
                  <a:lnTo>
                    <a:pt x="26" y="5871"/>
                  </a:lnTo>
                  <a:lnTo>
                    <a:pt x="24" y="5845"/>
                  </a:lnTo>
                  <a:lnTo>
                    <a:pt x="22" y="5818"/>
                  </a:lnTo>
                  <a:lnTo>
                    <a:pt x="19" y="5793"/>
                  </a:lnTo>
                  <a:lnTo>
                    <a:pt x="18" y="5767"/>
                  </a:lnTo>
                  <a:close/>
                  <a:moveTo>
                    <a:pt x="26" y="5871"/>
                  </a:moveTo>
                  <a:lnTo>
                    <a:pt x="27" y="5872"/>
                  </a:lnTo>
                  <a:lnTo>
                    <a:pt x="26" y="5871"/>
                  </a:lnTo>
                  <a:close/>
                  <a:moveTo>
                    <a:pt x="32" y="5921"/>
                  </a:moveTo>
                  <a:lnTo>
                    <a:pt x="32" y="5923"/>
                  </a:lnTo>
                  <a:lnTo>
                    <a:pt x="32" y="5923"/>
                  </a:lnTo>
                  <a:lnTo>
                    <a:pt x="34" y="5950"/>
                  </a:lnTo>
                  <a:lnTo>
                    <a:pt x="37" y="5975"/>
                  </a:lnTo>
                  <a:lnTo>
                    <a:pt x="41" y="6001"/>
                  </a:lnTo>
                  <a:lnTo>
                    <a:pt x="43" y="6026"/>
                  </a:lnTo>
                  <a:lnTo>
                    <a:pt x="41" y="6001"/>
                  </a:lnTo>
                  <a:lnTo>
                    <a:pt x="37" y="5975"/>
                  </a:lnTo>
                  <a:lnTo>
                    <a:pt x="34" y="5950"/>
                  </a:lnTo>
                  <a:lnTo>
                    <a:pt x="32" y="5923"/>
                  </a:lnTo>
                  <a:lnTo>
                    <a:pt x="32" y="5921"/>
                  </a:lnTo>
                  <a:close/>
                  <a:moveTo>
                    <a:pt x="43" y="6026"/>
                  </a:moveTo>
                  <a:lnTo>
                    <a:pt x="43" y="6028"/>
                  </a:lnTo>
                  <a:lnTo>
                    <a:pt x="43" y="6026"/>
                  </a:lnTo>
                  <a:close/>
                  <a:moveTo>
                    <a:pt x="50" y="6075"/>
                  </a:moveTo>
                  <a:lnTo>
                    <a:pt x="50" y="6078"/>
                  </a:lnTo>
                  <a:lnTo>
                    <a:pt x="50" y="6075"/>
                  </a:lnTo>
                  <a:close/>
                  <a:moveTo>
                    <a:pt x="50" y="6078"/>
                  </a:moveTo>
                  <a:lnTo>
                    <a:pt x="50" y="6079"/>
                  </a:lnTo>
                  <a:lnTo>
                    <a:pt x="50" y="6078"/>
                  </a:lnTo>
                  <a:close/>
                  <a:moveTo>
                    <a:pt x="50" y="6079"/>
                  </a:moveTo>
                  <a:lnTo>
                    <a:pt x="53" y="6104"/>
                  </a:lnTo>
                  <a:lnTo>
                    <a:pt x="57" y="6130"/>
                  </a:lnTo>
                  <a:lnTo>
                    <a:pt x="60" y="6155"/>
                  </a:lnTo>
                  <a:lnTo>
                    <a:pt x="65" y="6181"/>
                  </a:lnTo>
                  <a:lnTo>
                    <a:pt x="60" y="6155"/>
                  </a:lnTo>
                  <a:lnTo>
                    <a:pt x="57" y="6130"/>
                  </a:lnTo>
                  <a:lnTo>
                    <a:pt x="53" y="6104"/>
                  </a:lnTo>
                  <a:lnTo>
                    <a:pt x="50" y="6079"/>
                  </a:lnTo>
                  <a:close/>
                  <a:moveTo>
                    <a:pt x="65" y="6181"/>
                  </a:moveTo>
                  <a:lnTo>
                    <a:pt x="65" y="6183"/>
                  </a:lnTo>
                  <a:lnTo>
                    <a:pt x="65" y="6183"/>
                  </a:lnTo>
                  <a:lnTo>
                    <a:pt x="65" y="6181"/>
                  </a:lnTo>
                  <a:close/>
                  <a:moveTo>
                    <a:pt x="70" y="6221"/>
                  </a:moveTo>
                  <a:lnTo>
                    <a:pt x="70" y="6223"/>
                  </a:lnTo>
                  <a:lnTo>
                    <a:pt x="70" y="6221"/>
                  </a:lnTo>
                  <a:close/>
                  <a:moveTo>
                    <a:pt x="70" y="6223"/>
                  </a:moveTo>
                  <a:lnTo>
                    <a:pt x="76" y="6253"/>
                  </a:lnTo>
                  <a:lnTo>
                    <a:pt x="81" y="6282"/>
                  </a:lnTo>
                  <a:lnTo>
                    <a:pt x="85" y="6311"/>
                  </a:lnTo>
                  <a:lnTo>
                    <a:pt x="91" y="6340"/>
                  </a:lnTo>
                  <a:lnTo>
                    <a:pt x="85" y="6311"/>
                  </a:lnTo>
                  <a:lnTo>
                    <a:pt x="81" y="6282"/>
                  </a:lnTo>
                  <a:lnTo>
                    <a:pt x="76" y="6253"/>
                  </a:lnTo>
                  <a:lnTo>
                    <a:pt x="70" y="6223"/>
                  </a:lnTo>
                  <a:close/>
                  <a:moveTo>
                    <a:pt x="96" y="6373"/>
                  </a:moveTo>
                  <a:lnTo>
                    <a:pt x="96" y="6375"/>
                  </a:lnTo>
                  <a:lnTo>
                    <a:pt x="96" y="6373"/>
                  </a:lnTo>
                  <a:close/>
                  <a:moveTo>
                    <a:pt x="96" y="6375"/>
                  </a:moveTo>
                  <a:lnTo>
                    <a:pt x="102" y="6405"/>
                  </a:lnTo>
                  <a:lnTo>
                    <a:pt x="108" y="6434"/>
                  </a:lnTo>
                  <a:lnTo>
                    <a:pt x="115" y="6464"/>
                  </a:lnTo>
                  <a:lnTo>
                    <a:pt x="120" y="6493"/>
                  </a:lnTo>
                  <a:lnTo>
                    <a:pt x="115" y="6464"/>
                  </a:lnTo>
                  <a:lnTo>
                    <a:pt x="108" y="6434"/>
                  </a:lnTo>
                  <a:lnTo>
                    <a:pt x="102" y="6405"/>
                  </a:lnTo>
                  <a:lnTo>
                    <a:pt x="96" y="6375"/>
                  </a:lnTo>
                  <a:close/>
                  <a:moveTo>
                    <a:pt x="120" y="6493"/>
                  </a:moveTo>
                  <a:lnTo>
                    <a:pt x="120" y="6496"/>
                  </a:lnTo>
                  <a:lnTo>
                    <a:pt x="120" y="6493"/>
                  </a:lnTo>
                  <a:close/>
                  <a:moveTo>
                    <a:pt x="126" y="6522"/>
                  </a:moveTo>
                  <a:lnTo>
                    <a:pt x="127" y="6524"/>
                  </a:lnTo>
                  <a:lnTo>
                    <a:pt x="126" y="6522"/>
                  </a:lnTo>
                  <a:close/>
                  <a:moveTo>
                    <a:pt x="127" y="6524"/>
                  </a:moveTo>
                  <a:lnTo>
                    <a:pt x="133" y="6553"/>
                  </a:lnTo>
                  <a:lnTo>
                    <a:pt x="139" y="6582"/>
                  </a:lnTo>
                  <a:lnTo>
                    <a:pt x="145" y="6611"/>
                  </a:lnTo>
                  <a:lnTo>
                    <a:pt x="152" y="6639"/>
                  </a:lnTo>
                  <a:lnTo>
                    <a:pt x="145" y="6611"/>
                  </a:lnTo>
                  <a:lnTo>
                    <a:pt x="139" y="6582"/>
                  </a:lnTo>
                  <a:lnTo>
                    <a:pt x="133" y="6553"/>
                  </a:lnTo>
                  <a:lnTo>
                    <a:pt x="127" y="6524"/>
                  </a:lnTo>
                  <a:close/>
                  <a:moveTo>
                    <a:pt x="152" y="6639"/>
                  </a:moveTo>
                  <a:lnTo>
                    <a:pt x="153" y="6641"/>
                  </a:lnTo>
                  <a:lnTo>
                    <a:pt x="152" y="6639"/>
                  </a:lnTo>
                  <a:close/>
                  <a:moveTo>
                    <a:pt x="159" y="6665"/>
                  </a:moveTo>
                  <a:lnTo>
                    <a:pt x="159" y="6665"/>
                  </a:lnTo>
                  <a:lnTo>
                    <a:pt x="159" y="6665"/>
                  </a:lnTo>
                  <a:close/>
                  <a:moveTo>
                    <a:pt x="159" y="6665"/>
                  </a:moveTo>
                  <a:lnTo>
                    <a:pt x="166" y="6696"/>
                  </a:lnTo>
                  <a:lnTo>
                    <a:pt x="173" y="6725"/>
                  </a:lnTo>
                  <a:lnTo>
                    <a:pt x="181" y="6756"/>
                  </a:lnTo>
                  <a:lnTo>
                    <a:pt x="189" y="6786"/>
                  </a:lnTo>
                  <a:lnTo>
                    <a:pt x="181" y="6756"/>
                  </a:lnTo>
                  <a:lnTo>
                    <a:pt x="173" y="6725"/>
                  </a:lnTo>
                  <a:lnTo>
                    <a:pt x="166" y="6696"/>
                  </a:lnTo>
                  <a:lnTo>
                    <a:pt x="159" y="6665"/>
                  </a:lnTo>
                  <a:close/>
                  <a:moveTo>
                    <a:pt x="194" y="6804"/>
                  </a:moveTo>
                  <a:lnTo>
                    <a:pt x="194" y="6804"/>
                  </a:lnTo>
                  <a:lnTo>
                    <a:pt x="194" y="6804"/>
                  </a:lnTo>
                  <a:close/>
                  <a:moveTo>
                    <a:pt x="194" y="6804"/>
                  </a:moveTo>
                  <a:lnTo>
                    <a:pt x="203" y="6835"/>
                  </a:lnTo>
                  <a:lnTo>
                    <a:pt x="212" y="6867"/>
                  </a:lnTo>
                  <a:lnTo>
                    <a:pt x="220" y="6897"/>
                  </a:lnTo>
                  <a:lnTo>
                    <a:pt x="229" y="6928"/>
                  </a:lnTo>
                  <a:lnTo>
                    <a:pt x="220" y="6897"/>
                  </a:lnTo>
                  <a:lnTo>
                    <a:pt x="212" y="6867"/>
                  </a:lnTo>
                  <a:lnTo>
                    <a:pt x="203" y="6835"/>
                  </a:lnTo>
                  <a:lnTo>
                    <a:pt x="194" y="6804"/>
                  </a:lnTo>
                  <a:close/>
                  <a:moveTo>
                    <a:pt x="236" y="6948"/>
                  </a:moveTo>
                  <a:lnTo>
                    <a:pt x="236" y="6950"/>
                  </a:lnTo>
                  <a:lnTo>
                    <a:pt x="236" y="6948"/>
                  </a:lnTo>
                  <a:close/>
                  <a:moveTo>
                    <a:pt x="236" y="6950"/>
                  </a:moveTo>
                  <a:lnTo>
                    <a:pt x="245" y="6979"/>
                  </a:lnTo>
                  <a:lnTo>
                    <a:pt x="255" y="7009"/>
                  </a:lnTo>
                  <a:lnTo>
                    <a:pt x="264" y="7038"/>
                  </a:lnTo>
                  <a:lnTo>
                    <a:pt x="273" y="7068"/>
                  </a:lnTo>
                  <a:lnTo>
                    <a:pt x="264" y="7038"/>
                  </a:lnTo>
                  <a:lnTo>
                    <a:pt x="255" y="7009"/>
                  </a:lnTo>
                  <a:lnTo>
                    <a:pt x="245" y="6979"/>
                  </a:lnTo>
                  <a:lnTo>
                    <a:pt x="236" y="6950"/>
                  </a:lnTo>
                  <a:close/>
                  <a:moveTo>
                    <a:pt x="273" y="7068"/>
                  </a:moveTo>
                  <a:lnTo>
                    <a:pt x="274" y="7070"/>
                  </a:lnTo>
                  <a:lnTo>
                    <a:pt x="273" y="7068"/>
                  </a:lnTo>
                  <a:close/>
                  <a:moveTo>
                    <a:pt x="279" y="7083"/>
                  </a:moveTo>
                  <a:lnTo>
                    <a:pt x="289" y="7114"/>
                  </a:lnTo>
                  <a:lnTo>
                    <a:pt x="301" y="7146"/>
                  </a:lnTo>
                  <a:lnTo>
                    <a:pt x="311" y="7176"/>
                  </a:lnTo>
                  <a:lnTo>
                    <a:pt x="322" y="7207"/>
                  </a:lnTo>
                  <a:lnTo>
                    <a:pt x="311" y="7176"/>
                  </a:lnTo>
                  <a:lnTo>
                    <a:pt x="301" y="7146"/>
                  </a:lnTo>
                  <a:lnTo>
                    <a:pt x="289" y="7114"/>
                  </a:lnTo>
                  <a:lnTo>
                    <a:pt x="279" y="7083"/>
                  </a:lnTo>
                  <a:close/>
                  <a:moveTo>
                    <a:pt x="322" y="7207"/>
                  </a:moveTo>
                  <a:lnTo>
                    <a:pt x="322" y="7207"/>
                  </a:lnTo>
                  <a:lnTo>
                    <a:pt x="322" y="7207"/>
                  </a:lnTo>
                  <a:close/>
                  <a:moveTo>
                    <a:pt x="324" y="7214"/>
                  </a:moveTo>
                  <a:lnTo>
                    <a:pt x="325" y="7215"/>
                  </a:lnTo>
                  <a:lnTo>
                    <a:pt x="324" y="7214"/>
                  </a:lnTo>
                  <a:close/>
                  <a:moveTo>
                    <a:pt x="325" y="7215"/>
                  </a:moveTo>
                  <a:lnTo>
                    <a:pt x="337" y="7245"/>
                  </a:lnTo>
                  <a:lnTo>
                    <a:pt x="348" y="7276"/>
                  </a:lnTo>
                  <a:lnTo>
                    <a:pt x="359" y="7305"/>
                  </a:lnTo>
                  <a:lnTo>
                    <a:pt x="372" y="7335"/>
                  </a:lnTo>
                  <a:lnTo>
                    <a:pt x="359" y="7305"/>
                  </a:lnTo>
                  <a:lnTo>
                    <a:pt x="348" y="7276"/>
                  </a:lnTo>
                  <a:lnTo>
                    <a:pt x="337" y="7245"/>
                  </a:lnTo>
                  <a:lnTo>
                    <a:pt x="325" y="7215"/>
                  </a:lnTo>
                  <a:close/>
                  <a:moveTo>
                    <a:pt x="375" y="7345"/>
                  </a:moveTo>
                  <a:lnTo>
                    <a:pt x="376" y="7347"/>
                  </a:lnTo>
                  <a:lnTo>
                    <a:pt x="375" y="7345"/>
                  </a:lnTo>
                  <a:close/>
                  <a:moveTo>
                    <a:pt x="376" y="7347"/>
                  </a:moveTo>
                  <a:lnTo>
                    <a:pt x="388" y="7377"/>
                  </a:lnTo>
                  <a:lnTo>
                    <a:pt x="400" y="7405"/>
                  </a:lnTo>
                  <a:lnTo>
                    <a:pt x="413" y="7435"/>
                  </a:lnTo>
                  <a:lnTo>
                    <a:pt x="425" y="7463"/>
                  </a:lnTo>
                  <a:lnTo>
                    <a:pt x="413" y="7435"/>
                  </a:lnTo>
                  <a:lnTo>
                    <a:pt x="400" y="7405"/>
                  </a:lnTo>
                  <a:lnTo>
                    <a:pt x="388" y="7377"/>
                  </a:lnTo>
                  <a:lnTo>
                    <a:pt x="376" y="7347"/>
                  </a:lnTo>
                  <a:close/>
                  <a:moveTo>
                    <a:pt x="430" y="7473"/>
                  </a:moveTo>
                  <a:lnTo>
                    <a:pt x="443" y="7502"/>
                  </a:lnTo>
                  <a:lnTo>
                    <a:pt x="456" y="7531"/>
                  </a:lnTo>
                  <a:lnTo>
                    <a:pt x="469" y="7560"/>
                  </a:lnTo>
                  <a:lnTo>
                    <a:pt x="483" y="7589"/>
                  </a:lnTo>
                  <a:lnTo>
                    <a:pt x="469" y="7560"/>
                  </a:lnTo>
                  <a:lnTo>
                    <a:pt x="456" y="7531"/>
                  </a:lnTo>
                  <a:lnTo>
                    <a:pt x="443" y="7502"/>
                  </a:lnTo>
                  <a:lnTo>
                    <a:pt x="430" y="7473"/>
                  </a:lnTo>
                  <a:close/>
                  <a:moveTo>
                    <a:pt x="486" y="7595"/>
                  </a:moveTo>
                  <a:lnTo>
                    <a:pt x="486" y="7595"/>
                  </a:lnTo>
                  <a:lnTo>
                    <a:pt x="486" y="7595"/>
                  </a:lnTo>
                  <a:close/>
                  <a:moveTo>
                    <a:pt x="486" y="7595"/>
                  </a:moveTo>
                  <a:lnTo>
                    <a:pt x="501" y="7625"/>
                  </a:lnTo>
                  <a:lnTo>
                    <a:pt x="515" y="7653"/>
                  </a:lnTo>
                  <a:lnTo>
                    <a:pt x="530" y="7682"/>
                  </a:lnTo>
                  <a:lnTo>
                    <a:pt x="544" y="7710"/>
                  </a:lnTo>
                  <a:lnTo>
                    <a:pt x="530" y="7682"/>
                  </a:lnTo>
                  <a:lnTo>
                    <a:pt x="515" y="7653"/>
                  </a:lnTo>
                  <a:lnTo>
                    <a:pt x="501" y="7625"/>
                  </a:lnTo>
                  <a:lnTo>
                    <a:pt x="486" y="7595"/>
                  </a:lnTo>
                  <a:close/>
                  <a:moveTo>
                    <a:pt x="4167" y="0"/>
                  </a:moveTo>
                  <a:lnTo>
                    <a:pt x="4156" y="2"/>
                  </a:lnTo>
                  <a:lnTo>
                    <a:pt x="4145" y="6"/>
                  </a:lnTo>
                  <a:lnTo>
                    <a:pt x="4133" y="9"/>
                  </a:lnTo>
                  <a:lnTo>
                    <a:pt x="4122" y="11"/>
                  </a:lnTo>
                  <a:lnTo>
                    <a:pt x="4167"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Rectangle 14"/>
            <p:cNvSpPr/>
            <p:nvPr/>
          </p:nvSpPr>
          <p:spPr>
            <a:xfrm>
              <a:off x="1511300" y="5280343"/>
              <a:ext cx="7632700" cy="1112839"/>
            </a:xfrm>
            <a:prstGeom prst="rect">
              <a:avLst/>
            </a:prstGeom>
            <a:gradFill flip="none" rotWithShape="1">
              <a:gsLst>
                <a:gs pos="56000">
                  <a:schemeClr val="accent1">
                    <a:lumMod val="5000"/>
                    <a:lumOff val="95000"/>
                    <a:alpha val="0"/>
                  </a:schemeClr>
                </a:gs>
                <a:gs pos="80000">
                  <a:srgbClr val="E21B8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cxnSp>
        <p:nvCxnSpPr>
          <p:cNvPr id="14" name="Elbow Connector 27"/>
          <p:cNvCxnSpPr/>
          <p:nvPr/>
        </p:nvCxnSpPr>
        <p:spPr>
          <a:xfrm rot="10800000">
            <a:off x="6400619" y="556758"/>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Elbow Connector 28"/>
          <p:cNvCxnSpPr/>
          <p:nvPr/>
        </p:nvCxnSpPr>
        <p:spPr>
          <a:xfrm rot="10800000">
            <a:off x="6400619" y="1683882"/>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29"/>
          <p:cNvCxnSpPr/>
          <p:nvPr/>
        </p:nvCxnSpPr>
        <p:spPr>
          <a:xfrm rot="10800000">
            <a:off x="6400619" y="2850336"/>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30"/>
          <p:cNvCxnSpPr/>
          <p:nvPr/>
        </p:nvCxnSpPr>
        <p:spPr>
          <a:xfrm rot="10800000">
            <a:off x="6400619" y="3977460"/>
            <a:ext cx="2524578" cy="423091"/>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5"/>
          <p:cNvSpPr txBox="1"/>
          <p:nvPr/>
        </p:nvSpPr>
        <p:spPr>
          <a:xfrm>
            <a:off x="1598570" y="640336"/>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19" name="TextBox 16"/>
          <p:cNvSpPr txBox="1"/>
          <p:nvPr/>
        </p:nvSpPr>
        <p:spPr>
          <a:xfrm>
            <a:off x="2708203" y="279558"/>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0" name="TextBox 17"/>
          <p:cNvSpPr txBox="1"/>
          <p:nvPr/>
        </p:nvSpPr>
        <p:spPr>
          <a:xfrm>
            <a:off x="1598570" y="1767461"/>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1" name="TextBox 18"/>
          <p:cNvSpPr txBox="1"/>
          <p:nvPr/>
        </p:nvSpPr>
        <p:spPr>
          <a:xfrm>
            <a:off x="2708203" y="1406683"/>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2" name="TextBox 19"/>
          <p:cNvSpPr txBox="1"/>
          <p:nvPr/>
        </p:nvSpPr>
        <p:spPr>
          <a:xfrm>
            <a:off x="1598570" y="2924471"/>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3" name="TextBox 20"/>
          <p:cNvSpPr txBox="1"/>
          <p:nvPr/>
        </p:nvSpPr>
        <p:spPr>
          <a:xfrm>
            <a:off x="2708203" y="2563693"/>
            <a:ext cx="3631703" cy="369332"/>
          </a:xfrm>
          <a:prstGeom prst="rect">
            <a:avLst/>
          </a:prstGeom>
          <a:noFill/>
        </p:spPr>
        <p:txBody>
          <a:bodyPr wrap="square" rtlCol="0">
            <a:spAutoFit/>
          </a:bodyPr>
          <a:lstStyle/>
          <a:p>
            <a:pPr algn="r"/>
            <a:r>
              <a:rPr lang="id-ID" dirty="0">
                <a:latin typeface="Roboto Regular" charset="0"/>
              </a:rPr>
              <a:t>Lorem Ipsum dolor</a:t>
            </a:r>
          </a:p>
        </p:txBody>
      </p:sp>
      <p:sp>
        <p:nvSpPr>
          <p:cNvPr id="24" name="TextBox 21"/>
          <p:cNvSpPr txBox="1"/>
          <p:nvPr/>
        </p:nvSpPr>
        <p:spPr>
          <a:xfrm>
            <a:off x="1598570" y="4051596"/>
            <a:ext cx="4741335" cy="461665"/>
          </a:xfrm>
          <a:prstGeom prst="rect">
            <a:avLst/>
          </a:prstGeom>
          <a:noFill/>
        </p:spPr>
        <p:txBody>
          <a:bodyPr wrap="square" rtlCol="0">
            <a:spAutoFit/>
          </a:bodyPr>
          <a:lstStyle/>
          <a:p>
            <a:pPr algn="r"/>
            <a:r>
              <a:rPr lang="id-ID" sz="1200" dirty="0">
                <a:latin typeface="Roboto Light" charset="0"/>
                <a:ea typeface="Roboto Light" charset="0"/>
                <a:cs typeface="Roboto Light" charset="0"/>
              </a:rPr>
              <a:t>Lorem ipsum dolor sit amet, consectetuer adipiscing elit, sed diam nonummy nibh euismod tincidunt ut laoreet dolore.</a:t>
            </a:r>
          </a:p>
        </p:txBody>
      </p:sp>
      <p:sp>
        <p:nvSpPr>
          <p:cNvPr id="25" name="TextBox 22"/>
          <p:cNvSpPr txBox="1"/>
          <p:nvPr/>
        </p:nvSpPr>
        <p:spPr>
          <a:xfrm>
            <a:off x="2708203" y="3690818"/>
            <a:ext cx="3631703" cy="369332"/>
          </a:xfrm>
          <a:prstGeom prst="rect">
            <a:avLst/>
          </a:prstGeom>
          <a:noFill/>
        </p:spPr>
        <p:txBody>
          <a:bodyPr wrap="square" rtlCol="0">
            <a:spAutoFit/>
          </a:bodyPr>
          <a:lstStyle/>
          <a:p>
            <a:pPr algn="r"/>
            <a:r>
              <a:rPr lang="id-ID" dirty="0">
                <a:latin typeface="Roboto Regular" charset="0"/>
              </a:rPr>
              <a:t>Lorem Ipsum dolor</a:t>
            </a:r>
          </a:p>
        </p:txBody>
      </p:sp>
    </p:spTree>
    <p:extLst>
      <p:ext uri="{BB962C8B-B14F-4D97-AF65-F5344CB8AC3E}">
        <p14:creationId xmlns:p14="http://schemas.microsoft.com/office/powerpoint/2010/main" val="243603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1"/>
          <p:cNvGrpSpPr/>
          <p:nvPr/>
        </p:nvGrpSpPr>
        <p:grpSpPr>
          <a:xfrm>
            <a:off x="555584" y="1806654"/>
            <a:ext cx="4413417" cy="4354420"/>
            <a:chOff x="1169236" y="2077941"/>
            <a:chExt cx="3681413" cy="3632201"/>
          </a:xfrm>
        </p:grpSpPr>
        <p:sp>
          <p:nvSpPr>
            <p:cNvPr id="3" name="Freeform 5"/>
            <p:cNvSpPr>
              <a:spLocks/>
            </p:cNvSpPr>
            <p:nvPr/>
          </p:nvSpPr>
          <p:spPr bwMode="auto">
            <a:xfrm>
              <a:off x="2209049" y="4333779"/>
              <a:ext cx="2111375" cy="1376363"/>
            </a:xfrm>
            <a:custGeom>
              <a:avLst/>
              <a:gdLst>
                <a:gd name="T0" fmla="*/ 3056 w 3056"/>
                <a:gd name="T1" fmla="*/ 976 h 2000"/>
                <a:gd name="T2" fmla="*/ 544 w 3056"/>
                <a:gd name="T3" fmla="*/ 1648 h 2000"/>
                <a:gd name="T4" fmla="*/ 544 w 3056"/>
                <a:gd name="T5" fmla="*/ 1648 h 2000"/>
                <a:gd name="T6" fmla="*/ 416 w 3056"/>
                <a:gd name="T7" fmla="*/ 2000 h 2000"/>
                <a:gd name="T8" fmla="*/ 0 w 3056"/>
                <a:gd name="T9" fmla="*/ 512 h 2000"/>
                <a:gd name="T10" fmla="*/ 1072 w 3056"/>
                <a:gd name="T11" fmla="*/ 0 h 2000"/>
                <a:gd name="T12" fmla="*/ 960 w 3056"/>
                <a:gd name="T13" fmla="*/ 368 h 2000"/>
                <a:gd name="T14" fmla="*/ 960 w 3056"/>
                <a:gd name="T15" fmla="*/ 368 h 2000"/>
                <a:gd name="T16" fmla="*/ 1888 w 3056"/>
                <a:gd name="T17" fmla="*/ 224 h 2000"/>
                <a:gd name="T18" fmla="*/ 1888 w 3056"/>
                <a:gd name="T19" fmla="*/ 224 h 2000"/>
                <a:gd name="T20" fmla="*/ 1984 w 3056"/>
                <a:gd name="T21" fmla="*/ 944 h 2000"/>
                <a:gd name="T22" fmla="*/ 3056 w 3056"/>
                <a:gd name="T23" fmla="*/ 976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6" h="2000">
                  <a:moveTo>
                    <a:pt x="3056" y="976"/>
                  </a:moveTo>
                  <a:cubicBezTo>
                    <a:pt x="2416" y="1680"/>
                    <a:pt x="1440" y="1936"/>
                    <a:pt x="544" y="1648"/>
                  </a:cubicBezTo>
                  <a:lnTo>
                    <a:pt x="544" y="1648"/>
                  </a:lnTo>
                  <a:lnTo>
                    <a:pt x="416" y="2000"/>
                  </a:lnTo>
                  <a:lnTo>
                    <a:pt x="0" y="512"/>
                  </a:lnTo>
                  <a:lnTo>
                    <a:pt x="1072" y="0"/>
                  </a:lnTo>
                  <a:lnTo>
                    <a:pt x="960" y="368"/>
                  </a:lnTo>
                  <a:lnTo>
                    <a:pt x="960" y="368"/>
                  </a:lnTo>
                  <a:cubicBezTo>
                    <a:pt x="1264" y="464"/>
                    <a:pt x="1616" y="416"/>
                    <a:pt x="1888" y="224"/>
                  </a:cubicBezTo>
                  <a:lnTo>
                    <a:pt x="1888" y="224"/>
                  </a:lnTo>
                  <a:lnTo>
                    <a:pt x="1984" y="944"/>
                  </a:lnTo>
                  <a:lnTo>
                    <a:pt x="3056" y="976"/>
                  </a:lnTo>
                  <a:close/>
                </a:path>
              </a:pathLst>
            </a:custGeom>
            <a:solidFill>
              <a:srgbClr val="00064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 name="Freeform 8"/>
            <p:cNvSpPr>
              <a:spLocks/>
            </p:cNvSpPr>
            <p:nvPr/>
          </p:nvSpPr>
          <p:spPr bwMode="auto">
            <a:xfrm>
              <a:off x="1169236" y="3300316"/>
              <a:ext cx="1481138" cy="2090738"/>
            </a:xfrm>
            <a:custGeom>
              <a:avLst/>
              <a:gdLst>
                <a:gd name="T0" fmla="*/ 1792 w 2144"/>
                <a:gd name="T1" fmla="*/ 3040 h 3040"/>
                <a:gd name="T2" fmla="*/ 384 w 2144"/>
                <a:gd name="T3" fmla="*/ 864 h 3040"/>
                <a:gd name="T4" fmla="*/ 384 w 2144"/>
                <a:gd name="T5" fmla="*/ 864 h 3040"/>
                <a:gd name="T6" fmla="*/ 0 w 2144"/>
                <a:gd name="T7" fmla="*/ 864 h 3040"/>
                <a:gd name="T8" fmla="*/ 1280 w 2144"/>
                <a:gd name="T9" fmla="*/ 0 h 3040"/>
                <a:gd name="T10" fmla="*/ 2112 w 2144"/>
                <a:gd name="T11" fmla="*/ 864 h 3040"/>
                <a:gd name="T12" fmla="*/ 1728 w 2144"/>
                <a:gd name="T13" fmla="*/ 864 h 3040"/>
                <a:gd name="T14" fmla="*/ 1728 w 2144"/>
                <a:gd name="T15" fmla="*/ 864 h 3040"/>
                <a:gd name="T16" fmla="*/ 2144 w 2144"/>
                <a:gd name="T17" fmla="*/ 1712 h 3040"/>
                <a:gd name="T18" fmla="*/ 2144 w 2144"/>
                <a:gd name="T19" fmla="*/ 1712 h 3040"/>
                <a:gd name="T20" fmla="*/ 1504 w 2144"/>
                <a:gd name="T21" fmla="*/ 2016 h 3040"/>
                <a:gd name="T22" fmla="*/ 1792 w 2144"/>
                <a:gd name="T23" fmla="*/ 3040 h 3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4" h="3040">
                  <a:moveTo>
                    <a:pt x="1792" y="3040"/>
                  </a:moveTo>
                  <a:cubicBezTo>
                    <a:pt x="928" y="2656"/>
                    <a:pt x="384" y="1808"/>
                    <a:pt x="384" y="864"/>
                  </a:cubicBezTo>
                  <a:lnTo>
                    <a:pt x="384" y="864"/>
                  </a:lnTo>
                  <a:lnTo>
                    <a:pt x="0" y="864"/>
                  </a:lnTo>
                  <a:lnTo>
                    <a:pt x="1280" y="0"/>
                  </a:lnTo>
                  <a:lnTo>
                    <a:pt x="2112" y="864"/>
                  </a:lnTo>
                  <a:lnTo>
                    <a:pt x="1728" y="864"/>
                  </a:lnTo>
                  <a:lnTo>
                    <a:pt x="1728" y="864"/>
                  </a:lnTo>
                  <a:cubicBezTo>
                    <a:pt x="1728" y="1200"/>
                    <a:pt x="1888" y="1504"/>
                    <a:pt x="2144" y="1712"/>
                  </a:cubicBezTo>
                  <a:lnTo>
                    <a:pt x="2144" y="1712"/>
                  </a:lnTo>
                  <a:lnTo>
                    <a:pt x="1504" y="2016"/>
                  </a:lnTo>
                  <a:lnTo>
                    <a:pt x="1792" y="3040"/>
                  </a:lnTo>
                  <a:close/>
                </a:path>
              </a:pathLst>
            </a:custGeom>
            <a:solidFill>
              <a:srgbClr val="00A6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 name="Freeform 11"/>
            <p:cNvSpPr>
              <a:spLocks/>
            </p:cNvSpPr>
            <p:nvPr/>
          </p:nvSpPr>
          <p:spPr bwMode="auto">
            <a:xfrm>
              <a:off x="1445461" y="2077941"/>
              <a:ext cx="1890713" cy="1628775"/>
            </a:xfrm>
            <a:custGeom>
              <a:avLst/>
              <a:gdLst>
                <a:gd name="T0" fmla="*/ 0 w 2736"/>
                <a:gd name="T1" fmla="*/ 2368 h 2368"/>
                <a:gd name="T2" fmla="*/ 1648 w 2736"/>
                <a:gd name="T3" fmla="*/ 352 h 2368"/>
                <a:gd name="T4" fmla="*/ 1648 w 2736"/>
                <a:gd name="T5" fmla="*/ 352 h 2368"/>
                <a:gd name="T6" fmla="*/ 1520 w 2736"/>
                <a:gd name="T7" fmla="*/ 0 h 2368"/>
                <a:gd name="T8" fmla="*/ 2736 w 2736"/>
                <a:gd name="T9" fmla="*/ 944 h 2368"/>
                <a:gd name="T10" fmla="*/ 2176 w 2736"/>
                <a:gd name="T11" fmla="*/ 2000 h 2368"/>
                <a:gd name="T12" fmla="*/ 2064 w 2736"/>
                <a:gd name="T13" fmla="*/ 1632 h 2368"/>
                <a:gd name="T14" fmla="*/ 2064 w 2736"/>
                <a:gd name="T15" fmla="*/ 1632 h 2368"/>
                <a:gd name="T16" fmla="*/ 1392 w 2736"/>
                <a:gd name="T17" fmla="*/ 2304 h 2368"/>
                <a:gd name="T18" fmla="*/ 1392 w 2736"/>
                <a:gd name="T19" fmla="*/ 2304 h 2368"/>
                <a:gd name="T20" fmla="*/ 880 w 2736"/>
                <a:gd name="T21" fmla="*/ 1776 h 2368"/>
                <a:gd name="T22" fmla="*/ 0 w 2736"/>
                <a:gd name="T23" fmla="*/ 236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6" h="2368">
                  <a:moveTo>
                    <a:pt x="0" y="2368"/>
                  </a:moveTo>
                  <a:cubicBezTo>
                    <a:pt x="112" y="1440"/>
                    <a:pt x="752" y="656"/>
                    <a:pt x="1648" y="352"/>
                  </a:cubicBezTo>
                  <a:lnTo>
                    <a:pt x="1648" y="352"/>
                  </a:lnTo>
                  <a:lnTo>
                    <a:pt x="1520" y="0"/>
                  </a:lnTo>
                  <a:lnTo>
                    <a:pt x="2736" y="944"/>
                  </a:lnTo>
                  <a:lnTo>
                    <a:pt x="2176" y="2000"/>
                  </a:lnTo>
                  <a:lnTo>
                    <a:pt x="2064" y="1632"/>
                  </a:lnTo>
                  <a:lnTo>
                    <a:pt x="2064" y="1632"/>
                  </a:lnTo>
                  <a:cubicBezTo>
                    <a:pt x="1744" y="1744"/>
                    <a:pt x="1488" y="1984"/>
                    <a:pt x="1392" y="2304"/>
                  </a:cubicBezTo>
                  <a:lnTo>
                    <a:pt x="1392" y="2304"/>
                  </a:lnTo>
                  <a:lnTo>
                    <a:pt x="880" y="1776"/>
                  </a:lnTo>
                  <a:lnTo>
                    <a:pt x="0" y="2368"/>
                  </a:lnTo>
                  <a:close/>
                </a:path>
              </a:pathLst>
            </a:custGeom>
            <a:solidFill>
              <a:srgbClr val="E21B8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4"/>
            <p:cNvSpPr>
              <a:spLocks/>
            </p:cNvSpPr>
            <p:nvPr/>
          </p:nvSpPr>
          <p:spPr bwMode="auto">
            <a:xfrm>
              <a:off x="2761499" y="2144616"/>
              <a:ext cx="1890713" cy="1628775"/>
            </a:xfrm>
            <a:custGeom>
              <a:avLst/>
              <a:gdLst>
                <a:gd name="T0" fmla="*/ 0 w 2736"/>
                <a:gd name="T1" fmla="*/ 192 h 2368"/>
                <a:gd name="T2" fmla="*/ 2416 w 2736"/>
                <a:gd name="T3" fmla="*/ 1136 h 2368"/>
                <a:gd name="T4" fmla="*/ 2416 w 2736"/>
                <a:gd name="T5" fmla="*/ 1136 h 2368"/>
                <a:gd name="T6" fmla="*/ 2736 w 2736"/>
                <a:gd name="T7" fmla="*/ 912 h 2368"/>
                <a:gd name="T8" fmla="*/ 2192 w 2736"/>
                <a:gd name="T9" fmla="*/ 2368 h 2368"/>
                <a:gd name="T10" fmla="*/ 1024 w 2736"/>
                <a:gd name="T11" fmla="*/ 2144 h 2368"/>
                <a:gd name="T12" fmla="*/ 1328 w 2736"/>
                <a:gd name="T13" fmla="*/ 1920 h 2368"/>
                <a:gd name="T14" fmla="*/ 1328 w 2736"/>
                <a:gd name="T15" fmla="*/ 1920 h 2368"/>
                <a:gd name="T16" fmla="*/ 496 w 2736"/>
                <a:gd name="T17" fmla="*/ 1488 h 2368"/>
                <a:gd name="T18" fmla="*/ 496 w 2736"/>
                <a:gd name="T19" fmla="*/ 1488 h 2368"/>
                <a:gd name="T20" fmla="*/ 832 w 2736"/>
                <a:gd name="T21" fmla="*/ 848 h 2368"/>
                <a:gd name="T22" fmla="*/ 0 w 2736"/>
                <a:gd name="T23" fmla="*/ 192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6" h="2368">
                  <a:moveTo>
                    <a:pt x="0" y="192"/>
                  </a:moveTo>
                  <a:cubicBezTo>
                    <a:pt x="928" y="0"/>
                    <a:pt x="1872" y="368"/>
                    <a:pt x="2416" y="1136"/>
                  </a:cubicBezTo>
                  <a:lnTo>
                    <a:pt x="2416" y="1136"/>
                  </a:lnTo>
                  <a:lnTo>
                    <a:pt x="2736" y="912"/>
                  </a:lnTo>
                  <a:lnTo>
                    <a:pt x="2192" y="2368"/>
                  </a:lnTo>
                  <a:lnTo>
                    <a:pt x="1024" y="2144"/>
                  </a:lnTo>
                  <a:lnTo>
                    <a:pt x="1328" y="1920"/>
                  </a:lnTo>
                  <a:lnTo>
                    <a:pt x="1328" y="1920"/>
                  </a:lnTo>
                  <a:cubicBezTo>
                    <a:pt x="1136" y="1648"/>
                    <a:pt x="832" y="1488"/>
                    <a:pt x="496" y="1488"/>
                  </a:cubicBezTo>
                  <a:lnTo>
                    <a:pt x="496" y="1488"/>
                  </a:lnTo>
                  <a:lnTo>
                    <a:pt x="832" y="848"/>
                  </a:lnTo>
                  <a:lnTo>
                    <a:pt x="0" y="192"/>
                  </a:lnTo>
                  <a:close/>
                </a:path>
              </a:pathLst>
            </a:custGeom>
            <a:solidFill>
              <a:srgbClr val="00A6E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7"/>
            <p:cNvSpPr>
              <a:spLocks/>
            </p:cNvSpPr>
            <p:nvPr/>
          </p:nvSpPr>
          <p:spPr bwMode="auto">
            <a:xfrm>
              <a:off x="3469524" y="3079654"/>
              <a:ext cx="1381125" cy="1936750"/>
            </a:xfrm>
            <a:custGeom>
              <a:avLst/>
              <a:gdLst>
                <a:gd name="T0" fmla="*/ 1552 w 2000"/>
                <a:gd name="T1" fmla="*/ 0 h 2816"/>
                <a:gd name="T2" fmla="*/ 1392 w 2000"/>
                <a:gd name="T3" fmla="*/ 2592 h 2816"/>
                <a:gd name="T4" fmla="*/ 1392 w 2000"/>
                <a:gd name="T5" fmla="*/ 2592 h 2816"/>
                <a:gd name="T6" fmla="*/ 1712 w 2000"/>
                <a:gd name="T7" fmla="*/ 2816 h 2816"/>
                <a:gd name="T8" fmla="*/ 160 w 2000"/>
                <a:gd name="T9" fmla="*/ 2768 h 2816"/>
                <a:gd name="T10" fmla="*/ 0 w 2000"/>
                <a:gd name="T11" fmla="*/ 1584 h 2816"/>
                <a:gd name="T12" fmla="*/ 304 w 2000"/>
                <a:gd name="T13" fmla="*/ 1808 h 2816"/>
                <a:gd name="T14" fmla="*/ 304 w 2000"/>
                <a:gd name="T15" fmla="*/ 1808 h 2816"/>
                <a:gd name="T16" fmla="*/ 464 w 2000"/>
                <a:gd name="T17" fmla="*/ 880 h 2816"/>
                <a:gd name="T18" fmla="*/ 464 w 2000"/>
                <a:gd name="T19" fmla="*/ 880 h 2816"/>
                <a:gd name="T20" fmla="*/ 1168 w 2000"/>
                <a:gd name="T21" fmla="*/ 1008 h 2816"/>
                <a:gd name="T22" fmla="*/ 1552 w 2000"/>
                <a:gd name="T23" fmla="*/ 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 h="2816">
                  <a:moveTo>
                    <a:pt x="1552" y="0"/>
                  </a:moveTo>
                  <a:cubicBezTo>
                    <a:pt x="2000" y="816"/>
                    <a:pt x="1952" y="1840"/>
                    <a:pt x="1392" y="2592"/>
                  </a:cubicBezTo>
                  <a:lnTo>
                    <a:pt x="1392" y="2592"/>
                  </a:lnTo>
                  <a:lnTo>
                    <a:pt x="1712" y="2816"/>
                  </a:lnTo>
                  <a:lnTo>
                    <a:pt x="160" y="2768"/>
                  </a:lnTo>
                  <a:lnTo>
                    <a:pt x="0" y="1584"/>
                  </a:lnTo>
                  <a:lnTo>
                    <a:pt x="304" y="1808"/>
                  </a:lnTo>
                  <a:lnTo>
                    <a:pt x="304" y="1808"/>
                  </a:lnTo>
                  <a:cubicBezTo>
                    <a:pt x="512" y="1536"/>
                    <a:pt x="560" y="1200"/>
                    <a:pt x="464" y="880"/>
                  </a:cubicBezTo>
                  <a:lnTo>
                    <a:pt x="464" y="880"/>
                  </a:lnTo>
                  <a:lnTo>
                    <a:pt x="1168" y="1008"/>
                  </a:lnTo>
                  <a:lnTo>
                    <a:pt x="1552" y="0"/>
                  </a:lnTo>
                  <a:close/>
                </a:path>
              </a:pathLst>
            </a:custGeom>
            <a:solidFill>
              <a:srgbClr val="E21B8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8" name="Group 40"/>
          <p:cNvGrpSpPr/>
          <p:nvPr/>
        </p:nvGrpSpPr>
        <p:grpSpPr>
          <a:xfrm>
            <a:off x="2189748" y="2127412"/>
            <a:ext cx="7562370" cy="471383"/>
            <a:chOff x="4221330" y="2223664"/>
            <a:chExt cx="6091070" cy="471383"/>
          </a:xfrm>
        </p:grpSpPr>
        <p:cxnSp>
          <p:nvCxnSpPr>
            <p:cNvPr id="9" name="Straight Connector 41"/>
            <p:cNvCxnSpPr/>
            <p:nvPr/>
          </p:nvCxnSpPr>
          <p:spPr>
            <a:xfrm flipV="1">
              <a:off x="4221330" y="2223664"/>
              <a:ext cx="691096" cy="471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42"/>
            <p:cNvCxnSpPr/>
            <p:nvPr/>
          </p:nvCxnSpPr>
          <p:spPr>
            <a:xfrm>
              <a:off x="4912426" y="2224329"/>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1" name="TextBox 43"/>
          <p:cNvSpPr txBox="1"/>
          <p:nvPr/>
        </p:nvSpPr>
        <p:spPr>
          <a:xfrm>
            <a:off x="4728064" y="2128077"/>
            <a:ext cx="4810572"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2" name="TextBox 44"/>
          <p:cNvSpPr txBox="1"/>
          <p:nvPr/>
        </p:nvSpPr>
        <p:spPr>
          <a:xfrm>
            <a:off x="4728064" y="1745902"/>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13" name="TextBox 45"/>
          <p:cNvSpPr txBox="1"/>
          <p:nvPr/>
        </p:nvSpPr>
        <p:spPr>
          <a:xfrm>
            <a:off x="5220179" y="3036670"/>
            <a:ext cx="4684217"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4" name="TextBox 46"/>
          <p:cNvSpPr txBox="1"/>
          <p:nvPr/>
        </p:nvSpPr>
        <p:spPr>
          <a:xfrm>
            <a:off x="5220179" y="2707543"/>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15" name="Group 47"/>
          <p:cNvGrpSpPr/>
          <p:nvPr/>
        </p:nvGrpSpPr>
        <p:grpSpPr>
          <a:xfrm>
            <a:off x="4066964" y="3064629"/>
            <a:ext cx="6050833" cy="278069"/>
            <a:chOff x="4627246" y="3160881"/>
            <a:chExt cx="6050833" cy="278069"/>
          </a:xfrm>
        </p:grpSpPr>
        <p:cxnSp>
          <p:nvCxnSpPr>
            <p:cNvPr id="16" name="Straight Connector 48"/>
            <p:cNvCxnSpPr/>
            <p:nvPr/>
          </p:nvCxnSpPr>
          <p:spPr>
            <a:xfrm flipV="1">
              <a:off x="4627246" y="3160881"/>
              <a:ext cx="658677" cy="278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9"/>
            <p:cNvCxnSpPr/>
            <p:nvPr/>
          </p:nvCxnSpPr>
          <p:spPr>
            <a:xfrm>
              <a:off x="5278105" y="3163402"/>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 name="TextBox 50"/>
          <p:cNvSpPr txBox="1"/>
          <p:nvPr/>
        </p:nvSpPr>
        <p:spPr>
          <a:xfrm>
            <a:off x="6067204" y="3903614"/>
            <a:ext cx="4395457"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19" name="TextBox 51"/>
          <p:cNvSpPr txBox="1"/>
          <p:nvPr/>
        </p:nvSpPr>
        <p:spPr>
          <a:xfrm>
            <a:off x="6067204" y="3521439"/>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20" name="TextBox 52"/>
          <p:cNvSpPr txBox="1"/>
          <p:nvPr/>
        </p:nvSpPr>
        <p:spPr>
          <a:xfrm>
            <a:off x="6559319" y="4812207"/>
            <a:ext cx="4568808"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21" name="TextBox 53"/>
          <p:cNvSpPr txBox="1"/>
          <p:nvPr/>
        </p:nvSpPr>
        <p:spPr>
          <a:xfrm>
            <a:off x="6559319" y="4483080"/>
            <a:ext cx="2587725" cy="400110"/>
          </a:xfrm>
          <a:prstGeom prst="rect">
            <a:avLst/>
          </a:prstGeom>
          <a:noFill/>
        </p:spPr>
        <p:txBody>
          <a:bodyPr wrap="square" rtlCol="0">
            <a:spAutoFit/>
          </a:bodyPr>
          <a:lstStyle/>
          <a:p>
            <a:r>
              <a:rPr lang="id-ID" sz="2000" dirty="0">
                <a:latin typeface="Roboto Regular" charset="0"/>
              </a:rPr>
              <a:t>Insert title here</a:t>
            </a:r>
          </a:p>
        </p:txBody>
      </p:sp>
      <p:cxnSp>
        <p:nvCxnSpPr>
          <p:cNvPr id="22" name="Straight Connector 54"/>
          <p:cNvCxnSpPr/>
          <p:nvPr/>
        </p:nvCxnSpPr>
        <p:spPr>
          <a:xfrm>
            <a:off x="1407695" y="3910149"/>
            <a:ext cx="9176273"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3" name="Group 55"/>
          <p:cNvGrpSpPr/>
          <p:nvPr/>
        </p:nvGrpSpPr>
        <p:grpSpPr>
          <a:xfrm>
            <a:off x="4581171" y="4406675"/>
            <a:ext cx="6546956" cy="447480"/>
            <a:chOff x="5456187" y="4515725"/>
            <a:chExt cx="6232222" cy="434682"/>
          </a:xfrm>
        </p:grpSpPr>
        <p:cxnSp>
          <p:nvCxnSpPr>
            <p:cNvPr id="24" name="Straight Connector 56"/>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57"/>
            <p:cNvCxnSpPr/>
            <p:nvPr/>
          </p:nvCxnSpPr>
          <p:spPr>
            <a:xfrm>
              <a:off x="6288435" y="4950407"/>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6" name="TextBox 59"/>
          <p:cNvSpPr txBox="1"/>
          <p:nvPr/>
        </p:nvSpPr>
        <p:spPr>
          <a:xfrm>
            <a:off x="7238056" y="5632536"/>
            <a:ext cx="4568809" cy="430887"/>
          </a:xfrm>
          <a:prstGeom prst="rect">
            <a:avLst/>
          </a:prstGeom>
          <a:noFill/>
        </p:spPr>
        <p:txBody>
          <a:bodyPr wrap="square" rtlCol="0">
            <a:spAutoFit/>
          </a:bodyPr>
          <a:lstStyle/>
          <a:p>
            <a:r>
              <a:rPr lang="id-ID" sz="1100" dirty="0">
                <a:latin typeface="Roboto Light" charset="0"/>
                <a:ea typeface="Roboto Light" charset="0"/>
                <a:cs typeface="Roboto Light" charset="0"/>
              </a:rPr>
              <a:t>Lorem ipsum dolor sit amet, consectetuer adipiscing elit, sed diam nonummy. Lorem ipsum dolor sit amet, consectetuer.</a:t>
            </a:r>
          </a:p>
        </p:txBody>
      </p:sp>
      <p:sp>
        <p:nvSpPr>
          <p:cNvPr id="27" name="TextBox 60"/>
          <p:cNvSpPr txBox="1"/>
          <p:nvPr/>
        </p:nvSpPr>
        <p:spPr>
          <a:xfrm>
            <a:off x="7238056" y="5303409"/>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28" name="Group 61"/>
          <p:cNvGrpSpPr/>
          <p:nvPr/>
        </p:nvGrpSpPr>
        <p:grpSpPr>
          <a:xfrm>
            <a:off x="3153391" y="5227004"/>
            <a:ext cx="8653474" cy="447480"/>
            <a:chOff x="5456187" y="4515725"/>
            <a:chExt cx="6232222" cy="434682"/>
          </a:xfrm>
        </p:grpSpPr>
        <p:cxnSp>
          <p:nvCxnSpPr>
            <p:cNvPr id="29" name="Straight Connector 62"/>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63"/>
            <p:cNvCxnSpPr/>
            <p:nvPr/>
          </p:nvCxnSpPr>
          <p:spPr>
            <a:xfrm>
              <a:off x="6288435" y="4950407"/>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 name="Text Placeholder 5"/>
          <p:cNvSpPr txBox="1">
            <a:spLocks/>
          </p:cNvSpPr>
          <p:nvPr/>
        </p:nvSpPr>
        <p:spPr>
          <a:xfrm>
            <a:off x="1494298" y="2730677"/>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40%</a:t>
            </a:r>
            <a:endParaRPr lang="en-US" sz="2000" dirty="0">
              <a:solidFill>
                <a:schemeClr val="bg1"/>
              </a:solidFill>
              <a:latin typeface="Roboto Regular" charset="0"/>
            </a:endParaRPr>
          </a:p>
        </p:txBody>
      </p:sp>
      <p:sp>
        <p:nvSpPr>
          <p:cNvPr id="32" name="Text Placeholder 5"/>
          <p:cNvSpPr txBox="1">
            <a:spLocks/>
          </p:cNvSpPr>
          <p:nvPr/>
        </p:nvSpPr>
        <p:spPr>
          <a:xfrm>
            <a:off x="1095834" y="4121939"/>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60%</a:t>
            </a:r>
            <a:endParaRPr lang="en-US" sz="2000" dirty="0">
              <a:solidFill>
                <a:schemeClr val="bg1"/>
              </a:solidFill>
              <a:latin typeface="Roboto Regular" charset="0"/>
            </a:endParaRPr>
          </a:p>
        </p:txBody>
      </p:sp>
      <p:sp>
        <p:nvSpPr>
          <p:cNvPr id="33" name="Text Placeholder 5"/>
          <p:cNvSpPr txBox="1">
            <a:spLocks/>
          </p:cNvSpPr>
          <p:nvPr/>
        </p:nvSpPr>
        <p:spPr>
          <a:xfrm>
            <a:off x="2418458" y="5126488"/>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33%</a:t>
            </a:r>
            <a:endParaRPr lang="en-US" sz="2000" dirty="0">
              <a:solidFill>
                <a:schemeClr val="bg1"/>
              </a:solidFill>
              <a:latin typeface="Roboto Regular" charset="0"/>
            </a:endParaRPr>
          </a:p>
        </p:txBody>
      </p:sp>
      <p:sp>
        <p:nvSpPr>
          <p:cNvPr id="34" name="Text Placeholder 5"/>
          <p:cNvSpPr txBox="1">
            <a:spLocks/>
          </p:cNvSpPr>
          <p:nvPr/>
        </p:nvSpPr>
        <p:spPr>
          <a:xfrm>
            <a:off x="3736609" y="4247339"/>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89%</a:t>
            </a:r>
            <a:endParaRPr lang="en-US" sz="2000" dirty="0">
              <a:solidFill>
                <a:schemeClr val="bg1"/>
              </a:solidFill>
              <a:latin typeface="Roboto Regular" charset="0"/>
            </a:endParaRPr>
          </a:p>
        </p:txBody>
      </p:sp>
      <p:sp>
        <p:nvSpPr>
          <p:cNvPr id="35" name="Text Placeholder 5"/>
          <p:cNvSpPr txBox="1">
            <a:spLocks/>
          </p:cNvSpPr>
          <p:nvPr/>
        </p:nvSpPr>
        <p:spPr>
          <a:xfrm>
            <a:off x="3203627" y="2685984"/>
            <a:ext cx="844562" cy="3538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000" dirty="0">
                <a:solidFill>
                  <a:schemeClr val="bg1"/>
                </a:solidFill>
                <a:latin typeface="Roboto Regular" charset="0"/>
              </a:rPr>
              <a:t>78%</a:t>
            </a:r>
            <a:endParaRPr lang="en-US" sz="2000" dirty="0">
              <a:solidFill>
                <a:schemeClr val="bg1"/>
              </a:solidFill>
              <a:latin typeface="Roboto Regular" charset="0"/>
            </a:endParaRPr>
          </a:p>
        </p:txBody>
      </p:sp>
    </p:spTree>
    <p:extLst>
      <p:ext uri="{BB962C8B-B14F-4D97-AF65-F5344CB8AC3E}">
        <p14:creationId xmlns:p14="http://schemas.microsoft.com/office/powerpoint/2010/main" val="164482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6"/>
          <p:cNvGrpSpPr/>
          <p:nvPr/>
        </p:nvGrpSpPr>
        <p:grpSpPr>
          <a:xfrm>
            <a:off x="2624545" y="2201763"/>
            <a:ext cx="6733086" cy="3798369"/>
            <a:chOff x="2624545" y="2201763"/>
            <a:chExt cx="6733086" cy="3798369"/>
          </a:xfrm>
        </p:grpSpPr>
        <p:sp>
          <p:nvSpPr>
            <p:cNvPr id="3" name="Shape 983"/>
            <p:cNvSpPr/>
            <p:nvPr/>
          </p:nvSpPr>
          <p:spPr>
            <a:xfrm>
              <a:off x="5375365" y="2201763"/>
              <a:ext cx="3982266" cy="3592749"/>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4"/>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0" y="2631"/>
                  </a:lnTo>
                  <a:lnTo>
                    <a:pt x="17240" y="2647"/>
                  </a:lnTo>
                  <a:lnTo>
                    <a:pt x="17240"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6"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3"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1"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1"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7"/>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8"/>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3"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6"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7"/>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3"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8"/>
                  </a:lnTo>
                  <a:lnTo>
                    <a:pt x="10638" y="14128"/>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6"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5"/>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4"/>
                  </a:lnTo>
                  <a:lnTo>
                    <a:pt x="17833" y="15773"/>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3" y="20629"/>
                  </a:lnTo>
                  <a:lnTo>
                    <a:pt x="17748" y="20660"/>
                  </a:lnTo>
                  <a:lnTo>
                    <a:pt x="17763" y="20676"/>
                  </a:lnTo>
                  <a:lnTo>
                    <a:pt x="17791" y="20785"/>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7"/>
                  </a:lnTo>
                  <a:lnTo>
                    <a:pt x="17396" y="9147"/>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0"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0" y="9868"/>
                  </a:lnTo>
                  <a:lnTo>
                    <a:pt x="17198" y="10056"/>
                  </a:lnTo>
                  <a:close/>
                </a:path>
              </a:pathLst>
            </a:custGeom>
            <a:solidFill>
              <a:srgbClr val="DCDEE0"/>
            </a:solid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sp>
          <p:nvSpPr>
            <p:cNvPr id="4" name="Shape 984"/>
            <p:cNvSpPr/>
            <p:nvPr/>
          </p:nvSpPr>
          <p:spPr>
            <a:xfrm>
              <a:off x="2624545" y="2239149"/>
              <a:ext cx="2750637" cy="3760983"/>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2" y="3450"/>
                  </a:lnTo>
                  <a:lnTo>
                    <a:pt x="17731" y="3485"/>
                  </a:lnTo>
                  <a:lnTo>
                    <a:pt x="17731" y="3536"/>
                  </a:lnTo>
                  <a:lnTo>
                    <a:pt x="17731" y="3607"/>
                  </a:lnTo>
                  <a:lnTo>
                    <a:pt x="17712" y="3664"/>
                  </a:lnTo>
                  <a:lnTo>
                    <a:pt x="17682"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2"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6"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4"/>
                  </a:lnTo>
                  <a:lnTo>
                    <a:pt x="16500" y="20376"/>
                  </a:lnTo>
                  <a:lnTo>
                    <a:pt x="16481" y="20212"/>
                  </a:lnTo>
                  <a:lnTo>
                    <a:pt x="16823" y="19904"/>
                  </a:lnTo>
                  <a:lnTo>
                    <a:pt x="16999" y="19618"/>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solidFill>
              <a:srgbClr val="DCDEE0"/>
            </a:solid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grpSp>
      <p:sp>
        <p:nvSpPr>
          <p:cNvPr id="5" name="Shape 991"/>
          <p:cNvSpPr/>
          <p:nvPr/>
        </p:nvSpPr>
        <p:spPr>
          <a:xfrm>
            <a:off x="7716218" y="2855213"/>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A5A5A5"/>
          </a:solidFill>
          <a:ln w="12700">
            <a:miter lim="400000"/>
          </a:ln>
        </p:spPr>
        <p:txBody>
          <a:bodyPr lIns="0" tIns="0" rIns="0" bIns="0"/>
          <a:lstStyle/>
          <a:p>
            <a:pPr lvl="0">
              <a:defRPr sz="2400">
                <a:solidFill>
                  <a:srgbClr val="767982"/>
                </a:solidFill>
                <a:latin typeface="Open Sans"/>
                <a:ea typeface="Open Sans"/>
                <a:cs typeface="Open Sans"/>
                <a:sym typeface="Open Sans"/>
              </a:defRPr>
            </a:pPr>
            <a:endParaRPr/>
          </a:p>
        </p:txBody>
      </p:sp>
      <p:sp>
        <p:nvSpPr>
          <p:cNvPr id="6" name="Shape 994"/>
          <p:cNvSpPr/>
          <p:nvPr/>
        </p:nvSpPr>
        <p:spPr>
          <a:xfrm>
            <a:off x="7712676" y="4764650"/>
            <a:ext cx="228685" cy="2286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A6EA"/>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sp>
        <p:nvSpPr>
          <p:cNvPr id="7" name="Shape 995"/>
          <p:cNvSpPr/>
          <p:nvPr/>
        </p:nvSpPr>
        <p:spPr>
          <a:xfrm>
            <a:off x="4637253" y="4259965"/>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E21B81"/>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sp>
        <p:nvSpPr>
          <p:cNvPr id="8" name="Shape 996"/>
          <p:cNvSpPr/>
          <p:nvPr/>
        </p:nvSpPr>
        <p:spPr>
          <a:xfrm>
            <a:off x="3570328" y="2532997"/>
            <a:ext cx="386400" cy="386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64F"/>
          </a:solidFill>
          <a:ln w="12700">
            <a:miter lim="400000"/>
          </a:ln>
        </p:spPr>
        <p:txBody>
          <a:bodyPr lIns="0" tIns="0" rIns="0" bIns="0"/>
          <a:lstStyle/>
          <a:p>
            <a:pPr lvl="0" defTabSz="914400">
              <a:defRPr sz="1800">
                <a:solidFill>
                  <a:srgbClr val="000000"/>
                </a:solidFill>
                <a:latin typeface="Arial"/>
                <a:ea typeface="Arial"/>
                <a:cs typeface="Arial"/>
                <a:sym typeface="Arial"/>
              </a:defRPr>
            </a:pPr>
            <a:endParaRPr/>
          </a:p>
        </p:txBody>
      </p:sp>
      <p:cxnSp>
        <p:nvCxnSpPr>
          <p:cNvPr id="9" name="Straight Arrow Connector 282"/>
          <p:cNvCxnSpPr/>
          <p:nvPr/>
        </p:nvCxnSpPr>
        <p:spPr>
          <a:xfrm>
            <a:off x="8192327" y="3030234"/>
            <a:ext cx="1353455"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0" name="TextBox 286"/>
          <p:cNvSpPr txBox="1"/>
          <p:nvPr/>
        </p:nvSpPr>
        <p:spPr>
          <a:xfrm>
            <a:off x="9689450" y="2532997"/>
            <a:ext cx="1804560" cy="338554"/>
          </a:xfrm>
          <a:prstGeom prst="rect">
            <a:avLst/>
          </a:prstGeom>
          <a:noFill/>
        </p:spPr>
        <p:txBody>
          <a:bodyPr wrap="square" rtlCol="0">
            <a:spAutoFit/>
          </a:bodyPr>
          <a:lstStyle/>
          <a:p>
            <a:r>
              <a:rPr lang="en-US" sz="1600" b="1" dirty="0">
                <a:solidFill>
                  <a:schemeClr val="tx1">
                    <a:lumMod val="75000"/>
                    <a:lumOff val="25000"/>
                  </a:schemeClr>
                </a:solidFill>
                <a:latin typeface="Roboto" charset="0"/>
                <a:ea typeface="Roboto" charset="0"/>
                <a:cs typeface="Roboto" charset="0"/>
              </a:rPr>
              <a:t>UI / UX Design</a:t>
            </a:r>
          </a:p>
        </p:txBody>
      </p:sp>
      <p:sp>
        <p:nvSpPr>
          <p:cNvPr id="11" name="7 CuadroTexto"/>
          <p:cNvSpPr txBox="1"/>
          <p:nvPr/>
        </p:nvSpPr>
        <p:spPr>
          <a:xfrm>
            <a:off x="9689451" y="2769908"/>
            <a:ext cx="2009033" cy="1259319"/>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Roboto" charset="0"/>
              <a:ea typeface="Roboto" charset="0"/>
              <a:cs typeface="Roboto" charset="0"/>
            </a:endParaRPr>
          </a:p>
          <a:p>
            <a:pP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nSpc>
                <a:spcPts val="1280"/>
              </a:lnSpc>
              <a:defRPr/>
            </a:pPr>
            <a:r>
              <a:rPr lang="en-US" sz="900" dirty="0">
                <a:solidFill>
                  <a:schemeClr val="bg1">
                    <a:lumMod val="50000"/>
                  </a:schemeClr>
                </a:solidFill>
                <a:latin typeface="Roboto" charset="0"/>
                <a:ea typeface="Roboto" charset="0"/>
                <a:cs typeface="Roboto" charset="0"/>
              </a:rPr>
              <a:t>.</a:t>
            </a:r>
          </a:p>
          <a:p>
            <a:pP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2" name="Straight Arrow Connector 288"/>
          <p:cNvCxnSpPr/>
          <p:nvPr/>
        </p:nvCxnSpPr>
        <p:spPr>
          <a:xfrm>
            <a:off x="8048659" y="4863498"/>
            <a:ext cx="1353455"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3" name="TextBox 289"/>
          <p:cNvSpPr txBox="1"/>
          <p:nvPr/>
        </p:nvSpPr>
        <p:spPr>
          <a:xfrm>
            <a:off x="9545782" y="4366261"/>
            <a:ext cx="1804560" cy="338554"/>
          </a:xfrm>
          <a:prstGeom prst="rect">
            <a:avLst/>
          </a:prstGeom>
          <a:noFill/>
        </p:spPr>
        <p:txBody>
          <a:bodyPr wrap="square" rtlCol="0">
            <a:spAutoFit/>
          </a:bodyPr>
          <a:lstStyle/>
          <a:p>
            <a:r>
              <a:rPr lang="en-US" sz="1600" b="1" dirty="0">
                <a:solidFill>
                  <a:schemeClr val="tx1">
                    <a:lumMod val="75000"/>
                    <a:lumOff val="25000"/>
                  </a:schemeClr>
                </a:solidFill>
                <a:latin typeface="Roboto" charset="0"/>
                <a:ea typeface="Roboto" charset="0"/>
                <a:cs typeface="Roboto" charset="0"/>
              </a:rPr>
              <a:t>Mobile App</a:t>
            </a:r>
          </a:p>
        </p:txBody>
      </p:sp>
      <p:sp>
        <p:nvSpPr>
          <p:cNvPr id="14" name="7 CuadroTexto"/>
          <p:cNvSpPr txBox="1"/>
          <p:nvPr/>
        </p:nvSpPr>
        <p:spPr>
          <a:xfrm>
            <a:off x="9545783" y="4603172"/>
            <a:ext cx="2009033" cy="1259319"/>
          </a:xfrm>
          <a:prstGeom prst="rect">
            <a:avLst/>
          </a:prstGeom>
          <a:noFill/>
        </p:spPr>
        <p:txBody>
          <a:bodyPr wrap="square">
            <a:spAutoFit/>
          </a:bodyPr>
          <a:lstStyle/>
          <a:p>
            <a:pPr>
              <a:lnSpc>
                <a:spcPts val="1280"/>
              </a:lnSpc>
              <a:defRPr/>
            </a:pPr>
            <a:endParaRPr lang="en-US" sz="900" dirty="0">
              <a:solidFill>
                <a:schemeClr val="bg1">
                  <a:lumMod val="50000"/>
                </a:schemeClr>
              </a:solidFill>
              <a:latin typeface="Roboto" charset="0"/>
              <a:ea typeface="Roboto" charset="0"/>
              <a:cs typeface="Roboto" charset="0"/>
            </a:endParaRPr>
          </a:p>
          <a:p>
            <a:pP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nSpc>
                <a:spcPts val="1280"/>
              </a:lnSpc>
              <a:defRPr/>
            </a:pPr>
            <a:r>
              <a:rPr lang="en-US" sz="900" dirty="0">
                <a:solidFill>
                  <a:schemeClr val="bg1">
                    <a:lumMod val="50000"/>
                  </a:schemeClr>
                </a:solidFill>
                <a:latin typeface="Roboto" charset="0"/>
                <a:ea typeface="Roboto" charset="0"/>
                <a:cs typeface="Roboto" charset="0"/>
              </a:rPr>
              <a:t>.</a:t>
            </a:r>
          </a:p>
          <a:p>
            <a:pP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5" name="Straight Arrow Connector 293"/>
          <p:cNvCxnSpPr/>
          <p:nvPr/>
        </p:nvCxnSpPr>
        <p:spPr>
          <a:xfrm flipH="1">
            <a:off x="2521527" y="2752904"/>
            <a:ext cx="975340"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6" name="TextBox 294"/>
          <p:cNvSpPr txBox="1"/>
          <p:nvPr/>
        </p:nvSpPr>
        <p:spPr>
          <a:xfrm>
            <a:off x="510347" y="2069872"/>
            <a:ext cx="1804560" cy="338554"/>
          </a:xfrm>
          <a:prstGeom prst="rect">
            <a:avLst/>
          </a:prstGeom>
          <a:noFill/>
        </p:spPr>
        <p:txBody>
          <a:bodyPr wrap="square" rtlCol="0">
            <a:spAutoFit/>
          </a:bodyPr>
          <a:lstStyle/>
          <a:p>
            <a:pPr algn="r"/>
            <a:r>
              <a:rPr lang="en-US" sz="1600" b="1" dirty="0">
                <a:solidFill>
                  <a:schemeClr val="tx1">
                    <a:lumMod val="75000"/>
                    <a:lumOff val="25000"/>
                  </a:schemeClr>
                </a:solidFill>
                <a:latin typeface="Roboto" charset="0"/>
                <a:ea typeface="Roboto" charset="0"/>
                <a:cs typeface="Roboto" charset="0"/>
              </a:rPr>
              <a:t>Graphic Design</a:t>
            </a:r>
          </a:p>
        </p:txBody>
      </p:sp>
      <p:sp>
        <p:nvSpPr>
          <p:cNvPr id="17" name="7 CuadroTexto"/>
          <p:cNvSpPr txBox="1"/>
          <p:nvPr/>
        </p:nvSpPr>
        <p:spPr>
          <a:xfrm>
            <a:off x="305782" y="2306783"/>
            <a:ext cx="2009033" cy="1259319"/>
          </a:xfrm>
          <a:prstGeom prst="rect">
            <a:avLst/>
          </a:prstGeom>
          <a:noFill/>
        </p:spPr>
        <p:txBody>
          <a:bodyPr wrap="square">
            <a:spAutoFit/>
          </a:bodyPr>
          <a:lstStyle/>
          <a:p>
            <a:pPr algn="r">
              <a:lnSpc>
                <a:spcPts val="1280"/>
              </a:lnSpc>
              <a:defRPr/>
            </a:pPr>
            <a:endParaRPr lang="en-US" sz="900" dirty="0">
              <a:solidFill>
                <a:schemeClr val="bg1">
                  <a:lumMod val="50000"/>
                </a:schemeClr>
              </a:solidFill>
              <a:latin typeface="Roboto" charset="0"/>
              <a:ea typeface="Roboto" charset="0"/>
              <a:cs typeface="Roboto" charset="0"/>
            </a:endParaRPr>
          </a:p>
          <a:p>
            <a:pPr algn="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gn="r">
              <a:lnSpc>
                <a:spcPts val="1280"/>
              </a:lnSpc>
              <a:defRPr/>
            </a:pPr>
            <a:r>
              <a:rPr lang="en-US" sz="900" dirty="0">
                <a:solidFill>
                  <a:schemeClr val="bg1">
                    <a:lumMod val="50000"/>
                  </a:schemeClr>
                </a:solidFill>
                <a:latin typeface="Roboto" charset="0"/>
                <a:ea typeface="Roboto" charset="0"/>
                <a:cs typeface="Roboto" charset="0"/>
              </a:rPr>
              <a:t>.</a:t>
            </a:r>
          </a:p>
          <a:p>
            <a:pPr algn="r">
              <a:lnSpc>
                <a:spcPts val="1280"/>
              </a:lnSpc>
              <a:defRPr/>
            </a:pPr>
            <a:endParaRPr lang="en-US" sz="900" dirty="0">
              <a:solidFill>
                <a:schemeClr val="bg1">
                  <a:lumMod val="50000"/>
                </a:schemeClr>
              </a:solidFill>
              <a:latin typeface="Roboto" charset="0"/>
              <a:ea typeface="Roboto" charset="0"/>
              <a:cs typeface="Roboto" charset="0"/>
            </a:endParaRPr>
          </a:p>
        </p:txBody>
      </p:sp>
      <p:cxnSp>
        <p:nvCxnSpPr>
          <p:cNvPr id="18" name="Straight Arrow Connector 297"/>
          <p:cNvCxnSpPr/>
          <p:nvPr/>
        </p:nvCxnSpPr>
        <p:spPr>
          <a:xfrm flipH="1">
            <a:off x="3489355" y="4441600"/>
            <a:ext cx="975340" cy="0"/>
          </a:xfrm>
          <a:prstGeom prst="straightConnector1">
            <a:avLst/>
          </a:prstGeom>
          <a:ln>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9" name="TextBox 298"/>
          <p:cNvSpPr txBox="1"/>
          <p:nvPr/>
        </p:nvSpPr>
        <p:spPr>
          <a:xfrm>
            <a:off x="1478175" y="3758568"/>
            <a:ext cx="1804560" cy="338554"/>
          </a:xfrm>
          <a:prstGeom prst="rect">
            <a:avLst/>
          </a:prstGeom>
          <a:noFill/>
        </p:spPr>
        <p:txBody>
          <a:bodyPr wrap="square" rtlCol="0">
            <a:spAutoFit/>
          </a:bodyPr>
          <a:lstStyle/>
          <a:p>
            <a:pPr algn="r"/>
            <a:r>
              <a:rPr lang="en-US" sz="1600" b="1" dirty="0">
                <a:solidFill>
                  <a:schemeClr val="tx1">
                    <a:lumMod val="75000"/>
                    <a:lumOff val="25000"/>
                  </a:schemeClr>
                </a:solidFill>
                <a:latin typeface="Roboto" charset="0"/>
                <a:ea typeface="Roboto" charset="0"/>
                <a:cs typeface="Roboto" charset="0"/>
              </a:rPr>
              <a:t>Web Design</a:t>
            </a:r>
          </a:p>
        </p:txBody>
      </p:sp>
      <p:sp>
        <p:nvSpPr>
          <p:cNvPr id="20" name="7 CuadroTexto"/>
          <p:cNvSpPr txBox="1"/>
          <p:nvPr/>
        </p:nvSpPr>
        <p:spPr>
          <a:xfrm>
            <a:off x="1273610" y="3995479"/>
            <a:ext cx="2009033" cy="1259319"/>
          </a:xfrm>
          <a:prstGeom prst="rect">
            <a:avLst/>
          </a:prstGeom>
          <a:noFill/>
        </p:spPr>
        <p:txBody>
          <a:bodyPr wrap="square">
            <a:spAutoFit/>
          </a:bodyPr>
          <a:lstStyle/>
          <a:p>
            <a:pPr algn="r">
              <a:lnSpc>
                <a:spcPts val="1280"/>
              </a:lnSpc>
              <a:defRPr/>
            </a:pPr>
            <a:endParaRPr lang="en-US" sz="900" dirty="0">
              <a:solidFill>
                <a:schemeClr val="bg1">
                  <a:lumMod val="50000"/>
                </a:schemeClr>
              </a:solidFill>
              <a:latin typeface="Roboto" charset="0"/>
              <a:ea typeface="Roboto" charset="0"/>
              <a:cs typeface="Roboto" charset="0"/>
            </a:endParaRPr>
          </a:p>
          <a:p>
            <a:pPr algn="r">
              <a:lnSpc>
                <a:spcPts val="1280"/>
              </a:lnSpc>
              <a:defRPr/>
            </a:pPr>
            <a:r>
              <a:rPr lang="en-US" sz="900" dirty="0">
                <a:solidFill>
                  <a:schemeClr val="bg1">
                    <a:lumMod val="50000"/>
                  </a:schemeClr>
                </a:solidFill>
                <a:latin typeface="Roboto" charset="0"/>
                <a:ea typeface="Roboto" charset="0"/>
                <a:cs typeface="Roboto" charset="0"/>
              </a:rPr>
              <a:t>Make a type specimen book unknown printer took a galley of type scrambled  make a type specimen book </a:t>
            </a:r>
          </a:p>
          <a:p>
            <a:pPr algn="r">
              <a:lnSpc>
                <a:spcPts val="1280"/>
              </a:lnSpc>
              <a:defRPr/>
            </a:pPr>
            <a:r>
              <a:rPr lang="en-US" sz="900" dirty="0">
                <a:solidFill>
                  <a:schemeClr val="bg1">
                    <a:lumMod val="50000"/>
                  </a:schemeClr>
                </a:solidFill>
                <a:latin typeface="Roboto" charset="0"/>
                <a:ea typeface="Roboto" charset="0"/>
                <a:cs typeface="Roboto" charset="0"/>
              </a:rPr>
              <a:t>.</a:t>
            </a:r>
          </a:p>
          <a:p>
            <a:pPr algn="r">
              <a:lnSpc>
                <a:spcPts val="1280"/>
              </a:lnSpc>
              <a:defRPr/>
            </a:pPr>
            <a:endParaRPr lang="en-US" sz="900" dirty="0">
              <a:solidFill>
                <a:schemeClr val="bg1">
                  <a:lumMod val="50000"/>
                </a:schemeClr>
              </a:solidFill>
              <a:latin typeface="Roboto" charset="0"/>
              <a:ea typeface="Roboto" charset="0"/>
              <a:cs typeface="Roboto" charset="0"/>
            </a:endParaRPr>
          </a:p>
        </p:txBody>
      </p:sp>
    </p:spTree>
    <p:extLst>
      <p:ext uri="{BB962C8B-B14F-4D97-AF65-F5344CB8AC3E}">
        <p14:creationId xmlns:p14="http://schemas.microsoft.com/office/powerpoint/2010/main" val="47363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571811" y="311024"/>
            <a:ext cx="5705936" cy="5992186"/>
            <a:chOff x="3000375" y="3937003"/>
            <a:chExt cx="7594601" cy="7975599"/>
          </a:xfrm>
          <a:solidFill>
            <a:srgbClr val="D8DEE4"/>
          </a:solidFill>
        </p:grpSpPr>
        <p:sp>
          <p:nvSpPr>
            <p:cNvPr id="3" name="Shape 1676"/>
            <p:cNvSpPr/>
            <p:nvPr/>
          </p:nvSpPr>
          <p:spPr>
            <a:xfrm>
              <a:off x="3298348" y="9974603"/>
              <a:ext cx="2244115" cy="1774013"/>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3011" y="0"/>
                  </a:lnTo>
                  <a:lnTo>
                    <a:pt x="2563" y="0"/>
                  </a:lnTo>
                  <a:lnTo>
                    <a:pt x="2420" y="182"/>
                  </a:lnTo>
                  <a:lnTo>
                    <a:pt x="2259" y="545"/>
                  </a:lnTo>
                  <a:lnTo>
                    <a:pt x="1954" y="545"/>
                  </a:lnTo>
                  <a:lnTo>
                    <a:pt x="1058" y="726"/>
                  </a:lnTo>
                  <a:lnTo>
                    <a:pt x="305" y="1089"/>
                  </a:lnTo>
                  <a:lnTo>
                    <a:pt x="448" y="1815"/>
                  </a:lnTo>
                  <a:lnTo>
                    <a:pt x="448" y="1997"/>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6794" y="20511"/>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8350"/>
                  </a:lnTo>
                  <a:lnTo>
                    <a:pt x="21600" y="7805"/>
                  </a:lnTo>
                  <a:lnTo>
                    <a:pt x="21152" y="7987"/>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 name="Shape 1677"/>
            <p:cNvSpPr/>
            <p:nvPr/>
          </p:nvSpPr>
          <p:spPr>
            <a:xfrm>
              <a:off x="3000375" y="10302572"/>
              <a:ext cx="784043" cy="1147891"/>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8"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1283" y="19075"/>
                  </a:lnTo>
                  <a:lnTo>
                    <a:pt x="410" y="20197"/>
                  </a:lnTo>
                  <a:lnTo>
                    <a:pt x="0" y="20758"/>
                  </a:lnTo>
                  <a:lnTo>
                    <a:pt x="41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8" y="5891"/>
                  </a:lnTo>
                  <a:lnTo>
                    <a:pt x="18573" y="5330"/>
                  </a:lnTo>
                  <a:lnTo>
                    <a:pt x="19856" y="4769"/>
                  </a:lnTo>
                  <a:lnTo>
                    <a:pt x="21600" y="4208"/>
                  </a:lnTo>
                  <a:lnTo>
                    <a:pt x="21600" y="3927"/>
                  </a:lnTo>
                  <a:lnTo>
                    <a:pt x="21190" y="336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 name="Shape 1678"/>
            <p:cNvSpPr/>
            <p:nvPr/>
          </p:nvSpPr>
          <p:spPr>
            <a:xfrm>
              <a:off x="3298348" y="9974603"/>
              <a:ext cx="2244115" cy="1774013"/>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3011" y="0"/>
                  </a:lnTo>
                  <a:lnTo>
                    <a:pt x="2563" y="0"/>
                  </a:lnTo>
                  <a:lnTo>
                    <a:pt x="2420" y="182"/>
                  </a:lnTo>
                  <a:lnTo>
                    <a:pt x="2259" y="545"/>
                  </a:lnTo>
                  <a:lnTo>
                    <a:pt x="1954" y="545"/>
                  </a:lnTo>
                  <a:lnTo>
                    <a:pt x="1058" y="726"/>
                  </a:lnTo>
                  <a:lnTo>
                    <a:pt x="305" y="1089"/>
                  </a:lnTo>
                  <a:lnTo>
                    <a:pt x="448" y="1815"/>
                  </a:lnTo>
                  <a:lnTo>
                    <a:pt x="448" y="1997"/>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6794" y="20511"/>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6921" y="10709"/>
                  </a:lnTo>
                  <a:lnTo>
                    <a:pt x="16921" y="10709"/>
                  </a:lnTo>
                  <a:lnTo>
                    <a:pt x="17513" y="10165"/>
                  </a:lnTo>
                  <a:lnTo>
                    <a:pt x="18266" y="9983"/>
                  </a:lnTo>
                  <a:lnTo>
                    <a:pt x="19628" y="9802"/>
                  </a:lnTo>
                  <a:lnTo>
                    <a:pt x="21439" y="8531"/>
                  </a:lnTo>
                  <a:lnTo>
                    <a:pt x="21600" y="8531"/>
                  </a:lnTo>
                  <a:lnTo>
                    <a:pt x="21600" y="8350"/>
                  </a:lnTo>
                  <a:lnTo>
                    <a:pt x="21600" y="7805"/>
                  </a:lnTo>
                  <a:lnTo>
                    <a:pt x="21600" y="7805"/>
                  </a:lnTo>
                  <a:lnTo>
                    <a:pt x="21152" y="7987"/>
                  </a:lnTo>
                  <a:close/>
                </a:path>
              </a:pathLst>
            </a:custGeom>
            <a:solidFill>
              <a:srgbClr val="00064F"/>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 name="Shape 1679"/>
            <p:cNvSpPr/>
            <p:nvPr/>
          </p:nvSpPr>
          <p:spPr>
            <a:xfrm>
              <a:off x="3000375" y="10302572"/>
              <a:ext cx="784043" cy="1147891"/>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8"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1283" y="19075"/>
                  </a:lnTo>
                  <a:lnTo>
                    <a:pt x="410" y="20197"/>
                  </a:lnTo>
                  <a:lnTo>
                    <a:pt x="0" y="20758"/>
                  </a:lnTo>
                  <a:lnTo>
                    <a:pt x="410" y="20758"/>
                  </a:lnTo>
                  <a:lnTo>
                    <a:pt x="2565" y="20758"/>
                  </a:lnTo>
                  <a:lnTo>
                    <a:pt x="4310" y="21039"/>
                  </a:lnTo>
                  <a:lnTo>
                    <a:pt x="6465" y="21600"/>
                  </a:lnTo>
                  <a:lnTo>
                    <a:pt x="8209" y="21319"/>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8" y="5891"/>
                  </a:lnTo>
                  <a:lnTo>
                    <a:pt x="18573" y="5330"/>
                  </a:lnTo>
                  <a:lnTo>
                    <a:pt x="19856" y="4769"/>
                  </a:lnTo>
                  <a:lnTo>
                    <a:pt x="21600" y="4208"/>
                  </a:lnTo>
                  <a:lnTo>
                    <a:pt x="21600" y="3927"/>
                  </a:lnTo>
                  <a:lnTo>
                    <a:pt x="21190" y="3366"/>
                  </a:lnTo>
                  <a:lnTo>
                    <a:pt x="21190" y="336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 name="Shape 1680"/>
            <p:cNvSpPr/>
            <p:nvPr/>
          </p:nvSpPr>
          <p:spPr>
            <a:xfrm>
              <a:off x="3721098" y="7470117"/>
              <a:ext cx="737486" cy="760291"/>
            </a:xfrm>
            <a:custGeom>
              <a:avLst/>
              <a:gdLst/>
              <a:ahLst/>
              <a:cxnLst>
                <a:cxn ang="0">
                  <a:pos x="wd2" y="hd2"/>
                </a:cxn>
                <a:cxn ang="5400000">
                  <a:pos x="wd2" y="hd2"/>
                </a:cxn>
                <a:cxn ang="10800000">
                  <a:pos x="wd2" y="hd2"/>
                </a:cxn>
                <a:cxn ang="16200000">
                  <a:pos x="wd2" y="hd2"/>
                </a:cxn>
              </a:cxnLst>
              <a:rect l="0" t="0" r="r" b="b"/>
              <a:pathLst>
                <a:path w="21600" h="21600" extrusionOk="0">
                  <a:moveTo>
                    <a:pt x="19800" y="8471"/>
                  </a:moveTo>
                  <a:lnTo>
                    <a:pt x="19309" y="7200"/>
                  </a:lnTo>
                  <a:lnTo>
                    <a:pt x="17945" y="6353"/>
                  </a:lnTo>
                  <a:lnTo>
                    <a:pt x="16091" y="7624"/>
                  </a:lnTo>
                  <a:lnTo>
                    <a:pt x="14291" y="5082"/>
                  </a:lnTo>
                  <a:lnTo>
                    <a:pt x="15164" y="4235"/>
                  </a:lnTo>
                  <a:lnTo>
                    <a:pt x="15164" y="3388"/>
                  </a:lnTo>
                  <a:lnTo>
                    <a:pt x="17018" y="3388"/>
                  </a:lnTo>
                  <a:lnTo>
                    <a:pt x="17509" y="2541"/>
                  </a:lnTo>
                  <a:lnTo>
                    <a:pt x="17945" y="1694"/>
                  </a:lnTo>
                  <a:lnTo>
                    <a:pt x="18873" y="1271"/>
                  </a:lnTo>
                  <a:lnTo>
                    <a:pt x="19309" y="0"/>
                  </a:lnTo>
                  <a:lnTo>
                    <a:pt x="17945" y="0"/>
                  </a:lnTo>
                  <a:lnTo>
                    <a:pt x="16582" y="424"/>
                  </a:lnTo>
                  <a:lnTo>
                    <a:pt x="14291" y="424"/>
                  </a:lnTo>
                  <a:lnTo>
                    <a:pt x="13800" y="1694"/>
                  </a:lnTo>
                  <a:lnTo>
                    <a:pt x="11945" y="2965"/>
                  </a:lnTo>
                  <a:lnTo>
                    <a:pt x="11945" y="4235"/>
                  </a:lnTo>
                  <a:lnTo>
                    <a:pt x="10145" y="5082"/>
                  </a:lnTo>
                  <a:lnTo>
                    <a:pt x="6927" y="3812"/>
                  </a:lnTo>
                  <a:lnTo>
                    <a:pt x="5073" y="5506"/>
                  </a:lnTo>
                  <a:lnTo>
                    <a:pt x="6000" y="7200"/>
                  </a:lnTo>
                  <a:lnTo>
                    <a:pt x="4145" y="8471"/>
                  </a:lnTo>
                  <a:lnTo>
                    <a:pt x="6000" y="10165"/>
                  </a:lnTo>
                  <a:lnTo>
                    <a:pt x="8291" y="11012"/>
                  </a:lnTo>
                  <a:lnTo>
                    <a:pt x="7855" y="11859"/>
                  </a:lnTo>
                  <a:lnTo>
                    <a:pt x="6436" y="11859"/>
                  </a:lnTo>
                  <a:lnTo>
                    <a:pt x="5564" y="13553"/>
                  </a:lnTo>
                  <a:lnTo>
                    <a:pt x="2782" y="14400"/>
                  </a:lnTo>
                  <a:lnTo>
                    <a:pt x="2782" y="16094"/>
                  </a:lnTo>
                  <a:lnTo>
                    <a:pt x="491" y="16518"/>
                  </a:lnTo>
                  <a:lnTo>
                    <a:pt x="1418" y="17365"/>
                  </a:lnTo>
                  <a:lnTo>
                    <a:pt x="0" y="19482"/>
                  </a:lnTo>
                  <a:lnTo>
                    <a:pt x="1418" y="19906"/>
                  </a:lnTo>
                  <a:lnTo>
                    <a:pt x="1418" y="21176"/>
                  </a:lnTo>
                  <a:lnTo>
                    <a:pt x="3218" y="21600"/>
                  </a:lnTo>
                  <a:lnTo>
                    <a:pt x="8727" y="21600"/>
                  </a:lnTo>
                  <a:lnTo>
                    <a:pt x="12436" y="19906"/>
                  </a:lnTo>
                  <a:lnTo>
                    <a:pt x="15655" y="19906"/>
                  </a:lnTo>
                  <a:lnTo>
                    <a:pt x="17945" y="20753"/>
                  </a:lnTo>
                  <a:lnTo>
                    <a:pt x="17945" y="19059"/>
                  </a:lnTo>
                  <a:lnTo>
                    <a:pt x="19309" y="17365"/>
                  </a:lnTo>
                  <a:lnTo>
                    <a:pt x="20236" y="16094"/>
                  </a:lnTo>
                  <a:lnTo>
                    <a:pt x="21164" y="12282"/>
                  </a:lnTo>
                  <a:lnTo>
                    <a:pt x="20727" y="11012"/>
                  </a:lnTo>
                  <a:lnTo>
                    <a:pt x="20236" y="9318"/>
                  </a:lnTo>
                  <a:lnTo>
                    <a:pt x="21600" y="8894"/>
                  </a:lnTo>
                  <a:lnTo>
                    <a:pt x="20727" y="8471"/>
                  </a:lnTo>
                  <a:lnTo>
                    <a:pt x="19800" y="84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 name="Shape 1681"/>
            <p:cNvSpPr/>
            <p:nvPr/>
          </p:nvSpPr>
          <p:spPr>
            <a:xfrm>
              <a:off x="4209029" y="7514841"/>
              <a:ext cx="376193" cy="268339"/>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13473" y="0"/>
                  </a:lnTo>
                  <a:lnTo>
                    <a:pt x="11655"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 name="Shape 1682"/>
            <p:cNvSpPr/>
            <p:nvPr/>
          </p:nvSpPr>
          <p:spPr>
            <a:xfrm>
              <a:off x="4302147" y="6814181"/>
              <a:ext cx="1240316" cy="1893274"/>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289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8"/>
                  </a:lnTo>
                  <a:lnTo>
                    <a:pt x="8465" y="18368"/>
                  </a:lnTo>
                  <a:lnTo>
                    <a:pt x="9016" y="18198"/>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2584" y="20580"/>
                  </a:lnTo>
                  <a:lnTo>
                    <a:pt x="13654"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0" name="Shape 1683"/>
            <p:cNvSpPr/>
            <p:nvPr/>
          </p:nvSpPr>
          <p:spPr>
            <a:xfrm>
              <a:off x="4209029" y="7514841"/>
              <a:ext cx="376193" cy="268339"/>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13473" y="0"/>
                  </a:lnTo>
                  <a:lnTo>
                    <a:pt x="11655"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5291" y="21600"/>
                  </a:lnTo>
                  <a:lnTo>
                    <a:pt x="17964" y="19200"/>
                  </a:lnTo>
                  <a:lnTo>
                    <a:pt x="20638" y="18000"/>
                  </a:lnTo>
                  <a:lnTo>
                    <a:pt x="21600" y="13200"/>
                  </a:lnTo>
                  <a:lnTo>
                    <a:pt x="19782" y="108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1" name="Shape 1684"/>
            <p:cNvSpPr/>
            <p:nvPr/>
          </p:nvSpPr>
          <p:spPr>
            <a:xfrm>
              <a:off x="4302147" y="6814181"/>
              <a:ext cx="1240316" cy="1893274"/>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289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8"/>
                  </a:lnTo>
                  <a:lnTo>
                    <a:pt x="8465" y="18368"/>
                  </a:lnTo>
                  <a:lnTo>
                    <a:pt x="9016" y="18198"/>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2584" y="20580"/>
                  </a:lnTo>
                  <a:lnTo>
                    <a:pt x="13654"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2" name="Shape 1685"/>
            <p:cNvSpPr/>
            <p:nvPr/>
          </p:nvSpPr>
          <p:spPr>
            <a:xfrm>
              <a:off x="3156811" y="5293600"/>
              <a:ext cx="1098778" cy="790106"/>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3" name="Shape 1686"/>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lnTo>
                    <a:pt x="0" y="81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4" name="Shape 1687"/>
            <p:cNvSpPr/>
            <p:nvPr/>
          </p:nvSpPr>
          <p:spPr>
            <a:xfrm>
              <a:off x="3156811" y="5293600"/>
              <a:ext cx="1098778" cy="790106"/>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5" name="Shape 1688"/>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6" name="Shape 1689"/>
            <p:cNvSpPr/>
            <p:nvPr/>
          </p:nvSpPr>
          <p:spPr>
            <a:xfrm>
              <a:off x="6766014" y="7649008"/>
              <a:ext cx="124778" cy="119262"/>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7" name="Shape 1690"/>
            <p:cNvSpPr/>
            <p:nvPr/>
          </p:nvSpPr>
          <p:spPr>
            <a:xfrm>
              <a:off x="6939212" y="7529748"/>
              <a:ext cx="202995" cy="327969"/>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8" name="Shape 1691"/>
            <p:cNvSpPr/>
            <p:nvPr/>
          </p:nvSpPr>
          <p:spPr>
            <a:xfrm>
              <a:off x="7300504" y="11495185"/>
              <a:ext cx="610847" cy="38760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9" name="Shape 1692"/>
            <p:cNvSpPr/>
            <p:nvPr/>
          </p:nvSpPr>
          <p:spPr>
            <a:xfrm>
              <a:off x="6939212" y="7529748"/>
              <a:ext cx="202995" cy="327969"/>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0" name="Shape 1693"/>
            <p:cNvSpPr/>
            <p:nvPr/>
          </p:nvSpPr>
          <p:spPr>
            <a:xfrm>
              <a:off x="7300504" y="11495185"/>
              <a:ext cx="610847" cy="38760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1" name="Shape 1694"/>
            <p:cNvSpPr/>
            <p:nvPr/>
          </p:nvSpPr>
          <p:spPr>
            <a:xfrm>
              <a:off x="9622833" y="11778432"/>
              <a:ext cx="579187" cy="134170"/>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2" name="Shape 1695"/>
            <p:cNvSpPr/>
            <p:nvPr/>
          </p:nvSpPr>
          <p:spPr>
            <a:xfrm>
              <a:off x="6453143" y="10869065"/>
              <a:ext cx="312873" cy="536676"/>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3" name="Shape 1696"/>
            <p:cNvSpPr/>
            <p:nvPr/>
          </p:nvSpPr>
          <p:spPr>
            <a:xfrm>
              <a:off x="9622833" y="11778432"/>
              <a:ext cx="579187" cy="134170"/>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4" name="Shape 1697"/>
            <p:cNvSpPr/>
            <p:nvPr/>
          </p:nvSpPr>
          <p:spPr>
            <a:xfrm>
              <a:off x="6453143" y="10869065"/>
              <a:ext cx="312873" cy="536676"/>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5" name="Shape 1698"/>
            <p:cNvSpPr/>
            <p:nvPr/>
          </p:nvSpPr>
          <p:spPr>
            <a:xfrm>
              <a:off x="6531360" y="10466559"/>
              <a:ext cx="188097" cy="357785"/>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6" name="Shape 1699"/>
            <p:cNvSpPr/>
            <p:nvPr/>
          </p:nvSpPr>
          <p:spPr>
            <a:xfrm>
              <a:off x="6531360" y="10466559"/>
              <a:ext cx="188097" cy="357785"/>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7" name="Shape 1700"/>
            <p:cNvSpPr/>
            <p:nvPr/>
          </p:nvSpPr>
          <p:spPr>
            <a:xfrm>
              <a:off x="6216625" y="9557188"/>
              <a:ext cx="2197555" cy="2012536"/>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8360" y="13440"/>
                  </a:lnTo>
                  <a:lnTo>
                    <a:pt x="16822" y="12640"/>
                  </a:lnTo>
                  <a:lnTo>
                    <a:pt x="17115" y="12320"/>
                  </a:lnTo>
                  <a:lnTo>
                    <a:pt x="16969" y="12000"/>
                  </a:lnTo>
                  <a:lnTo>
                    <a:pt x="16511" y="11680"/>
                  </a:lnTo>
                  <a:lnTo>
                    <a:pt x="15889" y="11840"/>
                  </a:lnTo>
                  <a:lnTo>
                    <a:pt x="14955" y="11840"/>
                  </a:lnTo>
                  <a:lnTo>
                    <a:pt x="14186" y="11360"/>
                  </a:lnTo>
                  <a:lnTo>
                    <a:pt x="13418" y="10560"/>
                  </a:lnTo>
                  <a:lnTo>
                    <a:pt x="12960" y="97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4778" y="704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506" y="200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8" name="Shape 1701"/>
            <p:cNvSpPr/>
            <p:nvPr/>
          </p:nvSpPr>
          <p:spPr>
            <a:xfrm>
              <a:off x="4365466" y="8603099"/>
              <a:ext cx="2134236" cy="2027442"/>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1583"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6511" y="19218"/>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29" name="Shape 1702"/>
            <p:cNvSpPr/>
            <p:nvPr/>
          </p:nvSpPr>
          <p:spPr>
            <a:xfrm>
              <a:off x="6216625" y="9557188"/>
              <a:ext cx="2197555" cy="2012536"/>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8360" y="13440"/>
                  </a:lnTo>
                  <a:lnTo>
                    <a:pt x="16822" y="12640"/>
                  </a:lnTo>
                  <a:lnTo>
                    <a:pt x="17115" y="12320"/>
                  </a:lnTo>
                  <a:lnTo>
                    <a:pt x="16969" y="12000"/>
                  </a:lnTo>
                  <a:lnTo>
                    <a:pt x="16511" y="11680"/>
                  </a:lnTo>
                  <a:lnTo>
                    <a:pt x="15889" y="11840"/>
                  </a:lnTo>
                  <a:lnTo>
                    <a:pt x="14955" y="11840"/>
                  </a:lnTo>
                  <a:lnTo>
                    <a:pt x="14186" y="11360"/>
                  </a:lnTo>
                  <a:lnTo>
                    <a:pt x="13418" y="10560"/>
                  </a:lnTo>
                  <a:lnTo>
                    <a:pt x="12960" y="97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4778" y="704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506" y="200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lnTo>
                    <a:pt x="21142" y="15040"/>
                  </a:lnTo>
                  <a:close/>
                </a:path>
              </a:pathLst>
            </a:custGeom>
            <a:solidFill>
              <a:srgbClr val="E21B81"/>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0" name="Shape 1703"/>
            <p:cNvSpPr/>
            <p:nvPr/>
          </p:nvSpPr>
          <p:spPr>
            <a:xfrm>
              <a:off x="4365466" y="8603099"/>
              <a:ext cx="2134236" cy="2027442"/>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1583"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6511" y="19218"/>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solidFill>
              <a:srgbClr val="A5A5A5"/>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1" name="Shape 1704"/>
            <p:cNvSpPr/>
            <p:nvPr/>
          </p:nvSpPr>
          <p:spPr>
            <a:xfrm>
              <a:off x="5605780" y="8558378"/>
              <a:ext cx="610847" cy="432323"/>
            </a:xfrm>
            <a:custGeom>
              <a:avLst/>
              <a:gdLst/>
              <a:ahLst/>
              <a:cxnLst>
                <a:cxn ang="0">
                  <a:pos x="wd2" y="hd2"/>
                </a:cxn>
                <a:cxn ang="5400000">
                  <a:pos x="wd2" y="hd2"/>
                </a:cxn>
                <a:cxn ang="10800000">
                  <a:pos x="wd2" y="hd2"/>
                </a:cxn>
                <a:cxn ang="16200000">
                  <a:pos x="wd2" y="hd2"/>
                </a:cxn>
              </a:cxnLst>
              <a:rect l="0" t="0" r="r" b="b"/>
              <a:pathLst>
                <a:path w="21600" h="21600" extrusionOk="0">
                  <a:moveTo>
                    <a:pt x="18307" y="17131"/>
                  </a:moveTo>
                  <a:lnTo>
                    <a:pt x="18834" y="15641"/>
                  </a:lnTo>
                  <a:lnTo>
                    <a:pt x="20480" y="14897"/>
                  </a:lnTo>
                  <a:lnTo>
                    <a:pt x="21600" y="13407"/>
                  </a:lnTo>
                  <a:lnTo>
                    <a:pt x="21600" y="10428"/>
                  </a:lnTo>
                  <a:lnTo>
                    <a:pt x="19954" y="8193"/>
                  </a:lnTo>
                  <a:lnTo>
                    <a:pt x="17715" y="6703"/>
                  </a:lnTo>
                  <a:lnTo>
                    <a:pt x="18307" y="4469"/>
                  </a:lnTo>
                  <a:lnTo>
                    <a:pt x="17188" y="2234"/>
                  </a:lnTo>
                  <a:lnTo>
                    <a:pt x="14422" y="1490"/>
                  </a:lnTo>
                  <a:lnTo>
                    <a:pt x="11063" y="745"/>
                  </a:lnTo>
                  <a:lnTo>
                    <a:pt x="8824" y="2234"/>
                  </a:lnTo>
                  <a:lnTo>
                    <a:pt x="6651" y="1490"/>
                  </a:lnTo>
                  <a:lnTo>
                    <a:pt x="4939" y="0"/>
                  </a:lnTo>
                  <a:lnTo>
                    <a:pt x="2766" y="1490"/>
                  </a:lnTo>
                  <a:lnTo>
                    <a:pt x="0" y="2234"/>
                  </a:lnTo>
                  <a:lnTo>
                    <a:pt x="1054" y="3724"/>
                  </a:lnTo>
                  <a:lnTo>
                    <a:pt x="2766" y="6703"/>
                  </a:lnTo>
                  <a:lnTo>
                    <a:pt x="4412" y="8938"/>
                  </a:lnTo>
                  <a:lnTo>
                    <a:pt x="6651" y="10428"/>
                  </a:lnTo>
                  <a:lnTo>
                    <a:pt x="6651" y="11172"/>
                  </a:lnTo>
                  <a:lnTo>
                    <a:pt x="9417" y="12662"/>
                  </a:lnTo>
                  <a:lnTo>
                    <a:pt x="9417" y="15641"/>
                  </a:lnTo>
                  <a:lnTo>
                    <a:pt x="12183" y="14897"/>
                  </a:lnTo>
                  <a:lnTo>
                    <a:pt x="13302" y="17876"/>
                  </a:lnTo>
                  <a:lnTo>
                    <a:pt x="17188" y="21600"/>
                  </a:lnTo>
                  <a:lnTo>
                    <a:pt x="18307" y="21600"/>
                  </a:lnTo>
                  <a:lnTo>
                    <a:pt x="18307" y="19366"/>
                  </a:lnTo>
                  <a:lnTo>
                    <a:pt x="18307" y="171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2" name="Shape 1705"/>
            <p:cNvSpPr/>
            <p:nvPr/>
          </p:nvSpPr>
          <p:spPr>
            <a:xfrm>
              <a:off x="6123511" y="8856529"/>
              <a:ext cx="109879" cy="149078"/>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2960"/>
                  </a:lnTo>
                  <a:lnTo>
                    <a:pt x="0" y="19440"/>
                  </a:lnTo>
                  <a:lnTo>
                    <a:pt x="15376" y="21600"/>
                  </a:lnTo>
                  <a:lnTo>
                    <a:pt x="21600" y="12960"/>
                  </a:lnTo>
                  <a:lnTo>
                    <a:pt x="9153" y="648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3" name="Shape 1706"/>
            <p:cNvSpPr/>
            <p:nvPr/>
          </p:nvSpPr>
          <p:spPr>
            <a:xfrm>
              <a:off x="5745457" y="8111147"/>
              <a:ext cx="627607" cy="596307"/>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5660"/>
                  </a:ln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692"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4" name="Shape 1707"/>
            <p:cNvSpPr/>
            <p:nvPr/>
          </p:nvSpPr>
          <p:spPr>
            <a:xfrm>
              <a:off x="6123511" y="8856529"/>
              <a:ext cx="109879" cy="149078"/>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2960"/>
                  </a:lnTo>
                  <a:lnTo>
                    <a:pt x="0" y="19440"/>
                  </a:lnTo>
                  <a:lnTo>
                    <a:pt x="15376" y="21600"/>
                  </a:lnTo>
                  <a:lnTo>
                    <a:pt x="21600" y="12960"/>
                  </a:lnTo>
                  <a:lnTo>
                    <a:pt x="9153" y="648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5" name="Shape 1708"/>
            <p:cNvSpPr/>
            <p:nvPr/>
          </p:nvSpPr>
          <p:spPr>
            <a:xfrm>
              <a:off x="5745457" y="8111147"/>
              <a:ext cx="627607" cy="596307"/>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5660"/>
                  </a:ln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692"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6" name="Shape 1709"/>
            <p:cNvSpPr/>
            <p:nvPr/>
          </p:nvSpPr>
          <p:spPr>
            <a:xfrm>
              <a:off x="6514600" y="7201780"/>
              <a:ext cx="392953" cy="641030"/>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7780" y="3014"/>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7" name="Shape 1710"/>
            <p:cNvSpPr/>
            <p:nvPr/>
          </p:nvSpPr>
          <p:spPr>
            <a:xfrm>
              <a:off x="6162617" y="7835355"/>
              <a:ext cx="1396752" cy="1654751"/>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78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728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9341"/>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8" name="Shape 1711"/>
            <p:cNvSpPr/>
            <p:nvPr/>
          </p:nvSpPr>
          <p:spPr>
            <a:xfrm>
              <a:off x="6514600" y="7201780"/>
              <a:ext cx="392953" cy="641030"/>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7780" y="3014"/>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39" name="Shape 1712"/>
            <p:cNvSpPr/>
            <p:nvPr/>
          </p:nvSpPr>
          <p:spPr>
            <a:xfrm>
              <a:off x="6153305" y="7798083"/>
              <a:ext cx="1396751" cy="1654751"/>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78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728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9341"/>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solidFill>
              <a:srgbClr val="E21B81"/>
            </a:solid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40" name="Shape 1713"/>
            <p:cNvSpPr/>
            <p:nvPr/>
          </p:nvSpPr>
          <p:spPr>
            <a:xfrm>
              <a:off x="6106747" y="9408114"/>
              <a:ext cx="784043" cy="432323"/>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1" name="Shape 1714"/>
            <p:cNvSpPr/>
            <p:nvPr/>
          </p:nvSpPr>
          <p:spPr>
            <a:xfrm>
              <a:off x="6719456" y="9095053"/>
              <a:ext cx="1270113" cy="58140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2" name="Shape 1715"/>
            <p:cNvSpPr/>
            <p:nvPr/>
          </p:nvSpPr>
          <p:spPr>
            <a:xfrm>
              <a:off x="6106747" y="9408114"/>
              <a:ext cx="784043" cy="432323"/>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solidFill>
              <a:srgbClr val="00A6EA"/>
            </a:solid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3" name="Shape 1716"/>
            <p:cNvSpPr/>
            <p:nvPr/>
          </p:nvSpPr>
          <p:spPr>
            <a:xfrm>
              <a:off x="6719456" y="9095053"/>
              <a:ext cx="1270113" cy="58140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4" name="Shape 1717"/>
            <p:cNvSpPr/>
            <p:nvPr/>
          </p:nvSpPr>
          <p:spPr>
            <a:xfrm>
              <a:off x="7127309" y="8632915"/>
              <a:ext cx="1082017" cy="581400"/>
            </a:xfrm>
            <a:custGeom>
              <a:avLst/>
              <a:gdLst/>
              <a:ahLst/>
              <a:cxnLst>
                <a:cxn ang="0">
                  <a:pos x="wd2" y="hd2"/>
                </a:cxn>
                <a:cxn ang="5400000">
                  <a:pos x="wd2" y="hd2"/>
                </a:cxn>
                <a:cxn ang="10800000">
                  <a:pos x="wd2" y="hd2"/>
                </a:cxn>
                <a:cxn ang="16200000">
                  <a:pos x="wd2" y="hd2"/>
                </a:cxn>
              </a:cxnLst>
              <a:rect l="0" t="0" r="r" b="b"/>
              <a:pathLst>
                <a:path w="21600" h="21600" extrusionOk="0">
                  <a:moveTo>
                    <a:pt x="18477" y="17169"/>
                  </a:moveTo>
                  <a:lnTo>
                    <a:pt x="19741" y="13846"/>
                  </a:lnTo>
                  <a:lnTo>
                    <a:pt x="20671" y="12185"/>
                  </a:lnTo>
                  <a:lnTo>
                    <a:pt x="21600" y="10523"/>
                  </a:lnTo>
                  <a:lnTo>
                    <a:pt x="20968" y="8308"/>
                  </a:lnTo>
                  <a:lnTo>
                    <a:pt x="19407" y="7754"/>
                  </a:lnTo>
                  <a:lnTo>
                    <a:pt x="17845" y="7200"/>
                  </a:lnTo>
                  <a:lnTo>
                    <a:pt x="17213" y="5538"/>
                  </a:lnTo>
                  <a:lnTo>
                    <a:pt x="15354" y="4431"/>
                  </a:lnTo>
                  <a:lnTo>
                    <a:pt x="15354" y="6092"/>
                  </a:lnTo>
                  <a:lnTo>
                    <a:pt x="14388" y="7200"/>
                  </a:lnTo>
                  <a:lnTo>
                    <a:pt x="12826" y="4985"/>
                  </a:lnTo>
                  <a:lnTo>
                    <a:pt x="13161" y="2769"/>
                  </a:lnTo>
                  <a:lnTo>
                    <a:pt x="11599" y="2769"/>
                  </a:lnTo>
                  <a:lnTo>
                    <a:pt x="10001" y="1662"/>
                  </a:lnTo>
                  <a:lnTo>
                    <a:pt x="8439" y="0"/>
                  </a:lnTo>
                  <a:lnTo>
                    <a:pt x="8439" y="1662"/>
                  </a:lnTo>
                  <a:lnTo>
                    <a:pt x="7510" y="554"/>
                  </a:lnTo>
                  <a:lnTo>
                    <a:pt x="6246" y="554"/>
                  </a:lnTo>
                  <a:lnTo>
                    <a:pt x="5948" y="2769"/>
                  </a:lnTo>
                  <a:lnTo>
                    <a:pt x="4387" y="3877"/>
                  </a:lnTo>
                  <a:lnTo>
                    <a:pt x="2825" y="5538"/>
                  </a:lnTo>
                  <a:lnTo>
                    <a:pt x="1264" y="6092"/>
                  </a:lnTo>
                  <a:lnTo>
                    <a:pt x="0" y="7754"/>
                  </a:lnTo>
                  <a:lnTo>
                    <a:pt x="1264" y="10523"/>
                  </a:lnTo>
                  <a:lnTo>
                    <a:pt x="929" y="12185"/>
                  </a:lnTo>
                  <a:lnTo>
                    <a:pt x="3123" y="15508"/>
                  </a:lnTo>
                  <a:lnTo>
                    <a:pt x="5948" y="19385"/>
                  </a:lnTo>
                  <a:lnTo>
                    <a:pt x="5651" y="19938"/>
                  </a:lnTo>
                  <a:lnTo>
                    <a:pt x="7212" y="21600"/>
                  </a:lnTo>
                  <a:lnTo>
                    <a:pt x="9071" y="20492"/>
                  </a:lnTo>
                  <a:lnTo>
                    <a:pt x="10001" y="17169"/>
                  </a:lnTo>
                  <a:lnTo>
                    <a:pt x="12826" y="18831"/>
                  </a:lnTo>
                  <a:lnTo>
                    <a:pt x="15986" y="18831"/>
                  </a:lnTo>
                  <a:lnTo>
                    <a:pt x="15986" y="19385"/>
                  </a:lnTo>
                  <a:lnTo>
                    <a:pt x="16916" y="17169"/>
                  </a:lnTo>
                  <a:lnTo>
                    <a:pt x="18477" y="1716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5" name="Shape 1718"/>
            <p:cNvSpPr/>
            <p:nvPr/>
          </p:nvSpPr>
          <p:spPr>
            <a:xfrm>
              <a:off x="7410383" y="9542282"/>
              <a:ext cx="517730" cy="372693"/>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6" name="Shape 1719"/>
            <p:cNvSpPr/>
            <p:nvPr/>
          </p:nvSpPr>
          <p:spPr>
            <a:xfrm>
              <a:off x="7425280" y="9646637"/>
              <a:ext cx="1020560" cy="775199"/>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7" name="Shape 1720"/>
            <p:cNvSpPr/>
            <p:nvPr/>
          </p:nvSpPr>
          <p:spPr>
            <a:xfrm>
              <a:off x="7410383" y="9542282"/>
              <a:ext cx="517730" cy="372693"/>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8" name="Shape 1721"/>
            <p:cNvSpPr/>
            <p:nvPr/>
          </p:nvSpPr>
          <p:spPr>
            <a:xfrm>
              <a:off x="7425280" y="9646637"/>
              <a:ext cx="1020560" cy="775199"/>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49" name="Shape 1722"/>
            <p:cNvSpPr/>
            <p:nvPr/>
          </p:nvSpPr>
          <p:spPr>
            <a:xfrm>
              <a:off x="7801472" y="9900065"/>
              <a:ext cx="722587" cy="596307"/>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0" name="Shape 1723"/>
            <p:cNvSpPr/>
            <p:nvPr/>
          </p:nvSpPr>
          <p:spPr>
            <a:xfrm>
              <a:off x="7848031" y="9095053"/>
              <a:ext cx="1067118" cy="685753"/>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1" name="Shape 1724"/>
            <p:cNvSpPr/>
            <p:nvPr/>
          </p:nvSpPr>
          <p:spPr>
            <a:xfrm>
              <a:off x="7801472" y="9900065"/>
              <a:ext cx="722587" cy="596307"/>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2" name="Shape 1725"/>
            <p:cNvSpPr/>
            <p:nvPr/>
          </p:nvSpPr>
          <p:spPr>
            <a:xfrm>
              <a:off x="7848031" y="9095053"/>
              <a:ext cx="1067118" cy="685753"/>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3" name="Shape 1726"/>
            <p:cNvSpPr/>
            <p:nvPr/>
          </p:nvSpPr>
          <p:spPr>
            <a:xfrm>
              <a:off x="8695393" y="9095053"/>
              <a:ext cx="48421" cy="14909"/>
            </a:xfrm>
            <a:custGeom>
              <a:avLst/>
              <a:gdLst/>
              <a:ahLst/>
              <a:cxnLst>
                <a:cxn ang="0">
                  <a:pos x="wd2" y="hd2"/>
                </a:cxn>
                <a:cxn ang="5400000">
                  <a:pos x="wd2" y="hd2"/>
                </a:cxn>
                <a:cxn ang="10800000">
                  <a:pos x="wd2" y="hd2"/>
                </a:cxn>
                <a:cxn ang="16200000">
                  <a:pos x="wd2" y="hd2"/>
                </a:cxn>
              </a:cxnLst>
              <a:rect l="0" t="0" r="r" b="b"/>
              <a:pathLst>
                <a:path w="21600" h="21600" extrusionOk="0">
                  <a:moveTo>
                    <a:pt x="14123" y="21600"/>
                  </a:moveTo>
                  <a:lnTo>
                    <a:pt x="21600" y="21600"/>
                  </a:lnTo>
                  <a:lnTo>
                    <a:pt x="0" y="0"/>
                  </a:lnTo>
                  <a:lnTo>
                    <a:pt x="14123"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4" name="Shape 1727"/>
            <p:cNvSpPr/>
            <p:nvPr/>
          </p:nvSpPr>
          <p:spPr>
            <a:xfrm>
              <a:off x="8743814" y="9109959"/>
              <a:ext cx="31661"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lnTo>
                    <a:pt x="0" y="0"/>
                  </a:lnTo>
                  <a:lnTo>
                    <a:pt x="2160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5" name="Shape 1728"/>
            <p:cNvSpPr/>
            <p:nvPr/>
          </p:nvSpPr>
          <p:spPr>
            <a:xfrm flipV="1">
              <a:off x="8727054" y="9095053"/>
              <a:ext cx="48422" cy="14909"/>
            </a:xfrm>
            <a:prstGeom prst="line">
              <a:avLst/>
            </a:prstGeom>
            <a:grp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56" name="Shape 1729"/>
            <p:cNvSpPr/>
            <p:nvPr/>
          </p:nvSpPr>
          <p:spPr>
            <a:xfrm flipV="1">
              <a:off x="8727054" y="9095053"/>
              <a:ext cx="48422" cy="14909"/>
            </a:xfrm>
            <a:prstGeom prst="line">
              <a:avLst/>
            </a:prstGeom>
            <a:grpFill/>
            <a:ln>
              <a:solidFill>
                <a:srgbClr val="FFFFFF"/>
              </a:solidFill>
              <a:round/>
            </a:ln>
          </p:spPr>
          <p:txBody>
            <a:bodyPr lIns="50800" tIns="50800" rIns="50800" bIns="50800" anchor="ctr"/>
            <a:lstStyle/>
            <a:p>
              <a:pPr lvl="0" defTabSz="457200">
                <a:defRPr sz="1200">
                  <a:solidFill>
                    <a:srgbClr val="000000"/>
                  </a:solidFill>
                  <a:latin typeface="Helvetica"/>
                  <a:ea typeface="Helvetica"/>
                  <a:cs typeface="Helvetica"/>
                  <a:sym typeface="Helvetica"/>
                </a:defRPr>
              </a:pPr>
              <a:endParaRPr/>
            </a:p>
          </p:txBody>
        </p:sp>
        <p:sp>
          <p:nvSpPr>
            <p:cNvPr id="57" name="Shape 1730"/>
            <p:cNvSpPr/>
            <p:nvPr/>
          </p:nvSpPr>
          <p:spPr>
            <a:xfrm>
              <a:off x="8680494" y="9095053"/>
              <a:ext cx="1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8" name="Shape 1731"/>
            <p:cNvSpPr/>
            <p:nvPr/>
          </p:nvSpPr>
          <p:spPr>
            <a:xfrm>
              <a:off x="8209325" y="8916161"/>
              <a:ext cx="48421" cy="298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59" name="Shape 1732"/>
            <p:cNvSpPr/>
            <p:nvPr/>
          </p:nvSpPr>
          <p:spPr>
            <a:xfrm>
              <a:off x="8680494" y="9095053"/>
              <a:ext cx="1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lnTo>
                    <a:pt x="0"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0" name="Shape 1733"/>
            <p:cNvSpPr/>
            <p:nvPr/>
          </p:nvSpPr>
          <p:spPr>
            <a:xfrm>
              <a:off x="8209325" y="8916161"/>
              <a:ext cx="48421" cy="298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1" name="Shape 1734"/>
            <p:cNvSpPr/>
            <p:nvPr/>
          </p:nvSpPr>
          <p:spPr>
            <a:xfrm>
              <a:off x="7928111" y="8901252"/>
              <a:ext cx="893921" cy="432323"/>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2" name="Shape 1735"/>
            <p:cNvSpPr/>
            <p:nvPr/>
          </p:nvSpPr>
          <p:spPr>
            <a:xfrm>
              <a:off x="8335964" y="9646637"/>
              <a:ext cx="815703" cy="939183"/>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4104" y="19886"/>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3" name="Shape 1736"/>
            <p:cNvSpPr/>
            <p:nvPr/>
          </p:nvSpPr>
          <p:spPr>
            <a:xfrm>
              <a:off x="7928111" y="8901252"/>
              <a:ext cx="893921" cy="432323"/>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180" y="9683"/>
                  </a:lnTo>
                  <a:lnTo>
                    <a:pt x="18540" y="9683"/>
                  </a:lnTo>
                  <a:lnTo>
                    <a:pt x="19710" y="10428"/>
                  </a:lnTo>
                  <a:lnTo>
                    <a:pt x="20475" y="10428"/>
                  </a:lnTo>
                  <a:lnTo>
                    <a:pt x="20835" y="5959"/>
                  </a:lnTo>
                  <a:lnTo>
                    <a:pt x="21600" y="1490"/>
                  </a:lnTo>
                  <a:lnTo>
                    <a:pt x="18945" y="74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4" name="Shape 1737"/>
            <p:cNvSpPr/>
            <p:nvPr/>
          </p:nvSpPr>
          <p:spPr>
            <a:xfrm>
              <a:off x="8335964" y="9646637"/>
              <a:ext cx="815703" cy="939183"/>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4104" y="19886"/>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5" name="Shape 1738"/>
            <p:cNvSpPr/>
            <p:nvPr/>
          </p:nvSpPr>
          <p:spPr>
            <a:xfrm>
              <a:off x="8524059" y="10436741"/>
              <a:ext cx="391091" cy="655938"/>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7364"/>
                  </a:lnTo>
                  <a:lnTo>
                    <a:pt x="3394" y="9818"/>
                  </a:lnTo>
                  <a:lnTo>
                    <a:pt x="4320" y="15218"/>
                  </a:lnTo>
                  <a:lnTo>
                    <a:pt x="6891" y="17673"/>
                  </a:lnTo>
                  <a:lnTo>
                    <a:pt x="11211" y="19636"/>
                  </a:lnTo>
                  <a:lnTo>
                    <a:pt x="13886" y="21600"/>
                  </a:lnTo>
                  <a:lnTo>
                    <a:pt x="15531" y="21109"/>
                  </a:lnTo>
                  <a:lnTo>
                    <a:pt x="15531" y="1865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6" name="Shape 1739"/>
            <p:cNvSpPr/>
            <p:nvPr/>
          </p:nvSpPr>
          <p:spPr>
            <a:xfrm>
              <a:off x="8775470" y="10436741"/>
              <a:ext cx="1128576" cy="1311874"/>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5897"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1536"/>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19212" y="3436"/>
                  </a:lnTo>
                  <a:lnTo>
                    <a:pt x="20103" y="3436"/>
                  </a:lnTo>
                  <a:lnTo>
                    <a:pt x="20424" y="3927"/>
                  </a:lnTo>
                  <a:lnTo>
                    <a:pt x="21315" y="2945"/>
                  </a:lnTo>
                  <a:lnTo>
                    <a:pt x="20994" y="220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7" name="Shape 1740"/>
            <p:cNvSpPr/>
            <p:nvPr/>
          </p:nvSpPr>
          <p:spPr>
            <a:xfrm>
              <a:off x="8524059" y="10436741"/>
              <a:ext cx="391091" cy="655938"/>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3886" y="4418"/>
                  </a:lnTo>
                  <a:lnTo>
                    <a:pt x="10389" y="1964"/>
                  </a:lnTo>
                  <a:lnTo>
                    <a:pt x="8640" y="982"/>
                  </a:lnTo>
                  <a:lnTo>
                    <a:pt x="6069" y="982"/>
                  </a:lnTo>
                  <a:lnTo>
                    <a:pt x="2571" y="0"/>
                  </a:lnTo>
                  <a:lnTo>
                    <a:pt x="0" y="4418"/>
                  </a:lnTo>
                  <a:lnTo>
                    <a:pt x="0" y="4909"/>
                  </a:lnTo>
                  <a:lnTo>
                    <a:pt x="1749" y="5400"/>
                  </a:lnTo>
                  <a:lnTo>
                    <a:pt x="3394" y="6382"/>
                  </a:lnTo>
                  <a:lnTo>
                    <a:pt x="3394" y="7364"/>
                  </a:lnTo>
                  <a:lnTo>
                    <a:pt x="3394" y="9818"/>
                  </a:lnTo>
                  <a:lnTo>
                    <a:pt x="4320" y="15218"/>
                  </a:lnTo>
                  <a:lnTo>
                    <a:pt x="6891" y="17673"/>
                  </a:lnTo>
                  <a:lnTo>
                    <a:pt x="11211" y="19636"/>
                  </a:lnTo>
                  <a:lnTo>
                    <a:pt x="13886" y="21600"/>
                  </a:lnTo>
                  <a:lnTo>
                    <a:pt x="15531" y="21109"/>
                  </a:lnTo>
                  <a:lnTo>
                    <a:pt x="15531" y="18655"/>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8" name="Shape 1741"/>
            <p:cNvSpPr/>
            <p:nvPr/>
          </p:nvSpPr>
          <p:spPr>
            <a:xfrm>
              <a:off x="8775470" y="10436741"/>
              <a:ext cx="1128576" cy="1311874"/>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5897"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1536"/>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19212" y="3436"/>
                  </a:lnTo>
                  <a:lnTo>
                    <a:pt x="20103" y="3436"/>
                  </a:lnTo>
                  <a:lnTo>
                    <a:pt x="20424" y="3927"/>
                  </a:lnTo>
                  <a:lnTo>
                    <a:pt x="21315" y="2945"/>
                  </a:lnTo>
                  <a:lnTo>
                    <a:pt x="20994" y="220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69" name="Shape 1742"/>
            <p:cNvSpPr/>
            <p:nvPr/>
          </p:nvSpPr>
          <p:spPr>
            <a:xfrm>
              <a:off x="8775470" y="10451648"/>
              <a:ext cx="454411" cy="357785"/>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4426" y="36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0" name="Shape 1743"/>
            <p:cNvSpPr/>
            <p:nvPr/>
          </p:nvSpPr>
          <p:spPr>
            <a:xfrm>
              <a:off x="9025025" y="9885159"/>
              <a:ext cx="1098778" cy="760291"/>
            </a:xfrm>
            <a:custGeom>
              <a:avLst/>
              <a:gdLst/>
              <a:ahLst/>
              <a:cxnLst>
                <a:cxn ang="0">
                  <a:pos x="wd2" y="hd2"/>
                </a:cxn>
                <a:cxn ang="5400000">
                  <a:pos x="wd2" y="hd2"/>
                </a:cxn>
                <a:cxn ang="10800000">
                  <a:pos x="wd2" y="hd2"/>
                </a:cxn>
                <a:cxn ang="16200000">
                  <a:pos x="wd2" y="hd2"/>
                </a:cxn>
              </a:cxnLst>
              <a:rect l="0" t="0" r="r" b="b"/>
              <a:pathLst>
                <a:path w="21600" h="21600" extrusionOk="0">
                  <a:moveTo>
                    <a:pt x="16658" y="13553"/>
                  </a:moveTo>
                  <a:lnTo>
                    <a:pt x="17902" y="13129"/>
                  </a:lnTo>
                  <a:lnTo>
                    <a:pt x="18818" y="12282"/>
                  </a:lnTo>
                  <a:lnTo>
                    <a:pt x="20685" y="12706"/>
                  </a:lnTo>
                  <a:lnTo>
                    <a:pt x="21600" y="12282"/>
                  </a:lnTo>
                  <a:lnTo>
                    <a:pt x="20685" y="10588"/>
                  </a:lnTo>
                  <a:lnTo>
                    <a:pt x="19147" y="9318"/>
                  </a:lnTo>
                  <a:lnTo>
                    <a:pt x="20062" y="7624"/>
                  </a:lnTo>
                  <a:lnTo>
                    <a:pt x="20062" y="5506"/>
                  </a:lnTo>
                  <a:lnTo>
                    <a:pt x="20062" y="3812"/>
                  </a:lnTo>
                  <a:lnTo>
                    <a:pt x="20978" y="3388"/>
                  </a:lnTo>
                  <a:lnTo>
                    <a:pt x="21307" y="2541"/>
                  </a:lnTo>
                  <a:lnTo>
                    <a:pt x="21307" y="1694"/>
                  </a:lnTo>
                  <a:lnTo>
                    <a:pt x="21307" y="847"/>
                  </a:lnTo>
                  <a:lnTo>
                    <a:pt x="19440" y="847"/>
                  </a:lnTo>
                  <a:lnTo>
                    <a:pt x="19147" y="0"/>
                  </a:lnTo>
                  <a:lnTo>
                    <a:pt x="17609" y="424"/>
                  </a:lnTo>
                  <a:lnTo>
                    <a:pt x="16658" y="0"/>
                  </a:lnTo>
                  <a:lnTo>
                    <a:pt x="15120" y="424"/>
                  </a:lnTo>
                  <a:lnTo>
                    <a:pt x="13289" y="1271"/>
                  </a:lnTo>
                  <a:lnTo>
                    <a:pt x="11752" y="4235"/>
                  </a:lnTo>
                  <a:lnTo>
                    <a:pt x="9885" y="4659"/>
                  </a:lnTo>
                  <a:lnTo>
                    <a:pt x="8018" y="4659"/>
                  </a:lnTo>
                  <a:lnTo>
                    <a:pt x="7102" y="4659"/>
                  </a:lnTo>
                  <a:lnTo>
                    <a:pt x="6187" y="5929"/>
                  </a:lnTo>
                  <a:lnTo>
                    <a:pt x="2782" y="5929"/>
                  </a:lnTo>
                  <a:lnTo>
                    <a:pt x="1574" y="5506"/>
                  </a:lnTo>
                  <a:lnTo>
                    <a:pt x="1574" y="4235"/>
                  </a:lnTo>
                  <a:lnTo>
                    <a:pt x="329" y="3388"/>
                  </a:lnTo>
                  <a:lnTo>
                    <a:pt x="0" y="4659"/>
                  </a:lnTo>
                  <a:lnTo>
                    <a:pt x="329" y="6353"/>
                  </a:lnTo>
                  <a:lnTo>
                    <a:pt x="952" y="8047"/>
                  </a:lnTo>
                  <a:lnTo>
                    <a:pt x="2489" y="9741"/>
                  </a:lnTo>
                  <a:lnTo>
                    <a:pt x="1867" y="11859"/>
                  </a:lnTo>
                  <a:lnTo>
                    <a:pt x="1245" y="12282"/>
                  </a:lnTo>
                  <a:lnTo>
                    <a:pt x="1245" y="13976"/>
                  </a:lnTo>
                  <a:lnTo>
                    <a:pt x="1867" y="14400"/>
                  </a:lnTo>
                  <a:lnTo>
                    <a:pt x="1574" y="16094"/>
                  </a:lnTo>
                  <a:lnTo>
                    <a:pt x="1867" y="16941"/>
                  </a:lnTo>
                  <a:lnTo>
                    <a:pt x="3405" y="17788"/>
                  </a:lnTo>
                  <a:lnTo>
                    <a:pt x="4027" y="19482"/>
                  </a:lnTo>
                  <a:lnTo>
                    <a:pt x="4027" y="21600"/>
                  </a:lnTo>
                  <a:lnTo>
                    <a:pt x="4027" y="21176"/>
                  </a:lnTo>
                  <a:lnTo>
                    <a:pt x="5565" y="21176"/>
                  </a:lnTo>
                  <a:lnTo>
                    <a:pt x="7102" y="20329"/>
                  </a:lnTo>
                  <a:lnTo>
                    <a:pt x="8969" y="18635"/>
                  </a:lnTo>
                  <a:lnTo>
                    <a:pt x="10178" y="19482"/>
                  </a:lnTo>
                  <a:lnTo>
                    <a:pt x="11422" y="19482"/>
                  </a:lnTo>
                  <a:lnTo>
                    <a:pt x="12338" y="19482"/>
                  </a:lnTo>
                  <a:lnTo>
                    <a:pt x="14498" y="18635"/>
                  </a:lnTo>
                  <a:lnTo>
                    <a:pt x="15742" y="17788"/>
                  </a:lnTo>
                  <a:lnTo>
                    <a:pt x="15449" y="15671"/>
                  </a:lnTo>
                  <a:lnTo>
                    <a:pt x="16365" y="15671"/>
                  </a:lnTo>
                  <a:lnTo>
                    <a:pt x="16658" y="14824"/>
                  </a:lnTo>
                  <a:lnTo>
                    <a:pt x="16658" y="1355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1" name="Shape 1744"/>
            <p:cNvSpPr/>
            <p:nvPr/>
          </p:nvSpPr>
          <p:spPr>
            <a:xfrm>
              <a:off x="8775470" y="10451648"/>
              <a:ext cx="454411" cy="357785"/>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5669" y="0"/>
                  </a:lnTo>
                  <a:lnTo>
                    <a:pt x="11862" y="0"/>
                  </a:lnTo>
                  <a:lnTo>
                    <a:pt x="6639" y="2700"/>
                  </a:lnTo>
                  <a:lnTo>
                    <a:pt x="4426" y="36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2" name="Shape 1745"/>
            <p:cNvSpPr/>
            <p:nvPr/>
          </p:nvSpPr>
          <p:spPr>
            <a:xfrm>
              <a:off x="9025025" y="9885159"/>
              <a:ext cx="1098778" cy="760291"/>
            </a:xfrm>
            <a:custGeom>
              <a:avLst/>
              <a:gdLst/>
              <a:ahLst/>
              <a:cxnLst>
                <a:cxn ang="0">
                  <a:pos x="wd2" y="hd2"/>
                </a:cxn>
                <a:cxn ang="5400000">
                  <a:pos x="wd2" y="hd2"/>
                </a:cxn>
                <a:cxn ang="10800000">
                  <a:pos x="wd2" y="hd2"/>
                </a:cxn>
                <a:cxn ang="16200000">
                  <a:pos x="wd2" y="hd2"/>
                </a:cxn>
              </a:cxnLst>
              <a:rect l="0" t="0" r="r" b="b"/>
              <a:pathLst>
                <a:path w="21600" h="21600" extrusionOk="0">
                  <a:moveTo>
                    <a:pt x="16658" y="13553"/>
                  </a:moveTo>
                  <a:lnTo>
                    <a:pt x="17902" y="13129"/>
                  </a:lnTo>
                  <a:lnTo>
                    <a:pt x="18818" y="12282"/>
                  </a:lnTo>
                  <a:lnTo>
                    <a:pt x="20685" y="12706"/>
                  </a:lnTo>
                  <a:lnTo>
                    <a:pt x="21600" y="12282"/>
                  </a:lnTo>
                  <a:lnTo>
                    <a:pt x="20685" y="10588"/>
                  </a:lnTo>
                  <a:lnTo>
                    <a:pt x="19147" y="9318"/>
                  </a:lnTo>
                  <a:lnTo>
                    <a:pt x="20062" y="7624"/>
                  </a:lnTo>
                  <a:lnTo>
                    <a:pt x="20062" y="5506"/>
                  </a:lnTo>
                  <a:lnTo>
                    <a:pt x="20062" y="3812"/>
                  </a:lnTo>
                  <a:lnTo>
                    <a:pt x="20978" y="3388"/>
                  </a:lnTo>
                  <a:lnTo>
                    <a:pt x="21307" y="2541"/>
                  </a:lnTo>
                  <a:lnTo>
                    <a:pt x="21307" y="1694"/>
                  </a:lnTo>
                  <a:lnTo>
                    <a:pt x="21307" y="847"/>
                  </a:lnTo>
                  <a:lnTo>
                    <a:pt x="19440" y="847"/>
                  </a:lnTo>
                  <a:lnTo>
                    <a:pt x="19147" y="0"/>
                  </a:lnTo>
                  <a:lnTo>
                    <a:pt x="17609" y="424"/>
                  </a:lnTo>
                  <a:lnTo>
                    <a:pt x="16658" y="0"/>
                  </a:lnTo>
                  <a:lnTo>
                    <a:pt x="15120" y="424"/>
                  </a:lnTo>
                  <a:lnTo>
                    <a:pt x="13289" y="1271"/>
                  </a:lnTo>
                  <a:lnTo>
                    <a:pt x="11752" y="4235"/>
                  </a:lnTo>
                  <a:lnTo>
                    <a:pt x="9885" y="4659"/>
                  </a:lnTo>
                  <a:lnTo>
                    <a:pt x="8018" y="4659"/>
                  </a:lnTo>
                  <a:lnTo>
                    <a:pt x="7102" y="4659"/>
                  </a:lnTo>
                  <a:lnTo>
                    <a:pt x="6187" y="5929"/>
                  </a:lnTo>
                  <a:lnTo>
                    <a:pt x="2782" y="5929"/>
                  </a:lnTo>
                  <a:lnTo>
                    <a:pt x="1574" y="5506"/>
                  </a:lnTo>
                  <a:lnTo>
                    <a:pt x="1574" y="4235"/>
                  </a:lnTo>
                  <a:lnTo>
                    <a:pt x="329" y="3388"/>
                  </a:lnTo>
                  <a:lnTo>
                    <a:pt x="0" y="4659"/>
                  </a:lnTo>
                  <a:lnTo>
                    <a:pt x="329" y="6353"/>
                  </a:lnTo>
                  <a:lnTo>
                    <a:pt x="952" y="8047"/>
                  </a:lnTo>
                  <a:lnTo>
                    <a:pt x="2489" y="9741"/>
                  </a:lnTo>
                  <a:lnTo>
                    <a:pt x="1867" y="11859"/>
                  </a:lnTo>
                  <a:lnTo>
                    <a:pt x="1245" y="12282"/>
                  </a:lnTo>
                  <a:lnTo>
                    <a:pt x="1245" y="13976"/>
                  </a:lnTo>
                  <a:lnTo>
                    <a:pt x="1867" y="14400"/>
                  </a:lnTo>
                  <a:lnTo>
                    <a:pt x="1574" y="16094"/>
                  </a:lnTo>
                  <a:lnTo>
                    <a:pt x="1867" y="16941"/>
                  </a:lnTo>
                  <a:lnTo>
                    <a:pt x="3405" y="17788"/>
                  </a:lnTo>
                  <a:lnTo>
                    <a:pt x="4027" y="19482"/>
                  </a:lnTo>
                  <a:lnTo>
                    <a:pt x="4027" y="21600"/>
                  </a:lnTo>
                  <a:lnTo>
                    <a:pt x="4027" y="21176"/>
                  </a:lnTo>
                  <a:lnTo>
                    <a:pt x="5565" y="21176"/>
                  </a:lnTo>
                  <a:lnTo>
                    <a:pt x="7102" y="20329"/>
                  </a:lnTo>
                  <a:lnTo>
                    <a:pt x="8969" y="18635"/>
                  </a:lnTo>
                  <a:lnTo>
                    <a:pt x="10178" y="19482"/>
                  </a:lnTo>
                  <a:lnTo>
                    <a:pt x="11422" y="19482"/>
                  </a:lnTo>
                  <a:lnTo>
                    <a:pt x="12338" y="19482"/>
                  </a:lnTo>
                  <a:lnTo>
                    <a:pt x="14498" y="18635"/>
                  </a:lnTo>
                  <a:lnTo>
                    <a:pt x="15742" y="17788"/>
                  </a:lnTo>
                  <a:lnTo>
                    <a:pt x="15449" y="15671"/>
                  </a:lnTo>
                  <a:lnTo>
                    <a:pt x="16365" y="15671"/>
                  </a:lnTo>
                  <a:lnTo>
                    <a:pt x="16365" y="15671"/>
                  </a:lnTo>
                  <a:lnTo>
                    <a:pt x="16658" y="14824"/>
                  </a:lnTo>
                  <a:lnTo>
                    <a:pt x="16658" y="1355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3" name="Shape 1746"/>
            <p:cNvSpPr/>
            <p:nvPr/>
          </p:nvSpPr>
          <p:spPr>
            <a:xfrm>
              <a:off x="9842587" y="10317481"/>
              <a:ext cx="677891" cy="1147890"/>
            </a:xfrm>
            <a:custGeom>
              <a:avLst/>
              <a:gdLst/>
              <a:ahLst/>
              <a:cxnLst>
                <a:cxn ang="0">
                  <a:pos x="wd2" y="hd2"/>
                </a:cxn>
                <a:cxn ang="5400000">
                  <a:pos x="wd2" y="hd2"/>
                </a:cxn>
                <a:cxn ang="10800000">
                  <a:pos x="wd2" y="hd2"/>
                </a:cxn>
                <a:cxn ang="16200000">
                  <a:pos x="wd2" y="hd2"/>
                </a:cxn>
              </a:cxnLst>
              <a:rect l="0" t="0" r="r" b="b"/>
              <a:pathLst>
                <a:path w="21600" h="21600" extrusionOk="0">
                  <a:moveTo>
                    <a:pt x="17980" y="1964"/>
                  </a:moveTo>
                  <a:lnTo>
                    <a:pt x="12996" y="1403"/>
                  </a:lnTo>
                  <a:lnTo>
                    <a:pt x="10978" y="842"/>
                  </a:lnTo>
                  <a:lnTo>
                    <a:pt x="8960" y="0"/>
                  </a:lnTo>
                  <a:lnTo>
                    <a:pt x="7477" y="281"/>
                  </a:lnTo>
                  <a:lnTo>
                    <a:pt x="4451" y="0"/>
                  </a:lnTo>
                  <a:lnTo>
                    <a:pt x="2967" y="561"/>
                  </a:lnTo>
                  <a:lnTo>
                    <a:pt x="949" y="842"/>
                  </a:lnTo>
                  <a:lnTo>
                    <a:pt x="949" y="1683"/>
                  </a:lnTo>
                  <a:lnTo>
                    <a:pt x="475" y="2244"/>
                  </a:lnTo>
                  <a:lnTo>
                    <a:pt x="1958" y="3086"/>
                  </a:lnTo>
                  <a:lnTo>
                    <a:pt x="949" y="4769"/>
                  </a:lnTo>
                  <a:lnTo>
                    <a:pt x="1484" y="5610"/>
                  </a:lnTo>
                  <a:lnTo>
                    <a:pt x="0" y="6732"/>
                  </a:lnTo>
                  <a:lnTo>
                    <a:pt x="0" y="7013"/>
                  </a:lnTo>
                  <a:lnTo>
                    <a:pt x="3976" y="6452"/>
                  </a:lnTo>
                  <a:lnTo>
                    <a:pt x="2492" y="7574"/>
                  </a:lnTo>
                  <a:lnTo>
                    <a:pt x="1958" y="8977"/>
                  </a:lnTo>
                  <a:lnTo>
                    <a:pt x="2967" y="11501"/>
                  </a:lnTo>
                  <a:lnTo>
                    <a:pt x="7002" y="10940"/>
                  </a:lnTo>
                  <a:lnTo>
                    <a:pt x="7002" y="12343"/>
                  </a:lnTo>
                  <a:lnTo>
                    <a:pt x="9495" y="13465"/>
                  </a:lnTo>
                  <a:lnTo>
                    <a:pt x="8960" y="14306"/>
                  </a:lnTo>
                  <a:lnTo>
                    <a:pt x="9969" y="15148"/>
                  </a:lnTo>
                  <a:lnTo>
                    <a:pt x="7952" y="15709"/>
                  </a:lnTo>
                  <a:lnTo>
                    <a:pt x="5993" y="15429"/>
                  </a:lnTo>
                  <a:lnTo>
                    <a:pt x="5993" y="16551"/>
                  </a:lnTo>
                  <a:lnTo>
                    <a:pt x="7477" y="17392"/>
                  </a:lnTo>
                  <a:lnTo>
                    <a:pt x="8960" y="16831"/>
                  </a:lnTo>
                  <a:lnTo>
                    <a:pt x="9969" y="16831"/>
                  </a:lnTo>
                  <a:lnTo>
                    <a:pt x="10978" y="17112"/>
                  </a:lnTo>
                  <a:lnTo>
                    <a:pt x="12996" y="17673"/>
                  </a:lnTo>
                  <a:lnTo>
                    <a:pt x="13470" y="18514"/>
                  </a:lnTo>
                  <a:lnTo>
                    <a:pt x="13945" y="19636"/>
                  </a:lnTo>
                  <a:lnTo>
                    <a:pt x="15963" y="20197"/>
                  </a:lnTo>
                  <a:lnTo>
                    <a:pt x="14479" y="20758"/>
                  </a:lnTo>
                  <a:lnTo>
                    <a:pt x="14479" y="21039"/>
                  </a:lnTo>
                  <a:lnTo>
                    <a:pt x="15488" y="21039"/>
                  </a:lnTo>
                  <a:lnTo>
                    <a:pt x="20473" y="20478"/>
                  </a:lnTo>
                  <a:lnTo>
                    <a:pt x="19998" y="21600"/>
                  </a:lnTo>
                  <a:lnTo>
                    <a:pt x="21600" y="21109"/>
                  </a:lnTo>
                  <a:lnTo>
                    <a:pt x="21363" y="20268"/>
                  </a:lnTo>
                  <a:lnTo>
                    <a:pt x="21007" y="1964"/>
                  </a:lnTo>
                  <a:lnTo>
                    <a:pt x="17980" y="1964"/>
                  </a:lnTo>
                  <a:lnTo>
                    <a:pt x="16971" y="4769"/>
                  </a:lnTo>
                  <a:lnTo>
                    <a:pt x="18989" y="5330"/>
                  </a:lnTo>
                  <a:lnTo>
                    <a:pt x="16971" y="5891"/>
                  </a:lnTo>
                  <a:lnTo>
                    <a:pt x="14479" y="5891"/>
                  </a:lnTo>
                  <a:lnTo>
                    <a:pt x="10444" y="7013"/>
                  </a:lnTo>
                  <a:lnTo>
                    <a:pt x="8960" y="7013"/>
                  </a:lnTo>
                  <a:lnTo>
                    <a:pt x="7952" y="7013"/>
                  </a:lnTo>
                  <a:lnTo>
                    <a:pt x="5459" y="7294"/>
                  </a:lnTo>
                  <a:lnTo>
                    <a:pt x="3976" y="8135"/>
                  </a:lnTo>
                  <a:lnTo>
                    <a:pt x="2492" y="9257"/>
                  </a:lnTo>
                  <a:lnTo>
                    <a:pt x="2492" y="8696"/>
                  </a:lnTo>
                  <a:lnTo>
                    <a:pt x="3501" y="8135"/>
                  </a:lnTo>
                  <a:lnTo>
                    <a:pt x="4985" y="7013"/>
                  </a:lnTo>
                  <a:lnTo>
                    <a:pt x="7477" y="5891"/>
                  </a:lnTo>
                  <a:lnTo>
                    <a:pt x="7952" y="4208"/>
                  </a:lnTo>
                  <a:lnTo>
                    <a:pt x="10978" y="3647"/>
                  </a:lnTo>
                  <a:lnTo>
                    <a:pt x="13945" y="3366"/>
                  </a:lnTo>
                  <a:lnTo>
                    <a:pt x="16971" y="2805"/>
                  </a:lnTo>
                  <a:lnTo>
                    <a:pt x="17446" y="2805"/>
                  </a:lnTo>
                  <a:lnTo>
                    <a:pt x="17980" y="3366"/>
                  </a:lnTo>
                  <a:lnTo>
                    <a:pt x="20473" y="3647"/>
                  </a:lnTo>
                  <a:lnTo>
                    <a:pt x="19464" y="3927"/>
                  </a:lnTo>
                  <a:lnTo>
                    <a:pt x="16971" y="4769"/>
                  </a:lnTo>
                  <a:lnTo>
                    <a:pt x="17980" y="196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4" name="Shape 1747"/>
            <p:cNvSpPr/>
            <p:nvPr/>
          </p:nvSpPr>
          <p:spPr>
            <a:xfrm>
              <a:off x="9842587" y="10317481"/>
              <a:ext cx="674166" cy="1147890"/>
            </a:xfrm>
            <a:custGeom>
              <a:avLst/>
              <a:gdLst/>
              <a:ahLst/>
              <a:cxnLst>
                <a:cxn ang="0">
                  <a:pos x="wd2" y="hd2"/>
                </a:cxn>
                <a:cxn ang="5400000">
                  <a:pos x="wd2" y="hd2"/>
                </a:cxn>
                <a:cxn ang="10800000">
                  <a:pos x="wd2" y="hd2"/>
                </a:cxn>
                <a:cxn ang="16200000">
                  <a:pos x="wd2" y="hd2"/>
                </a:cxn>
              </a:cxnLst>
              <a:rect l="0" t="0" r="r" b="b"/>
              <a:pathLst>
                <a:path w="21600" h="21600" extrusionOk="0">
                  <a:moveTo>
                    <a:pt x="18080" y="1964"/>
                  </a:moveTo>
                  <a:lnTo>
                    <a:pt x="13067" y="1403"/>
                  </a:lnTo>
                  <a:lnTo>
                    <a:pt x="11039" y="842"/>
                  </a:lnTo>
                  <a:lnTo>
                    <a:pt x="9010" y="0"/>
                  </a:lnTo>
                  <a:lnTo>
                    <a:pt x="7518" y="281"/>
                  </a:lnTo>
                  <a:lnTo>
                    <a:pt x="4475" y="0"/>
                  </a:lnTo>
                  <a:lnTo>
                    <a:pt x="2983" y="561"/>
                  </a:lnTo>
                  <a:lnTo>
                    <a:pt x="955" y="842"/>
                  </a:lnTo>
                  <a:lnTo>
                    <a:pt x="955" y="1683"/>
                  </a:lnTo>
                  <a:lnTo>
                    <a:pt x="477" y="2244"/>
                  </a:lnTo>
                  <a:lnTo>
                    <a:pt x="1969" y="3086"/>
                  </a:lnTo>
                  <a:lnTo>
                    <a:pt x="955" y="4769"/>
                  </a:lnTo>
                  <a:lnTo>
                    <a:pt x="1492" y="5610"/>
                  </a:lnTo>
                  <a:lnTo>
                    <a:pt x="0" y="6732"/>
                  </a:lnTo>
                  <a:lnTo>
                    <a:pt x="0" y="7013"/>
                  </a:lnTo>
                  <a:lnTo>
                    <a:pt x="3998" y="6452"/>
                  </a:lnTo>
                  <a:lnTo>
                    <a:pt x="2506" y="7574"/>
                  </a:lnTo>
                  <a:lnTo>
                    <a:pt x="1969" y="8977"/>
                  </a:lnTo>
                  <a:lnTo>
                    <a:pt x="2983" y="11501"/>
                  </a:lnTo>
                  <a:lnTo>
                    <a:pt x="7041" y="10940"/>
                  </a:lnTo>
                  <a:lnTo>
                    <a:pt x="7041" y="12343"/>
                  </a:lnTo>
                  <a:lnTo>
                    <a:pt x="9547" y="13465"/>
                  </a:lnTo>
                  <a:lnTo>
                    <a:pt x="9010" y="14306"/>
                  </a:lnTo>
                  <a:lnTo>
                    <a:pt x="10024" y="15148"/>
                  </a:lnTo>
                  <a:lnTo>
                    <a:pt x="7996" y="15709"/>
                  </a:lnTo>
                  <a:lnTo>
                    <a:pt x="6027" y="15429"/>
                  </a:lnTo>
                  <a:lnTo>
                    <a:pt x="6027" y="16551"/>
                  </a:lnTo>
                  <a:lnTo>
                    <a:pt x="7518" y="17392"/>
                  </a:lnTo>
                  <a:lnTo>
                    <a:pt x="9010" y="16831"/>
                  </a:lnTo>
                  <a:lnTo>
                    <a:pt x="10024" y="16831"/>
                  </a:lnTo>
                  <a:lnTo>
                    <a:pt x="11039" y="17112"/>
                  </a:lnTo>
                  <a:lnTo>
                    <a:pt x="13067" y="17673"/>
                  </a:lnTo>
                  <a:lnTo>
                    <a:pt x="13545" y="18514"/>
                  </a:lnTo>
                  <a:lnTo>
                    <a:pt x="14022" y="19636"/>
                  </a:lnTo>
                  <a:lnTo>
                    <a:pt x="16051" y="20197"/>
                  </a:lnTo>
                  <a:lnTo>
                    <a:pt x="14559" y="20758"/>
                  </a:lnTo>
                  <a:lnTo>
                    <a:pt x="14559" y="21039"/>
                  </a:lnTo>
                  <a:lnTo>
                    <a:pt x="15573" y="21039"/>
                  </a:lnTo>
                  <a:lnTo>
                    <a:pt x="20586" y="20478"/>
                  </a:lnTo>
                  <a:lnTo>
                    <a:pt x="20108" y="21600"/>
                  </a:lnTo>
                  <a:lnTo>
                    <a:pt x="21600" y="21039"/>
                  </a:lnTo>
                  <a:lnTo>
                    <a:pt x="21123" y="1753"/>
                  </a:lnTo>
                  <a:lnTo>
                    <a:pt x="18080" y="1964"/>
                  </a:lnTo>
                  <a:lnTo>
                    <a:pt x="18080" y="196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5" name="Shape 1748"/>
            <p:cNvSpPr/>
            <p:nvPr/>
          </p:nvSpPr>
          <p:spPr>
            <a:xfrm>
              <a:off x="9920809" y="10466559"/>
              <a:ext cx="573600" cy="342877"/>
            </a:xfrm>
            <a:custGeom>
              <a:avLst/>
              <a:gdLst/>
              <a:ahLst/>
              <a:cxnLst>
                <a:cxn ang="0">
                  <a:pos x="wd2" y="hd2"/>
                </a:cxn>
                <a:cxn ang="5400000">
                  <a:pos x="wd2" y="hd2"/>
                </a:cxn>
                <a:cxn ang="10800000">
                  <a:pos x="wd2" y="hd2"/>
                </a:cxn>
                <a:cxn ang="16200000">
                  <a:pos x="wd2" y="hd2"/>
                </a:cxn>
              </a:cxnLst>
              <a:rect l="0" t="0" r="r" b="b"/>
              <a:pathLst>
                <a:path w="21600" h="21600" extrusionOk="0">
                  <a:moveTo>
                    <a:pt x="17112" y="6574"/>
                  </a:moveTo>
                  <a:lnTo>
                    <a:pt x="19496" y="8452"/>
                  </a:lnTo>
                  <a:lnTo>
                    <a:pt x="17112" y="10330"/>
                  </a:lnTo>
                  <a:lnTo>
                    <a:pt x="14166" y="10330"/>
                  </a:lnTo>
                  <a:lnTo>
                    <a:pt x="9397" y="14087"/>
                  </a:lnTo>
                  <a:lnTo>
                    <a:pt x="7644" y="14087"/>
                  </a:lnTo>
                  <a:lnTo>
                    <a:pt x="6452" y="14087"/>
                  </a:lnTo>
                  <a:lnTo>
                    <a:pt x="3506" y="15026"/>
                  </a:lnTo>
                  <a:lnTo>
                    <a:pt x="1753" y="17843"/>
                  </a:lnTo>
                  <a:lnTo>
                    <a:pt x="0" y="21600"/>
                  </a:lnTo>
                  <a:lnTo>
                    <a:pt x="0" y="19722"/>
                  </a:lnTo>
                  <a:lnTo>
                    <a:pt x="1192" y="17843"/>
                  </a:lnTo>
                  <a:lnTo>
                    <a:pt x="2945" y="14087"/>
                  </a:lnTo>
                  <a:lnTo>
                    <a:pt x="5891" y="10330"/>
                  </a:lnTo>
                  <a:lnTo>
                    <a:pt x="6452" y="4696"/>
                  </a:lnTo>
                  <a:lnTo>
                    <a:pt x="10029" y="2817"/>
                  </a:lnTo>
                  <a:lnTo>
                    <a:pt x="13535" y="1878"/>
                  </a:lnTo>
                  <a:lnTo>
                    <a:pt x="17112" y="0"/>
                  </a:lnTo>
                  <a:lnTo>
                    <a:pt x="17673" y="0"/>
                  </a:lnTo>
                  <a:lnTo>
                    <a:pt x="18304" y="1878"/>
                  </a:lnTo>
                  <a:lnTo>
                    <a:pt x="21249" y="2817"/>
                  </a:lnTo>
                  <a:lnTo>
                    <a:pt x="21600" y="2817"/>
                  </a:lnTo>
                  <a:lnTo>
                    <a:pt x="20057" y="3757"/>
                  </a:lnTo>
                  <a:lnTo>
                    <a:pt x="17112" y="6574"/>
                  </a:lnTo>
                  <a:lnTo>
                    <a:pt x="17112" y="657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6" name="Shape 1749"/>
            <p:cNvSpPr/>
            <p:nvPr/>
          </p:nvSpPr>
          <p:spPr>
            <a:xfrm>
              <a:off x="8570616" y="8990699"/>
              <a:ext cx="1663066" cy="1103167"/>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1199"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7" name="Shape 1750"/>
            <p:cNvSpPr/>
            <p:nvPr/>
          </p:nvSpPr>
          <p:spPr>
            <a:xfrm>
              <a:off x="9527853" y="8916161"/>
              <a:ext cx="659267" cy="626122"/>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8" name="Shape 1751"/>
            <p:cNvSpPr/>
            <p:nvPr/>
          </p:nvSpPr>
          <p:spPr>
            <a:xfrm>
              <a:off x="8570616" y="8990699"/>
              <a:ext cx="1663066" cy="1103167"/>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1199"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79" name="Shape 1752"/>
            <p:cNvSpPr/>
            <p:nvPr/>
          </p:nvSpPr>
          <p:spPr>
            <a:xfrm>
              <a:off x="9527853" y="8916161"/>
              <a:ext cx="659267" cy="626122"/>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0" name="Shape 1753"/>
            <p:cNvSpPr/>
            <p:nvPr/>
          </p:nvSpPr>
          <p:spPr>
            <a:xfrm>
              <a:off x="7393622" y="7753363"/>
              <a:ext cx="1601608" cy="1222429"/>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9519" y="19229"/>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1" name="Shape 1754"/>
            <p:cNvSpPr/>
            <p:nvPr/>
          </p:nvSpPr>
          <p:spPr>
            <a:xfrm>
              <a:off x="8226086" y="7634101"/>
              <a:ext cx="391091" cy="208708"/>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2" name="Shape 1755"/>
            <p:cNvSpPr/>
            <p:nvPr/>
          </p:nvSpPr>
          <p:spPr>
            <a:xfrm>
              <a:off x="7393622" y="7753363"/>
              <a:ext cx="1601608" cy="1222429"/>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9519" y="19229"/>
                  </a:lnTo>
                  <a:lnTo>
                    <a:pt x="10574" y="19493"/>
                  </a:lnTo>
                  <a:lnTo>
                    <a:pt x="11001" y="20546"/>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3" name="Shape 1756"/>
            <p:cNvSpPr/>
            <p:nvPr/>
          </p:nvSpPr>
          <p:spPr>
            <a:xfrm>
              <a:off x="8226086" y="7619196"/>
              <a:ext cx="391091" cy="208708"/>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4" name="Shape 1757"/>
            <p:cNvSpPr/>
            <p:nvPr/>
          </p:nvSpPr>
          <p:spPr>
            <a:xfrm>
              <a:off x="8304303" y="7291224"/>
              <a:ext cx="847363" cy="596307"/>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296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5" name="Shape 1758"/>
            <p:cNvSpPr/>
            <p:nvPr/>
          </p:nvSpPr>
          <p:spPr>
            <a:xfrm>
              <a:off x="8775470" y="7857718"/>
              <a:ext cx="1804603" cy="1729289"/>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6" name="Shape 1759"/>
            <p:cNvSpPr/>
            <p:nvPr/>
          </p:nvSpPr>
          <p:spPr>
            <a:xfrm>
              <a:off x="8304303" y="7276317"/>
              <a:ext cx="847363" cy="596307"/>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296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7" name="Shape 1760"/>
            <p:cNvSpPr/>
            <p:nvPr/>
          </p:nvSpPr>
          <p:spPr>
            <a:xfrm>
              <a:off x="8775470" y="7842811"/>
              <a:ext cx="1804603" cy="1729289"/>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8" name="Shape 1761"/>
            <p:cNvSpPr/>
            <p:nvPr/>
          </p:nvSpPr>
          <p:spPr>
            <a:xfrm>
              <a:off x="8758713" y="7246503"/>
              <a:ext cx="1350194" cy="1118075"/>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7776"/>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89" name="Shape 1762"/>
            <p:cNvSpPr/>
            <p:nvPr/>
          </p:nvSpPr>
          <p:spPr>
            <a:xfrm>
              <a:off x="8287543" y="6933443"/>
              <a:ext cx="988901" cy="521769"/>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7892"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0" name="Shape 1763"/>
            <p:cNvSpPr/>
            <p:nvPr/>
          </p:nvSpPr>
          <p:spPr>
            <a:xfrm>
              <a:off x="8758713" y="7231595"/>
              <a:ext cx="1350194" cy="1118076"/>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7776"/>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12700">
              <a:miter lim="400000"/>
            </a:ln>
          </p:spPr>
          <p:txBody>
            <a:bodyPr lIns="50800" tIns="50800" rIns="50800" bIns="50800" anchor="ctr"/>
            <a:lstStyle/>
            <a:p>
              <a:pPr lvl="0">
                <a:defRPr sz="2400">
                  <a:solidFill>
                    <a:srgbClr val="767982"/>
                  </a:solidFill>
                  <a:latin typeface="Open Sans"/>
                  <a:ea typeface="Open Sans"/>
                  <a:cs typeface="Open Sans"/>
                  <a:sym typeface="Open Sans"/>
                </a:defRPr>
              </a:pPr>
              <a:endParaRPr/>
            </a:p>
          </p:txBody>
        </p:sp>
        <p:sp>
          <p:nvSpPr>
            <p:cNvPr id="91" name="Shape 1764"/>
            <p:cNvSpPr/>
            <p:nvPr/>
          </p:nvSpPr>
          <p:spPr>
            <a:xfrm>
              <a:off x="8287543" y="6918534"/>
              <a:ext cx="988901" cy="521769"/>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7892"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2" name="Shape 1765"/>
            <p:cNvSpPr/>
            <p:nvPr/>
          </p:nvSpPr>
          <p:spPr>
            <a:xfrm>
              <a:off x="8492401" y="6545843"/>
              <a:ext cx="627607" cy="46213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5574"/>
                  </a:ln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3" name="Shape 1766"/>
            <p:cNvSpPr/>
            <p:nvPr/>
          </p:nvSpPr>
          <p:spPr>
            <a:xfrm>
              <a:off x="8507297" y="3937003"/>
              <a:ext cx="2087679" cy="4099607"/>
            </a:xfrm>
            <a:custGeom>
              <a:avLst/>
              <a:gdLst/>
              <a:ahLst/>
              <a:cxnLst>
                <a:cxn ang="0">
                  <a:pos x="wd2" y="hd2"/>
                </a:cxn>
                <a:cxn ang="5400000">
                  <a:pos x="wd2" y="hd2"/>
                </a:cxn>
                <a:cxn ang="10800000">
                  <a:pos x="wd2" y="hd2"/>
                </a:cxn>
                <a:cxn ang="16200000">
                  <a:pos x="wd2" y="hd2"/>
                </a:cxn>
              </a:cxnLst>
              <a:rect l="0" t="0" r="r" b="b"/>
              <a:pathLst>
                <a:path w="21600" h="21600" extrusionOk="0">
                  <a:moveTo>
                    <a:pt x="19538" y="128"/>
                  </a:moveTo>
                  <a:lnTo>
                    <a:pt x="19480" y="59"/>
                  </a:lnTo>
                  <a:lnTo>
                    <a:pt x="19172" y="628"/>
                  </a:lnTo>
                  <a:lnTo>
                    <a:pt x="19480" y="1100"/>
                  </a:lnTo>
                  <a:lnTo>
                    <a:pt x="19480" y="1335"/>
                  </a:lnTo>
                  <a:lnTo>
                    <a:pt x="19326" y="1571"/>
                  </a:lnTo>
                  <a:lnTo>
                    <a:pt x="18517" y="1807"/>
                  </a:lnTo>
                  <a:lnTo>
                    <a:pt x="18035" y="1807"/>
                  </a:lnTo>
                  <a:lnTo>
                    <a:pt x="17708" y="1649"/>
                  </a:lnTo>
                  <a:lnTo>
                    <a:pt x="17380" y="1571"/>
                  </a:lnTo>
                  <a:lnTo>
                    <a:pt x="17207" y="1649"/>
                  </a:lnTo>
                  <a:lnTo>
                    <a:pt x="16898" y="1649"/>
                  </a:lnTo>
                  <a:lnTo>
                    <a:pt x="16898" y="1414"/>
                  </a:lnTo>
                  <a:lnTo>
                    <a:pt x="16898" y="1100"/>
                  </a:lnTo>
                  <a:lnTo>
                    <a:pt x="17207" y="864"/>
                  </a:lnTo>
                  <a:lnTo>
                    <a:pt x="17380" y="628"/>
                  </a:lnTo>
                  <a:lnTo>
                    <a:pt x="17207" y="471"/>
                  </a:lnTo>
                  <a:lnTo>
                    <a:pt x="16398" y="157"/>
                  </a:lnTo>
                  <a:lnTo>
                    <a:pt x="15434" y="236"/>
                  </a:lnTo>
                  <a:lnTo>
                    <a:pt x="14451" y="393"/>
                  </a:lnTo>
                  <a:lnTo>
                    <a:pt x="13488" y="471"/>
                  </a:lnTo>
                  <a:lnTo>
                    <a:pt x="14297" y="628"/>
                  </a:lnTo>
                  <a:lnTo>
                    <a:pt x="15107" y="864"/>
                  </a:lnTo>
                  <a:lnTo>
                    <a:pt x="15588" y="1728"/>
                  </a:lnTo>
                  <a:lnTo>
                    <a:pt x="15762" y="1964"/>
                  </a:lnTo>
                  <a:lnTo>
                    <a:pt x="16243" y="1964"/>
                  </a:lnTo>
                  <a:lnTo>
                    <a:pt x="16898" y="2199"/>
                  </a:lnTo>
                  <a:lnTo>
                    <a:pt x="17380" y="2592"/>
                  </a:lnTo>
                  <a:lnTo>
                    <a:pt x="17534" y="3063"/>
                  </a:lnTo>
                  <a:lnTo>
                    <a:pt x="16398" y="2985"/>
                  </a:lnTo>
                  <a:lnTo>
                    <a:pt x="15434" y="3063"/>
                  </a:lnTo>
                  <a:lnTo>
                    <a:pt x="15107" y="3142"/>
                  </a:lnTo>
                  <a:lnTo>
                    <a:pt x="15107" y="3220"/>
                  </a:lnTo>
                  <a:lnTo>
                    <a:pt x="14952" y="3535"/>
                  </a:lnTo>
                  <a:lnTo>
                    <a:pt x="14451" y="3927"/>
                  </a:lnTo>
                  <a:lnTo>
                    <a:pt x="13970" y="4399"/>
                  </a:lnTo>
                  <a:lnTo>
                    <a:pt x="13816" y="4713"/>
                  </a:lnTo>
                  <a:lnTo>
                    <a:pt x="14124" y="4870"/>
                  </a:lnTo>
                  <a:lnTo>
                    <a:pt x="15762" y="5498"/>
                  </a:lnTo>
                  <a:lnTo>
                    <a:pt x="14451" y="5734"/>
                  </a:lnTo>
                  <a:lnTo>
                    <a:pt x="12833" y="5734"/>
                  </a:lnTo>
                  <a:lnTo>
                    <a:pt x="11542" y="5577"/>
                  </a:lnTo>
                  <a:lnTo>
                    <a:pt x="11214" y="5734"/>
                  </a:lnTo>
                  <a:lnTo>
                    <a:pt x="11041" y="5969"/>
                  </a:lnTo>
                  <a:lnTo>
                    <a:pt x="11696" y="6284"/>
                  </a:lnTo>
                  <a:lnTo>
                    <a:pt x="12679" y="6362"/>
                  </a:lnTo>
                  <a:lnTo>
                    <a:pt x="13160" y="6362"/>
                  </a:lnTo>
                  <a:lnTo>
                    <a:pt x="13488" y="6519"/>
                  </a:lnTo>
                  <a:lnTo>
                    <a:pt x="13488" y="6676"/>
                  </a:lnTo>
                  <a:lnTo>
                    <a:pt x="13160" y="6912"/>
                  </a:lnTo>
                  <a:lnTo>
                    <a:pt x="12987" y="6991"/>
                  </a:lnTo>
                  <a:lnTo>
                    <a:pt x="12505" y="6991"/>
                  </a:lnTo>
                  <a:lnTo>
                    <a:pt x="11542" y="6833"/>
                  </a:lnTo>
                  <a:lnTo>
                    <a:pt x="10559" y="6755"/>
                  </a:lnTo>
                  <a:lnTo>
                    <a:pt x="10077" y="6676"/>
                  </a:lnTo>
                  <a:lnTo>
                    <a:pt x="9750" y="6519"/>
                  </a:lnTo>
                  <a:lnTo>
                    <a:pt x="8613" y="5812"/>
                  </a:lnTo>
                  <a:lnTo>
                    <a:pt x="8440" y="5420"/>
                  </a:lnTo>
                  <a:lnTo>
                    <a:pt x="8440" y="5263"/>
                  </a:lnTo>
                  <a:lnTo>
                    <a:pt x="8285" y="5027"/>
                  </a:lnTo>
                  <a:lnTo>
                    <a:pt x="7322" y="4870"/>
                  </a:lnTo>
                  <a:lnTo>
                    <a:pt x="6493" y="4713"/>
                  </a:lnTo>
                  <a:lnTo>
                    <a:pt x="4875" y="4163"/>
                  </a:lnTo>
                  <a:lnTo>
                    <a:pt x="5530" y="4163"/>
                  </a:lnTo>
                  <a:lnTo>
                    <a:pt x="6185" y="4320"/>
                  </a:lnTo>
                  <a:lnTo>
                    <a:pt x="7630" y="4320"/>
                  </a:lnTo>
                  <a:lnTo>
                    <a:pt x="10887" y="4399"/>
                  </a:lnTo>
                  <a:lnTo>
                    <a:pt x="12024" y="4241"/>
                  </a:lnTo>
                  <a:lnTo>
                    <a:pt x="12679" y="4084"/>
                  </a:lnTo>
                  <a:lnTo>
                    <a:pt x="13160" y="3770"/>
                  </a:lnTo>
                  <a:lnTo>
                    <a:pt x="13642" y="3142"/>
                  </a:lnTo>
                  <a:lnTo>
                    <a:pt x="13816" y="2828"/>
                  </a:lnTo>
                  <a:lnTo>
                    <a:pt x="13642" y="2513"/>
                  </a:lnTo>
                  <a:lnTo>
                    <a:pt x="12833" y="2042"/>
                  </a:lnTo>
                  <a:lnTo>
                    <a:pt x="11542" y="1885"/>
                  </a:lnTo>
                  <a:lnTo>
                    <a:pt x="8613" y="1492"/>
                  </a:lnTo>
                  <a:lnTo>
                    <a:pt x="7149" y="1257"/>
                  </a:lnTo>
                  <a:lnTo>
                    <a:pt x="5858" y="1257"/>
                  </a:lnTo>
                  <a:lnTo>
                    <a:pt x="2929" y="1257"/>
                  </a:lnTo>
                  <a:lnTo>
                    <a:pt x="3411" y="1021"/>
                  </a:lnTo>
                  <a:lnTo>
                    <a:pt x="3584" y="943"/>
                  </a:lnTo>
                  <a:lnTo>
                    <a:pt x="3256" y="864"/>
                  </a:lnTo>
                  <a:lnTo>
                    <a:pt x="2447" y="785"/>
                  </a:lnTo>
                  <a:lnTo>
                    <a:pt x="2120" y="1100"/>
                  </a:lnTo>
                  <a:lnTo>
                    <a:pt x="1464" y="1178"/>
                  </a:lnTo>
                  <a:lnTo>
                    <a:pt x="1464" y="1414"/>
                  </a:lnTo>
                  <a:lnTo>
                    <a:pt x="809" y="1728"/>
                  </a:lnTo>
                  <a:lnTo>
                    <a:pt x="173" y="2199"/>
                  </a:lnTo>
                  <a:lnTo>
                    <a:pt x="0" y="2671"/>
                  </a:lnTo>
                  <a:lnTo>
                    <a:pt x="501" y="3299"/>
                  </a:lnTo>
                  <a:lnTo>
                    <a:pt x="1310" y="3456"/>
                  </a:lnTo>
                  <a:lnTo>
                    <a:pt x="2120" y="3849"/>
                  </a:lnTo>
                  <a:lnTo>
                    <a:pt x="1792" y="4399"/>
                  </a:lnTo>
                  <a:lnTo>
                    <a:pt x="2775" y="5341"/>
                  </a:lnTo>
                  <a:lnTo>
                    <a:pt x="4066" y="5969"/>
                  </a:lnTo>
                  <a:lnTo>
                    <a:pt x="3256" y="6441"/>
                  </a:lnTo>
                  <a:lnTo>
                    <a:pt x="3411" y="6991"/>
                  </a:lnTo>
                  <a:lnTo>
                    <a:pt x="4721" y="7383"/>
                  </a:lnTo>
                  <a:lnTo>
                    <a:pt x="5530" y="7933"/>
                  </a:lnTo>
                  <a:lnTo>
                    <a:pt x="5202" y="8404"/>
                  </a:lnTo>
                  <a:lnTo>
                    <a:pt x="6493" y="8797"/>
                  </a:lnTo>
                  <a:lnTo>
                    <a:pt x="7476" y="9268"/>
                  </a:lnTo>
                  <a:lnTo>
                    <a:pt x="7322" y="9897"/>
                  </a:lnTo>
                  <a:lnTo>
                    <a:pt x="6493" y="10604"/>
                  </a:lnTo>
                  <a:lnTo>
                    <a:pt x="5530" y="11311"/>
                  </a:lnTo>
                  <a:lnTo>
                    <a:pt x="5048" y="12253"/>
                  </a:lnTo>
                  <a:lnTo>
                    <a:pt x="5357" y="12096"/>
                  </a:lnTo>
                  <a:lnTo>
                    <a:pt x="5858" y="12410"/>
                  </a:lnTo>
                  <a:lnTo>
                    <a:pt x="6667" y="12567"/>
                  </a:lnTo>
                  <a:lnTo>
                    <a:pt x="7630" y="12646"/>
                  </a:lnTo>
                  <a:lnTo>
                    <a:pt x="7630" y="12724"/>
                  </a:lnTo>
                  <a:lnTo>
                    <a:pt x="7476" y="12803"/>
                  </a:lnTo>
                  <a:lnTo>
                    <a:pt x="6994" y="12881"/>
                  </a:lnTo>
                  <a:lnTo>
                    <a:pt x="6667" y="12881"/>
                  </a:lnTo>
                  <a:lnTo>
                    <a:pt x="6493" y="13117"/>
                  </a:lnTo>
                  <a:lnTo>
                    <a:pt x="5530" y="13196"/>
                  </a:lnTo>
                  <a:lnTo>
                    <a:pt x="5530" y="13431"/>
                  </a:lnTo>
                  <a:lnTo>
                    <a:pt x="5530" y="13667"/>
                  </a:lnTo>
                  <a:lnTo>
                    <a:pt x="5357" y="13667"/>
                  </a:lnTo>
                  <a:lnTo>
                    <a:pt x="5530" y="13824"/>
                  </a:lnTo>
                  <a:lnTo>
                    <a:pt x="5530" y="14295"/>
                  </a:lnTo>
                  <a:lnTo>
                    <a:pt x="5530" y="14924"/>
                  </a:lnTo>
                  <a:lnTo>
                    <a:pt x="6339" y="15395"/>
                  </a:lnTo>
                  <a:lnTo>
                    <a:pt x="6012" y="16023"/>
                  </a:lnTo>
                  <a:lnTo>
                    <a:pt x="6667" y="16102"/>
                  </a:lnTo>
                  <a:lnTo>
                    <a:pt x="6821" y="16495"/>
                  </a:lnTo>
                  <a:lnTo>
                    <a:pt x="7476" y="16809"/>
                  </a:lnTo>
                  <a:lnTo>
                    <a:pt x="7958" y="17437"/>
                  </a:lnTo>
                  <a:lnTo>
                    <a:pt x="7958" y="17359"/>
                  </a:lnTo>
                  <a:lnTo>
                    <a:pt x="8440" y="17359"/>
                  </a:lnTo>
                  <a:lnTo>
                    <a:pt x="8941" y="17516"/>
                  </a:lnTo>
                  <a:lnTo>
                    <a:pt x="9268" y="17437"/>
                  </a:lnTo>
                  <a:lnTo>
                    <a:pt x="9904" y="17516"/>
                  </a:lnTo>
                  <a:lnTo>
                    <a:pt x="10232" y="17673"/>
                  </a:lnTo>
                  <a:lnTo>
                    <a:pt x="11041" y="17437"/>
                  </a:lnTo>
                  <a:lnTo>
                    <a:pt x="11696" y="17516"/>
                  </a:lnTo>
                  <a:lnTo>
                    <a:pt x="12351" y="17751"/>
                  </a:lnTo>
                  <a:lnTo>
                    <a:pt x="12505" y="18065"/>
                  </a:lnTo>
                  <a:lnTo>
                    <a:pt x="12505" y="18380"/>
                  </a:lnTo>
                  <a:lnTo>
                    <a:pt x="13160" y="18537"/>
                  </a:lnTo>
                  <a:lnTo>
                    <a:pt x="13160" y="18694"/>
                  </a:lnTo>
                  <a:lnTo>
                    <a:pt x="13816" y="18929"/>
                  </a:lnTo>
                  <a:lnTo>
                    <a:pt x="14625" y="19008"/>
                  </a:lnTo>
                  <a:lnTo>
                    <a:pt x="14779" y="19244"/>
                  </a:lnTo>
                  <a:lnTo>
                    <a:pt x="16089" y="19401"/>
                  </a:lnTo>
                  <a:lnTo>
                    <a:pt x="16571" y="19636"/>
                  </a:lnTo>
                  <a:lnTo>
                    <a:pt x="16243" y="19872"/>
                  </a:lnTo>
                  <a:lnTo>
                    <a:pt x="15916" y="20029"/>
                  </a:lnTo>
                  <a:lnTo>
                    <a:pt x="14952" y="20108"/>
                  </a:lnTo>
                  <a:lnTo>
                    <a:pt x="14779" y="20343"/>
                  </a:lnTo>
                  <a:lnTo>
                    <a:pt x="15261" y="20500"/>
                  </a:lnTo>
                  <a:lnTo>
                    <a:pt x="15261" y="20736"/>
                  </a:lnTo>
                  <a:lnTo>
                    <a:pt x="15588" y="20972"/>
                  </a:lnTo>
                  <a:lnTo>
                    <a:pt x="16089" y="21286"/>
                  </a:lnTo>
                  <a:lnTo>
                    <a:pt x="16725" y="21286"/>
                  </a:lnTo>
                  <a:lnTo>
                    <a:pt x="16898" y="20893"/>
                  </a:lnTo>
                  <a:lnTo>
                    <a:pt x="17534" y="20893"/>
                  </a:lnTo>
                  <a:lnTo>
                    <a:pt x="18671" y="20579"/>
                  </a:lnTo>
                  <a:lnTo>
                    <a:pt x="19480" y="20736"/>
                  </a:lnTo>
                  <a:lnTo>
                    <a:pt x="20309" y="20972"/>
                  </a:lnTo>
                  <a:lnTo>
                    <a:pt x="19981" y="21129"/>
                  </a:lnTo>
                  <a:lnTo>
                    <a:pt x="20309" y="21521"/>
                  </a:lnTo>
                  <a:lnTo>
                    <a:pt x="20791" y="21600"/>
                  </a:lnTo>
                  <a:lnTo>
                    <a:pt x="21446" y="21600"/>
                  </a:lnTo>
                  <a:lnTo>
                    <a:pt x="21446" y="13353"/>
                  </a:lnTo>
                  <a:lnTo>
                    <a:pt x="21600" y="0"/>
                  </a:lnTo>
                  <a:lnTo>
                    <a:pt x="21504" y="79"/>
                  </a:lnTo>
                  <a:lnTo>
                    <a:pt x="19538" y="12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4" name="Shape 1767"/>
            <p:cNvSpPr/>
            <p:nvPr/>
          </p:nvSpPr>
          <p:spPr>
            <a:xfrm>
              <a:off x="8492401" y="6530934"/>
              <a:ext cx="627607" cy="46213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5574"/>
                  </a:ln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5" name="Shape 1768"/>
            <p:cNvSpPr/>
            <p:nvPr/>
          </p:nvSpPr>
          <p:spPr>
            <a:xfrm>
              <a:off x="8507297" y="3955638"/>
              <a:ext cx="2076504" cy="4080972"/>
            </a:xfrm>
            <a:custGeom>
              <a:avLst/>
              <a:gdLst/>
              <a:ahLst/>
              <a:cxnLst>
                <a:cxn ang="0">
                  <a:pos x="wd2" y="hd2"/>
                </a:cxn>
                <a:cxn ang="5400000">
                  <a:pos x="wd2" y="hd2"/>
                </a:cxn>
                <a:cxn ang="10800000">
                  <a:pos x="wd2" y="hd2"/>
                </a:cxn>
                <a:cxn ang="16200000">
                  <a:pos x="wd2" y="hd2"/>
                </a:cxn>
              </a:cxnLst>
              <a:rect l="0" t="0" r="r" b="b"/>
              <a:pathLst>
                <a:path w="21600" h="21600" extrusionOk="0">
                  <a:moveTo>
                    <a:pt x="19585" y="0"/>
                  </a:moveTo>
                  <a:lnTo>
                    <a:pt x="19275" y="533"/>
                  </a:lnTo>
                  <a:lnTo>
                    <a:pt x="19585" y="1006"/>
                  </a:lnTo>
                  <a:lnTo>
                    <a:pt x="19585" y="1243"/>
                  </a:lnTo>
                  <a:lnTo>
                    <a:pt x="19430" y="1479"/>
                  </a:lnTo>
                  <a:lnTo>
                    <a:pt x="18617" y="1716"/>
                  </a:lnTo>
                  <a:lnTo>
                    <a:pt x="18132" y="1716"/>
                  </a:lnTo>
                  <a:lnTo>
                    <a:pt x="17803" y="1558"/>
                  </a:lnTo>
                  <a:lnTo>
                    <a:pt x="17474" y="1479"/>
                  </a:lnTo>
                  <a:lnTo>
                    <a:pt x="17299" y="1558"/>
                  </a:lnTo>
                  <a:lnTo>
                    <a:pt x="16989" y="1558"/>
                  </a:lnTo>
                  <a:lnTo>
                    <a:pt x="16989" y="1322"/>
                  </a:lnTo>
                  <a:lnTo>
                    <a:pt x="16989" y="1006"/>
                  </a:lnTo>
                  <a:lnTo>
                    <a:pt x="17299" y="769"/>
                  </a:lnTo>
                  <a:lnTo>
                    <a:pt x="17474" y="533"/>
                  </a:lnTo>
                  <a:lnTo>
                    <a:pt x="17299" y="375"/>
                  </a:lnTo>
                  <a:lnTo>
                    <a:pt x="16486" y="59"/>
                  </a:lnTo>
                  <a:lnTo>
                    <a:pt x="15517" y="138"/>
                  </a:lnTo>
                  <a:lnTo>
                    <a:pt x="14529" y="296"/>
                  </a:lnTo>
                  <a:lnTo>
                    <a:pt x="13561" y="375"/>
                  </a:lnTo>
                  <a:lnTo>
                    <a:pt x="14374" y="533"/>
                  </a:lnTo>
                  <a:lnTo>
                    <a:pt x="15188" y="769"/>
                  </a:lnTo>
                  <a:lnTo>
                    <a:pt x="15672" y="1637"/>
                  </a:lnTo>
                  <a:lnTo>
                    <a:pt x="15846" y="1874"/>
                  </a:lnTo>
                  <a:lnTo>
                    <a:pt x="16331" y="1874"/>
                  </a:lnTo>
                  <a:lnTo>
                    <a:pt x="16989" y="2111"/>
                  </a:lnTo>
                  <a:lnTo>
                    <a:pt x="17474" y="2505"/>
                  </a:lnTo>
                  <a:lnTo>
                    <a:pt x="17629" y="2979"/>
                  </a:lnTo>
                  <a:lnTo>
                    <a:pt x="16486" y="2900"/>
                  </a:lnTo>
                  <a:lnTo>
                    <a:pt x="15517" y="2979"/>
                  </a:lnTo>
                  <a:lnTo>
                    <a:pt x="15188" y="3058"/>
                  </a:lnTo>
                  <a:lnTo>
                    <a:pt x="15188" y="3136"/>
                  </a:lnTo>
                  <a:lnTo>
                    <a:pt x="15033" y="3452"/>
                  </a:lnTo>
                  <a:lnTo>
                    <a:pt x="14529" y="3847"/>
                  </a:lnTo>
                  <a:lnTo>
                    <a:pt x="14045" y="4320"/>
                  </a:lnTo>
                  <a:lnTo>
                    <a:pt x="13890" y="4636"/>
                  </a:lnTo>
                  <a:lnTo>
                    <a:pt x="14200" y="4793"/>
                  </a:lnTo>
                  <a:lnTo>
                    <a:pt x="15846" y="5425"/>
                  </a:lnTo>
                  <a:lnTo>
                    <a:pt x="14529" y="5661"/>
                  </a:lnTo>
                  <a:lnTo>
                    <a:pt x="12902" y="5661"/>
                  </a:lnTo>
                  <a:lnTo>
                    <a:pt x="11604" y="5504"/>
                  </a:lnTo>
                  <a:lnTo>
                    <a:pt x="11275" y="5661"/>
                  </a:lnTo>
                  <a:lnTo>
                    <a:pt x="11100" y="5898"/>
                  </a:lnTo>
                  <a:lnTo>
                    <a:pt x="11759" y="6214"/>
                  </a:lnTo>
                  <a:lnTo>
                    <a:pt x="12747" y="6293"/>
                  </a:lnTo>
                  <a:lnTo>
                    <a:pt x="13231" y="6293"/>
                  </a:lnTo>
                  <a:lnTo>
                    <a:pt x="13561" y="6450"/>
                  </a:lnTo>
                  <a:lnTo>
                    <a:pt x="13561" y="6608"/>
                  </a:lnTo>
                  <a:lnTo>
                    <a:pt x="13231" y="6845"/>
                  </a:lnTo>
                  <a:lnTo>
                    <a:pt x="13057" y="6924"/>
                  </a:lnTo>
                  <a:lnTo>
                    <a:pt x="12573" y="6924"/>
                  </a:lnTo>
                  <a:lnTo>
                    <a:pt x="11604" y="6766"/>
                  </a:lnTo>
                  <a:lnTo>
                    <a:pt x="10616" y="6687"/>
                  </a:lnTo>
                  <a:lnTo>
                    <a:pt x="10132" y="6608"/>
                  </a:lnTo>
                  <a:lnTo>
                    <a:pt x="9802" y="6450"/>
                  </a:lnTo>
                  <a:lnTo>
                    <a:pt x="8659" y="5740"/>
                  </a:lnTo>
                  <a:lnTo>
                    <a:pt x="8485" y="5346"/>
                  </a:lnTo>
                  <a:lnTo>
                    <a:pt x="8485" y="5188"/>
                  </a:lnTo>
                  <a:lnTo>
                    <a:pt x="8330" y="4951"/>
                  </a:lnTo>
                  <a:lnTo>
                    <a:pt x="7361" y="4793"/>
                  </a:lnTo>
                  <a:lnTo>
                    <a:pt x="6528" y="4636"/>
                  </a:lnTo>
                  <a:lnTo>
                    <a:pt x="4901" y="4083"/>
                  </a:lnTo>
                  <a:lnTo>
                    <a:pt x="5560" y="4083"/>
                  </a:lnTo>
                  <a:lnTo>
                    <a:pt x="6218" y="4241"/>
                  </a:lnTo>
                  <a:lnTo>
                    <a:pt x="7671" y="4241"/>
                  </a:lnTo>
                  <a:lnTo>
                    <a:pt x="10945" y="4320"/>
                  </a:lnTo>
                  <a:lnTo>
                    <a:pt x="12088" y="4162"/>
                  </a:lnTo>
                  <a:lnTo>
                    <a:pt x="12747" y="4004"/>
                  </a:lnTo>
                  <a:lnTo>
                    <a:pt x="13231" y="3689"/>
                  </a:lnTo>
                  <a:lnTo>
                    <a:pt x="13716" y="3058"/>
                  </a:lnTo>
                  <a:lnTo>
                    <a:pt x="13890" y="2742"/>
                  </a:lnTo>
                  <a:lnTo>
                    <a:pt x="13716" y="2426"/>
                  </a:lnTo>
                  <a:lnTo>
                    <a:pt x="12902" y="1953"/>
                  </a:lnTo>
                  <a:lnTo>
                    <a:pt x="11604" y="1795"/>
                  </a:lnTo>
                  <a:lnTo>
                    <a:pt x="8659" y="1401"/>
                  </a:lnTo>
                  <a:lnTo>
                    <a:pt x="7187" y="1164"/>
                  </a:lnTo>
                  <a:lnTo>
                    <a:pt x="5889" y="1164"/>
                  </a:lnTo>
                  <a:lnTo>
                    <a:pt x="2945" y="1164"/>
                  </a:lnTo>
                  <a:lnTo>
                    <a:pt x="3429" y="927"/>
                  </a:lnTo>
                  <a:lnTo>
                    <a:pt x="3603" y="848"/>
                  </a:lnTo>
                  <a:lnTo>
                    <a:pt x="3274" y="769"/>
                  </a:lnTo>
                  <a:lnTo>
                    <a:pt x="2460" y="690"/>
                  </a:lnTo>
                  <a:lnTo>
                    <a:pt x="2131" y="1006"/>
                  </a:lnTo>
                  <a:lnTo>
                    <a:pt x="1472" y="1085"/>
                  </a:lnTo>
                  <a:lnTo>
                    <a:pt x="1472" y="1322"/>
                  </a:lnTo>
                  <a:lnTo>
                    <a:pt x="814" y="1637"/>
                  </a:lnTo>
                  <a:lnTo>
                    <a:pt x="174" y="2111"/>
                  </a:lnTo>
                  <a:lnTo>
                    <a:pt x="0" y="2584"/>
                  </a:lnTo>
                  <a:lnTo>
                    <a:pt x="504" y="3215"/>
                  </a:lnTo>
                  <a:lnTo>
                    <a:pt x="1317" y="3373"/>
                  </a:lnTo>
                  <a:lnTo>
                    <a:pt x="2131" y="3768"/>
                  </a:lnTo>
                  <a:lnTo>
                    <a:pt x="1802" y="4320"/>
                  </a:lnTo>
                  <a:lnTo>
                    <a:pt x="2790" y="5267"/>
                  </a:lnTo>
                  <a:lnTo>
                    <a:pt x="4088" y="5898"/>
                  </a:lnTo>
                  <a:lnTo>
                    <a:pt x="3274" y="6372"/>
                  </a:lnTo>
                  <a:lnTo>
                    <a:pt x="3429" y="6924"/>
                  </a:lnTo>
                  <a:lnTo>
                    <a:pt x="4746" y="7318"/>
                  </a:lnTo>
                  <a:lnTo>
                    <a:pt x="5560" y="7871"/>
                  </a:lnTo>
                  <a:lnTo>
                    <a:pt x="5230" y="8344"/>
                  </a:lnTo>
                  <a:lnTo>
                    <a:pt x="6528" y="8739"/>
                  </a:lnTo>
                  <a:lnTo>
                    <a:pt x="7516" y="9212"/>
                  </a:lnTo>
                  <a:lnTo>
                    <a:pt x="7361" y="9843"/>
                  </a:lnTo>
                  <a:lnTo>
                    <a:pt x="6528" y="10553"/>
                  </a:lnTo>
                  <a:lnTo>
                    <a:pt x="5560" y="11264"/>
                  </a:lnTo>
                  <a:lnTo>
                    <a:pt x="5076" y="12210"/>
                  </a:lnTo>
                  <a:lnTo>
                    <a:pt x="5385" y="12053"/>
                  </a:lnTo>
                  <a:lnTo>
                    <a:pt x="5889" y="12368"/>
                  </a:lnTo>
                  <a:lnTo>
                    <a:pt x="6703" y="12526"/>
                  </a:lnTo>
                  <a:lnTo>
                    <a:pt x="7671" y="12605"/>
                  </a:lnTo>
                  <a:lnTo>
                    <a:pt x="7671" y="12684"/>
                  </a:lnTo>
                  <a:lnTo>
                    <a:pt x="7516" y="12763"/>
                  </a:lnTo>
                  <a:lnTo>
                    <a:pt x="7032" y="12842"/>
                  </a:lnTo>
                  <a:lnTo>
                    <a:pt x="6703" y="12842"/>
                  </a:lnTo>
                  <a:lnTo>
                    <a:pt x="6528" y="13078"/>
                  </a:lnTo>
                  <a:lnTo>
                    <a:pt x="5560" y="13157"/>
                  </a:lnTo>
                  <a:lnTo>
                    <a:pt x="5560" y="13394"/>
                  </a:lnTo>
                  <a:lnTo>
                    <a:pt x="5560" y="13631"/>
                  </a:lnTo>
                  <a:lnTo>
                    <a:pt x="5385" y="13631"/>
                  </a:lnTo>
                  <a:lnTo>
                    <a:pt x="5560" y="13788"/>
                  </a:lnTo>
                  <a:lnTo>
                    <a:pt x="5560" y="14262"/>
                  </a:lnTo>
                  <a:lnTo>
                    <a:pt x="5560" y="14893"/>
                  </a:lnTo>
                  <a:lnTo>
                    <a:pt x="6373" y="15367"/>
                  </a:lnTo>
                  <a:lnTo>
                    <a:pt x="6044" y="15998"/>
                  </a:lnTo>
                  <a:lnTo>
                    <a:pt x="6703" y="16077"/>
                  </a:lnTo>
                  <a:lnTo>
                    <a:pt x="6858" y="16471"/>
                  </a:lnTo>
                  <a:lnTo>
                    <a:pt x="7516" y="16787"/>
                  </a:lnTo>
                  <a:lnTo>
                    <a:pt x="8001" y="17418"/>
                  </a:lnTo>
                  <a:lnTo>
                    <a:pt x="8001" y="17339"/>
                  </a:lnTo>
                  <a:lnTo>
                    <a:pt x="8485" y="17339"/>
                  </a:lnTo>
                  <a:lnTo>
                    <a:pt x="8989" y="17497"/>
                  </a:lnTo>
                  <a:lnTo>
                    <a:pt x="9318" y="17418"/>
                  </a:lnTo>
                  <a:lnTo>
                    <a:pt x="9957" y="17497"/>
                  </a:lnTo>
                  <a:lnTo>
                    <a:pt x="10287" y="17655"/>
                  </a:lnTo>
                  <a:lnTo>
                    <a:pt x="11100" y="17418"/>
                  </a:lnTo>
                  <a:lnTo>
                    <a:pt x="11759" y="17497"/>
                  </a:lnTo>
                  <a:lnTo>
                    <a:pt x="12418" y="17734"/>
                  </a:lnTo>
                  <a:lnTo>
                    <a:pt x="12573" y="18049"/>
                  </a:lnTo>
                  <a:lnTo>
                    <a:pt x="12573" y="18365"/>
                  </a:lnTo>
                  <a:lnTo>
                    <a:pt x="13231" y="18523"/>
                  </a:lnTo>
                  <a:lnTo>
                    <a:pt x="13231" y="18681"/>
                  </a:lnTo>
                  <a:lnTo>
                    <a:pt x="13890" y="18917"/>
                  </a:lnTo>
                  <a:lnTo>
                    <a:pt x="14703" y="18996"/>
                  </a:lnTo>
                  <a:lnTo>
                    <a:pt x="14858" y="19233"/>
                  </a:lnTo>
                  <a:lnTo>
                    <a:pt x="16176" y="19391"/>
                  </a:lnTo>
                  <a:lnTo>
                    <a:pt x="16660" y="19627"/>
                  </a:lnTo>
                  <a:lnTo>
                    <a:pt x="16331" y="19864"/>
                  </a:lnTo>
                  <a:lnTo>
                    <a:pt x="16001" y="20022"/>
                  </a:lnTo>
                  <a:lnTo>
                    <a:pt x="15033" y="20101"/>
                  </a:lnTo>
                  <a:lnTo>
                    <a:pt x="14858" y="20338"/>
                  </a:lnTo>
                  <a:lnTo>
                    <a:pt x="15343" y="20495"/>
                  </a:lnTo>
                  <a:lnTo>
                    <a:pt x="15343" y="20732"/>
                  </a:lnTo>
                  <a:lnTo>
                    <a:pt x="15672" y="20969"/>
                  </a:lnTo>
                  <a:lnTo>
                    <a:pt x="16176" y="21284"/>
                  </a:lnTo>
                  <a:lnTo>
                    <a:pt x="16176" y="21284"/>
                  </a:lnTo>
                  <a:lnTo>
                    <a:pt x="16815" y="21284"/>
                  </a:lnTo>
                  <a:lnTo>
                    <a:pt x="16989" y="20890"/>
                  </a:lnTo>
                  <a:lnTo>
                    <a:pt x="17629" y="20890"/>
                  </a:lnTo>
                  <a:lnTo>
                    <a:pt x="18772" y="20574"/>
                  </a:lnTo>
                  <a:lnTo>
                    <a:pt x="19585" y="20732"/>
                  </a:lnTo>
                  <a:lnTo>
                    <a:pt x="20418" y="20969"/>
                  </a:lnTo>
                  <a:lnTo>
                    <a:pt x="20089" y="21127"/>
                  </a:lnTo>
                  <a:lnTo>
                    <a:pt x="20418" y="21521"/>
                  </a:lnTo>
                  <a:lnTo>
                    <a:pt x="20903" y="21600"/>
                  </a:lnTo>
                  <a:lnTo>
                    <a:pt x="21561" y="21600"/>
                  </a:lnTo>
                  <a:lnTo>
                    <a:pt x="21600" y="0"/>
                  </a:lnTo>
                  <a:lnTo>
                    <a:pt x="19585" y="0"/>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6" name="Shape 1769"/>
            <p:cNvSpPr/>
            <p:nvPr/>
          </p:nvSpPr>
          <p:spPr>
            <a:xfrm>
              <a:off x="7738154" y="4205340"/>
              <a:ext cx="1491732" cy="237031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7739" y="20513"/>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7" name="Shape 1770"/>
            <p:cNvSpPr/>
            <p:nvPr/>
          </p:nvSpPr>
          <p:spPr>
            <a:xfrm>
              <a:off x="6939212" y="4533309"/>
              <a:ext cx="1286874" cy="3160423"/>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98" name="Shape 1771"/>
            <p:cNvSpPr/>
            <p:nvPr/>
          </p:nvSpPr>
          <p:spPr>
            <a:xfrm>
              <a:off x="7738154" y="4190433"/>
              <a:ext cx="1491732" cy="237031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7739" y="20513"/>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12700">
              <a:miter lim="400000"/>
            </a:ln>
          </p:spPr>
          <p:txBody>
            <a:bodyPr lIns="50800" tIns="50800" rIns="50800" bIns="50800" anchor="ctr"/>
            <a:lstStyle/>
            <a:p>
              <a:pPr lvl="0" defTabSz="914400">
                <a:defRPr sz="1800">
                  <a:solidFill>
                    <a:srgbClr val="000000"/>
                  </a:solidFill>
                  <a:latin typeface="Arial"/>
                  <a:ea typeface="Arial"/>
                  <a:cs typeface="Arial"/>
                  <a:sym typeface="Arial"/>
                </a:defRPr>
              </a:pPr>
              <a:endParaRPr/>
            </a:p>
          </p:txBody>
        </p:sp>
        <p:sp>
          <p:nvSpPr>
            <p:cNvPr id="99" name="Shape 1772"/>
            <p:cNvSpPr/>
            <p:nvPr/>
          </p:nvSpPr>
          <p:spPr>
            <a:xfrm>
              <a:off x="6939212" y="4518401"/>
              <a:ext cx="1286874" cy="3160423"/>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12700">
              <a:miter lim="400000"/>
            </a:ln>
          </p:spPr>
          <p:txBody>
            <a:bodyPr lIns="50800" tIns="50800" rIns="50800" bIns="50800" anchor="ctr"/>
            <a:lstStyle/>
            <a:p>
              <a:pPr lvl="0" defTabSz="914400">
                <a:defRPr sz="1800">
                  <a:solidFill>
                    <a:srgbClr val="000000"/>
                  </a:solidFill>
                  <a:latin typeface="Arial"/>
                  <a:ea typeface="Arial"/>
                  <a:cs typeface="Arial"/>
                  <a:sym typeface="Arial"/>
                </a:defRPr>
              </a:pPr>
              <a:endParaRPr/>
            </a:p>
          </p:txBody>
        </p:sp>
        <p:sp>
          <p:nvSpPr>
            <p:cNvPr id="100" name="Shape 1773"/>
            <p:cNvSpPr/>
            <p:nvPr/>
          </p:nvSpPr>
          <p:spPr>
            <a:xfrm>
              <a:off x="6153305" y="3951910"/>
              <a:ext cx="2495529" cy="3145518"/>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473" y="0"/>
                  </a:lnTo>
                  <a:lnTo>
                    <a:pt x="18215" y="0"/>
                  </a:lnTo>
                  <a:lnTo>
                    <a:pt x="18215" y="307"/>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23" y="4786"/>
                  </a:lnTo>
                  <a:lnTo>
                    <a:pt x="10333" y="4709"/>
                  </a:lnTo>
                  <a:lnTo>
                    <a:pt x="10397" y="5349"/>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sp>
          <p:nvSpPr>
            <p:cNvPr id="101" name="Shape 1774"/>
            <p:cNvSpPr/>
            <p:nvPr/>
          </p:nvSpPr>
          <p:spPr>
            <a:xfrm>
              <a:off x="6153305" y="3937003"/>
              <a:ext cx="2495529" cy="3145517"/>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473" y="0"/>
                  </a:lnTo>
                  <a:lnTo>
                    <a:pt x="18215" y="0"/>
                  </a:lnTo>
                  <a:lnTo>
                    <a:pt x="18215" y="307"/>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07" y="4811"/>
                  </a:lnTo>
                  <a:lnTo>
                    <a:pt x="10300" y="4786"/>
                  </a:lnTo>
                  <a:lnTo>
                    <a:pt x="10397" y="5400"/>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lnTo>
                    <a:pt x="19972" y="1331"/>
                  </a:lnTo>
                  <a:close/>
                </a:path>
              </a:pathLst>
            </a:custGeom>
            <a:grpFill/>
            <a:ln>
              <a:solidFill>
                <a:srgbClr val="FFFFFF"/>
              </a:solidFill>
              <a:round/>
            </a:ln>
          </p:spPr>
          <p:txBody>
            <a:bodyPr lIns="50800" tIns="50800" rIns="50800" bIns="50800" anchor="ctr"/>
            <a:lstStyle/>
            <a:p>
              <a:pPr marL="40639" marR="40639" lvl="0" defTabSz="914400">
                <a:defRPr sz="1400" b="1">
                  <a:solidFill>
                    <a:srgbClr val="FFFFFF"/>
                  </a:solidFill>
                  <a:uFill>
                    <a:solidFill>
                      <a:srgbClr val="FFFFFF"/>
                    </a:solidFill>
                  </a:uFill>
                  <a:latin typeface="Arial"/>
                  <a:ea typeface="Arial"/>
                  <a:cs typeface="Arial"/>
                  <a:sym typeface="Arial"/>
                </a:defRPr>
              </a:pPr>
              <a:endParaRPr/>
            </a:p>
          </p:txBody>
        </p:sp>
      </p:grpSp>
      <p:pic>
        <p:nvPicPr>
          <p:cNvPr id="102"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 y="632178"/>
            <a:ext cx="5017562" cy="6234545"/>
          </a:xfrm>
          <a:prstGeom prst="rect">
            <a:avLst/>
          </a:prstGeom>
        </p:spPr>
      </p:pic>
    </p:spTree>
    <p:extLst>
      <p:ext uri="{BB962C8B-B14F-4D97-AF65-F5344CB8AC3E}">
        <p14:creationId xmlns:p14="http://schemas.microsoft.com/office/powerpoint/2010/main" val="1931551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8"/>
          <p:cNvGrpSpPr/>
          <p:nvPr/>
        </p:nvGrpSpPr>
        <p:grpSpPr>
          <a:xfrm>
            <a:off x="9700447" y="1371374"/>
            <a:ext cx="2491553" cy="4127112"/>
            <a:chOff x="723900" y="356429"/>
            <a:chExt cx="3784600" cy="6268968"/>
          </a:xfrm>
        </p:grpSpPr>
        <p:grpSp>
          <p:nvGrpSpPr>
            <p:cNvPr id="3" name="Group 9"/>
            <p:cNvGrpSpPr/>
            <p:nvPr/>
          </p:nvGrpSpPr>
          <p:grpSpPr>
            <a:xfrm>
              <a:off x="1767277" y="5008816"/>
              <a:ext cx="1670274" cy="1616581"/>
              <a:chOff x="8663377" y="4875466"/>
              <a:chExt cx="1670274" cy="1616581"/>
            </a:xfrm>
          </p:grpSpPr>
          <p:sp>
            <p:nvSpPr>
              <p:cNvPr id="37" name="Freeform 122"/>
              <p:cNvSpPr>
                <a:spLocks/>
              </p:cNvSpPr>
              <p:nvPr/>
            </p:nvSpPr>
            <p:spPr bwMode="auto">
              <a:xfrm>
                <a:off x="8663377" y="4875466"/>
                <a:ext cx="1670274" cy="1616581"/>
              </a:xfrm>
              <a:custGeom>
                <a:avLst/>
                <a:gdLst>
                  <a:gd name="T0" fmla="*/ 4486 w 4602"/>
                  <a:gd name="T1" fmla="*/ 409 h 4457"/>
                  <a:gd name="T2" fmla="*/ 4551 w 4602"/>
                  <a:gd name="T3" fmla="*/ 487 h 4457"/>
                  <a:gd name="T4" fmla="*/ 4565 w 4602"/>
                  <a:gd name="T5" fmla="*/ 559 h 4457"/>
                  <a:gd name="T6" fmla="*/ 4528 w 4602"/>
                  <a:gd name="T7" fmla="*/ 641 h 4457"/>
                  <a:gd name="T8" fmla="*/ 4392 w 4602"/>
                  <a:gd name="T9" fmla="*/ 748 h 4457"/>
                  <a:gd name="T10" fmla="*/ 4299 w 4602"/>
                  <a:gd name="T11" fmla="*/ 837 h 4457"/>
                  <a:gd name="T12" fmla="*/ 4298 w 4602"/>
                  <a:gd name="T13" fmla="*/ 918 h 4457"/>
                  <a:gd name="T14" fmla="*/ 4409 w 4602"/>
                  <a:gd name="T15" fmla="*/ 1044 h 4457"/>
                  <a:gd name="T16" fmla="*/ 4526 w 4602"/>
                  <a:gd name="T17" fmla="*/ 1175 h 4457"/>
                  <a:gd name="T18" fmla="*/ 4538 w 4602"/>
                  <a:gd name="T19" fmla="*/ 1272 h 4457"/>
                  <a:gd name="T20" fmla="*/ 4448 w 4602"/>
                  <a:gd name="T21" fmla="*/ 1376 h 4457"/>
                  <a:gd name="T22" fmla="*/ 4363 w 4602"/>
                  <a:gd name="T23" fmla="*/ 1475 h 4457"/>
                  <a:gd name="T24" fmla="*/ 4330 w 4602"/>
                  <a:gd name="T25" fmla="*/ 1567 h 4457"/>
                  <a:gd name="T26" fmla="*/ 4349 w 4602"/>
                  <a:gd name="T27" fmla="*/ 1653 h 4457"/>
                  <a:gd name="T28" fmla="*/ 4419 w 4602"/>
                  <a:gd name="T29" fmla="*/ 1738 h 4457"/>
                  <a:gd name="T30" fmla="*/ 4502 w 4602"/>
                  <a:gd name="T31" fmla="*/ 1817 h 4457"/>
                  <a:gd name="T32" fmla="*/ 4513 w 4602"/>
                  <a:gd name="T33" fmla="*/ 1890 h 4457"/>
                  <a:gd name="T34" fmla="*/ 4468 w 4602"/>
                  <a:gd name="T35" fmla="*/ 1958 h 4457"/>
                  <a:gd name="T36" fmla="*/ 4293 w 4602"/>
                  <a:gd name="T37" fmla="*/ 2100 h 4457"/>
                  <a:gd name="T38" fmla="*/ 4281 w 4602"/>
                  <a:gd name="T39" fmla="*/ 2163 h 4457"/>
                  <a:gd name="T40" fmla="*/ 4339 w 4602"/>
                  <a:gd name="T41" fmla="*/ 2225 h 4457"/>
                  <a:gd name="T42" fmla="*/ 4563 w 4602"/>
                  <a:gd name="T43" fmla="*/ 2383 h 4457"/>
                  <a:gd name="T44" fmla="*/ 4595 w 4602"/>
                  <a:gd name="T45" fmla="*/ 2476 h 4457"/>
                  <a:gd name="T46" fmla="*/ 4488 w 4602"/>
                  <a:gd name="T47" fmla="*/ 2578 h 4457"/>
                  <a:gd name="T48" fmla="*/ 4320 w 4602"/>
                  <a:gd name="T49" fmla="*/ 2707 h 4457"/>
                  <a:gd name="T50" fmla="*/ 4303 w 4602"/>
                  <a:gd name="T51" fmla="*/ 2808 h 4457"/>
                  <a:gd name="T52" fmla="*/ 4418 w 4602"/>
                  <a:gd name="T53" fmla="*/ 2975 h 4457"/>
                  <a:gd name="T54" fmla="*/ 4436 w 4602"/>
                  <a:gd name="T55" fmla="*/ 3050 h 4457"/>
                  <a:gd name="T56" fmla="*/ 4420 w 4602"/>
                  <a:gd name="T57" fmla="*/ 3126 h 4457"/>
                  <a:gd name="T58" fmla="*/ 4322 w 4602"/>
                  <a:gd name="T59" fmla="*/ 3269 h 4457"/>
                  <a:gd name="T60" fmla="*/ 3886 w 4602"/>
                  <a:gd name="T61" fmla="*/ 3666 h 4457"/>
                  <a:gd name="T62" fmla="*/ 3081 w 4602"/>
                  <a:gd name="T63" fmla="*/ 4354 h 4457"/>
                  <a:gd name="T64" fmla="*/ 1407 w 4602"/>
                  <a:gd name="T65" fmla="*/ 4362 h 4457"/>
                  <a:gd name="T66" fmla="*/ 743 w 4602"/>
                  <a:gd name="T67" fmla="*/ 3736 h 4457"/>
                  <a:gd name="T68" fmla="*/ 309 w 4602"/>
                  <a:gd name="T69" fmla="*/ 3350 h 4457"/>
                  <a:gd name="T70" fmla="*/ 232 w 4602"/>
                  <a:gd name="T71" fmla="*/ 3259 h 4457"/>
                  <a:gd name="T72" fmla="*/ 214 w 4602"/>
                  <a:gd name="T73" fmla="*/ 3133 h 4457"/>
                  <a:gd name="T74" fmla="*/ 240 w 4602"/>
                  <a:gd name="T75" fmla="*/ 2947 h 4457"/>
                  <a:gd name="T76" fmla="*/ 141 w 4602"/>
                  <a:gd name="T77" fmla="*/ 2837 h 4457"/>
                  <a:gd name="T78" fmla="*/ 63 w 4602"/>
                  <a:gd name="T79" fmla="*/ 2771 h 4457"/>
                  <a:gd name="T80" fmla="*/ 48 w 4602"/>
                  <a:gd name="T81" fmla="*/ 2684 h 4457"/>
                  <a:gd name="T82" fmla="*/ 143 w 4602"/>
                  <a:gd name="T83" fmla="*/ 2582 h 4457"/>
                  <a:gd name="T84" fmla="*/ 208 w 4602"/>
                  <a:gd name="T85" fmla="*/ 2470 h 4457"/>
                  <a:gd name="T86" fmla="*/ 204 w 4602"/>
                  <a:gd name="T87" fmla="*/ 2355 h 4457"/>
                  <a:gd name="T88" fmla="*/ 153 w 4602"/>
                  <a:gd name="T89" fmla="*/ 2244 h 4457"/>
                  <a:gd name="T90" fmla="*/ 44 w 4602"/>
                  <a:gd name="T91" fmla="*/ 2097 h 4457"/>
                  <a:gd name="T92" fmla="*/ 46 w 4602"/>
                  <a:gd name="T93" fmla="*/ 2022 h 4457"/>
                  <a:gd name="T94" fmla="*/ 207 w 4602"/>
                  <a:gd name="T95" fmla="*/ 1876 h 4457"/>
                  <a:gd name="T96" fmla="*/ 269 w 4602"/>
                  <a:gd name="T97" fmla="*/ 1803 h 4457"/>
                  <a:gd name="T98" fmla="*/ 245 w 4602"/>
                  <a:gd name="T99" fmla="*/ 1732 h 4457"/>
                  <a:gd name="T100" fmla="*/ 65 w 4602"/>
                  <a:gd name="T101" fmla="*/ 1623 h 4457"/>
                  <a:gd name="T102" fmla="*/ 0 w 4602"/>
                  <a:gd name="T103" fmla="*/ 1526 h 4457"/>
                  <a:gd name="T104" fmla="*/ 86 w 4602"/>
                  <a:gd name="T105" fmla="*/ 1387 h 4457"/>
                  <a:gd name="T106" fmla="*/ 240 w 4602"/>
                  <a:gd name="T107" fmla="*/ 1220 h 4457"/>
                  <a:gd name="T108" fmla="*/ 245 w 4602"/>
                  <a:gd name="T109" fmla="*/ 1086 h 4457"/>
                  <a:gd name="T110" fmla="*/ 169 w 4602"/>
                  <a:gd name="T111" fmla="*/ 990 h 4457"/>
                  <a:gd name="T112" fmla="*/ 66 w 4602"/>
                  <a:gd name="T113" fmla="*/ 0 h 4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02" h="4457">
                    <a:moveTo>
                      <a:pt x="66" y="0"/>
                    </a:moveTo>
                    <a:lnTo>
                      <a:pt x="4440" y="0"/>
                    </a:lnTo>
                    <a:lnTo>
                      <a:pt x="4440" y="379"/>
                    </a:lnTo>
                    <a:lnTo>
                      <a:pt x="4446" y="382"/>
                    </a:lnTo>
                    <a:lnTo>
                      <a:pt x="4463" y="392"/>
                    </a:lnTo>
                    <a:lnTo>
                      <a:pt x="4474" y="399"/>
                    </a:lnTo>
                    <a:lnTo>
                      <a:pt x="4486" y="409"/>
                    </a:lnTo>
                    <a:lnTo>
                      <a:pt x="4499" y="420"/>
                    </a:lnTo>
                    <a:lnTo>
                      <a:pt x="4512" y="432"/>
                    </a:lnTo>
                    <a:lnTo>
                      <a:pt x="4525" y="446"/>
                    </a:lnTo>
                    <a:lnTo>
                      <a:pt x="4536" y="461"/>
                    </a:lnTo>
                    <a:lnTo>
                      <a:pt x="4541" y="470"/>
                    </a:lnTo>
                    <a:lnTo>
                      <a:pt x="4546" y="478"/>
                    </a:lnTo>
                    <a:lnTo>
                      <a:pt x="4551" y="487"/>
                    </a:lnTo>
                    <a:lnTo>
                      <a:pt x="4555" y="497"/>
                    </a:lnTo>
                    <a:lnTo>
                      <a:pt x="4558" y="506"/>
                    </a:lnTo>
                    <a:lnTo>
                      <a:pt x="4562" y="516"/>
                    </a:lnTo>
                    <a:lnTo>
                      <a:pt x="4563" y="527"/>
                    </a:lnTo>
                    <a:lnTo>
                      <a:pt x="4565" y="538"/>
                    </a:lnTo>
                    <a:lnTo>
                      <a:pt x="4565" y="548"/>
                    </a:lnTo>
                    <a:lnTo>
                      <a:pt x="4565" y="559"/>
                    </a:lnTo>
                    <a:lnTo>
                      <a:pt x="4563" y="571"/>
                    </a:lnTo>
                    <a:lnTo>
                      <a:pt x="4561" y="584"/>
                    </a:lnTo>
                    <a:lnTo>
                      <a:pt x="4557" y="596"/>
                    </a:lnTo>
                    <a:lnTo>
                      <a:pt x="4552" y="608"/>
                    </a:lnTo>
                    <a:lnTo>
                      <a:pt x="4545" y="619"/>
                    </a:lnTo>
                    <a:lnTo>
                      <a:pt x="4538" y="631"/>
                    </a:lnTo>
                    <a:lnTo>
                      <a:pt x="4528" y="641"/>
                    </a:lnTo>
                    <a:lnTo>
                      <a:pt x="4518" y="651"/>
                    </a:lnTo>
                    <a:lnTo>
                      <a:pt x="4508" y="662"/>
                    </a:lnTo>
                    <a:lnTo>
                      <a:pt x="4497" y="672"/>
                    </a:lnTo>
                    <a:lnTo>
                      <a:pt x="4472" y="692"/>
                    </a:lnTo>
                    <a:lnTo>
                      <a:pt x="4445" y="712"/>
                    </a:lnTo>
                    <a:lnTo>
                      <a:pt x="4418" y="730"/>
                    </a:lnTo>
                    <a:lnTo>
                      <a:pt x="4392" y="748"/>
                    </a:lnTo>
                    <a:lnTo>
                      <a:pt x="4366" y="768"/>
                    </a:lnTo>
                    <a:lnTo>
                      <a:pt x="4342" y="786"/>
                    </a:lnTo>
                    <a:lnTo>
                      <a:pt x="4332" y="796"/>
                    </a:lnTo>
                    <a:lnTo>
                      <a:pt x="4322" y="806"/>
                    </a:lnTo>
                    <a:lnTo>
                      <a:pt x="4313" y="816"/>
                    </a:lnTo>
                    <a:lnTo>
                      <a:pt x="4306" y="826"/>
                    </a:lnTo>
                    <a:lnTo>
                      <a:pt x="4299" y="837"/>
                    </a:lnTo>
                    <a:lnTo>
                      <a:pt x="4294" y="848"/>
                    </a:lnTo>
                    <a:lnTo>
                      <a:pt x="4290" y="858"/>
                    </a:lnTo>
                    <a:lnTo>
                      <a:pt x="4288" y="869"/>
                    </a:lnTo>
                    <a:lnTo>
                      <a:pt x="4287" y="881"/>
                    </a:lnTo>
                    <a:lnTo>
                      <a:pt x="4289" y="893"/>
                    </a:lnTo>
                    <a:lnTo>
                      <a:pt x="4293" y="905"/>
                    </a:lnTo>
                    <a:lnTo>
                      <a:pt x="4298" y="918"/>
                    </a:lnTo>
                    <a:lnTo>
                      <a:pt x="4305" y="930"/>
                    </a:lnTo>
                    <a:lnTo>
                      <a:pt x="4313" y="943"/>
                    </a:lnTo>
                    <a:lnTo>
                      <a:pt x="4323" y="956"/>
                    </a:lnTo>
                    <a:lnTo>
                      <a:pt x="4333" y="969"/>
                    </a:lnTo>
                    <a:lnTo>
                      <a:pt x="4356" y="993"/>
                    </a:lnTo>
                    <a:lnTo>
                      <a:pt x="4382" y="1019"/>
                    </a:lnTo>
                    <a:lnTo>
                      <a:pt x="4409" y="1044"/>
                    </a:lnTo>
                    <a:lnTo>
                      <a:pt x="4436" y="1070"/>
                    </a:lnTo>
                    <a:lnTo>
                      <a:pt x="4463" y="1096"/>
                    </a:lnTo>
                    <a:lnTo>
                      <a:pt x="4487" y="1122"/>
                    </a:lnTo>
                    <a:lnTo>
                      <a:pt x="4498" y="1135"/>
                    </a:lnTo>
                    <a:lnTo>
                      <a:pt x="4509" y="1148"/>
                    </a:lnTo>
                    <a:lnTo>
                      <a:pt x="4517" y="1161"/>
                    </a:lnTo>
                    <a:lnTo>
                      <a:pt x="4526" y="1175"/>
                    </a:lnTo>
                    <a:lnTo>
                      <a:pt x="4532" y="1188"/>
                    </a:lnTo>
                    <a:lnTo>
                      <a:pt x="4538" y="1202"/>
                    </a:lnTo>
                    <a:lnTo>
                      <a:pt x="4541" y="1216"/>
                    </a:lnTo>
                    <a:lnTo>
                      <a:pt x="4543" y="1229"/>
                    </a:lnTo>
                    <a:lnTo>
                      <a:pt x="4543" y="1243"/>
                    </a:lnTo>
                    <a:lnTo>
                      <a:pt x="4542" y="1257"/>
                    </a:lnTo>
                    <a:lnTo>
                      <a:pt x="4538" y="1272"/>
                    </a:lnTo>
                    <a:lnTo>
                      <a:pt x="4531" y="1286"/>
                    </a:lnTo>
                    <a:lnTo>
                      <a:pt x="4523" y="1301"/>
                    </a:lnTo>
                    <a:lnTo>
                      <a:pt x="4512" y="1315"/>
                    </a:lnTo>
                    <a:lnTo>
                      <a:pt x="4498" y="1330"/>
                    </a:lnTo>
                    <a:lnTo>
                      <a:pt x="4482" y="1346"/>
                    </a:lnTo>
                    <a:lnTo>
                      <a:pt x="4464" y="1361"/>
                    </a:lnTo>
                    <a:lnTo>
                      <a:pt x="4448" y="1376"/>
                    </a:lnTo>
                    <a:lnTo>
                      <a:pt x="4433" y="1391"/>
                    </a:lnTo>
                    <a:lnTo>
                      <a:pt x="4418" y="1405"/>
                    </a:lnTo>
                    <a:lnTo>
                      <a:pt x="4405" y="1420"/>
                    </a:lnTo>
                    <a:lnTo>
                      <a:pt x="4393" y="1434"/>
                    </a:lnTo>
                    <a:lnTo>
                      <a:pt x="4382" y="1448"/>
                    </a:lnTo>
                    <a:lnTo>
                      <a:pt x="4373" y="1462"/>
                    </a:lnTo>
                    <a:lnTo>
                      <a:pt x="4363" y="1475"/>
                    </a:lnTo>
                    <a:lnTo>
                      <a:pt x="4355" y="1489"/>
                    </a:lnTo>
                    <a:lnTo>
                      <a:pt x="4349" y="1502"/>
                    </a:lnTo>
                    <a:lnTo>
                      <a:pt x="4343" y="1515"/>
                    </a:lnTo>
                    <a:lnTo>
                      <a:pt x="4338" y="1528"/>
                    </a:lnTo>
                    <a:lnTo>
                      <a:pt x="4335" y="1542"/>
                    </a:lnTo>
                    <a:lnTo>
                      <a:pt x="4333" y="1554"/>
                    </a:lnTo>
                    <a:lnTo>
                      <a:pt x="4330" y="1567"/>
                    </a:lnTo>
                    <a:lnTo>
                      <a:pt x="4330" y="1580"/>
                    </a:lnTo>
                    <a:lnTo>
                      <a:pt x="4330" y="1593"/>
                    </a:lnTo>
                    <a:lnTo>
                      <a:pt x="4333" y="1605"/>
                    </a:lnTo>
                    <a:lnTo>
                      <a:pt x="4335" y="1617"/>
                    </a:lnTo>
                    <a:lnTo>
                      <a:pt x="4339" y="1630"/>
                    </a:lnTo>
                    <a:lnTo>
                      <a:pt x="4343" y="1641"/>
                    </a:lnTo>
                    <a:lnTo>
                      <a:pt x="4349" y="1653"/>
                    </a:lnTo>
                    <a:lnTo>
                      <a:pt x="4356" y="1666"/>
                    </a:lnTo>
                    <a:lnTo>
                      <a:pt x="4364" y="1678"/>
                    </a:lnTo>
                    <a:lnTo>
                      <a:pt x="4373" y="1690"/>
                    </a:lnTo>
                    <a:lnTo>
                      <a:pt x="4382" y="1702"/>
                    </a:lnTo>
                    <a:lnTo>
                      <a:pt x="4393" y="1714"/>
                    </a:lnTo>
                    <a:lnTo>
                      <a:pt x="4406" y="1726"/>
                    </a:lnTo>
                    <a:lnTo>
                      <a:pt x="4419" y="1738"/>
                    </a:lnTo>
                    <a:lnTo>
                      <a:pt x="4432" y="1749"/>
                    </a:lnTo>
                    <a:lnTo>
                      <a:pt x="4447" y="1761"/>
                    </a:lnTo>
                    <a:lnTo>
                      <a:pt x="4462" y="1773"/>
                    </a:lnTo>
                    <a:lnTo>
                      <a:pt x="4475" y="1784"/>
                    </a:lnTo>
                    <a:lnTo>
                      <a:pt x="4486" y="1796"/>
                    </a:lnTo>
                    <a:lnTo>
                      <a:pt x="4495" y="1807"/>
                    </a:lnTo>
                    <a:lnTo>
                      <a:pt x="4502" y="1817"/>
                    </a:lnTo>
                    <a:lnTo>
                      <a:pt x="4508" y="1828"/>
                    </a:lnTo>
                    <a:lnTo>
                      <a:pt x="4512" y="1839"/>
                    </a:lnTo>
                    <a:lnTo>
                      <a:pt x="4515" y="1850"/>
                    </a:lnTo>
                    <a:lnTo>
                      <a:pt x="4516" y="1860"/>
                    </a:lnTo>
                    <a:lnTo>
                      <a:pt x="4517" y="1870"/>
                    </a:lnTo>
                    <a:lnTo>
                      <a:pt x="4515" y="1880"/>
                    </a:lnTo>
                    <a:lnTo>
                      <a:pt x="4513" y="1890"/>
                    </a:lnTo>
                    <a:lnTo>
                      <a:pt x="4510" y="1900"/>
                    </a:lnTo>
                    <a:lnTo>
                      <a:pt x="4505" y="1909"/>
                    </a:lnTo>
                    <a:lnTo>
                      <a:pt x="4499" y="1919"/>
                    </a:lnTo>
                    <a:lnTo>
                      <a:pt x="4492" y="1929"/>
                    </a:lnTo>
                    <a:lnTo>
                      <a:pt x="4485" y="1938"/>
                    </a:lnTo>
                    <a:lnTo>
                      <a:pt x="4477" y="1948"/>
                    </a:lnTo>
                    <a:lnTo>
                      <a:pt x="4468" y="1958"/>
                    </a:lnTo>
                    <a:lnTo>
                      <a:pt x="4458" y="1968"/>
                    </a:lnTo>
                    <a:lnTo>
                      <a:pt x="4437" y="1986"/>
                    </a:lnTo>
                    <a:lnTo>
                      <a:pt x="4415" y="2004"/>
                    </a:lnTo>
                    <a:lnTo>
                      <a:pt x="4365" y="2043"/>
                    </a:lnTo>
                    <a:lnTo>
                      <a:pt x="4313" y="2081"/>
                    </a:lnTo>
                    <a:lnTo>
                      <a:pt x="4302" y="2091"/>
                    </a:lnTo>
                    <a:lnTo>
                      <a:pt x="4293" y="2100"/>
                    </a:lnTo>
                    <a:lnTo>
                      <a:pt x="4285" y="2110"/>
                    </a:lnTo>
                    <a:lnTo>
                      <a:pt x="4281" y="2119"/>
                    </a:lnTo>
                    <a:lnTo>
                      <a:pt x="4276" y="2129"/>
                    </a:lnTo>
                    <a:lnTo>
                      <a:pt x="4275" y="2137"/>
                    </a:lnTo>
                    <a:lnTo>
                      <a:pt x="4275" y="2146"/>
                    </a:lnTo>
                    <a:lnTo>
                      <a:pt x="4278" y="2154"/>
                    </a:lnTo>
                    <a:lnTo>
                      <a:pt x="4281" y="2163"/>
                    </a:lnTo>
                    <a:lnTo>
                      <a:pt x="4285" y="2172"/>
                    </a:lnTo>
                    <a:lnTo>
                      <a:pt x="4292" y="2180"/>
                    </a:lnTo>
                    <a:lnTo>
                      <a:pt x="4299" y="2189"/>
                    </a:lnTo>
                    <a:lnTo>
                      <a:pt x="4308" y="2198"/>
                    </a:lnTo>
                    <a:lnTo>
                      <a:pt x="4317" y="2206"/>
                    </a:lnTo>
                    <a:lnTo>
                      <a:pt x="4328" y="2216"/>
                    </a:lnTo>
                    <a:lnTo>
                      <a:pt x="4339" y="2225"/>
                    </a:lnTo>
                    <a:lnTo>
                      <a:pt x="4393" y="2261"/>
                    </a:lnTo>
                    <a:lnTo>
                      <a:pt x="4455" y="2301"/>
                    </a:lnTo>
                    <a:lnTo>
                      <a:pt x="4486" y="2323"/>
                    </a:lnTo>
                    <a:lnTo>
                      <a:pt x="4517" y="2346"/>
                    </a:lnTo>
                    <a:lnTo>
                      <a:pt x="4532" y="2359"/>
                    </a:lnTo>
                    <a:lnTo>
                      <a:pt x="4548" y="2370"/>
                    </a:lnTo>
                    <a:lnTo>
                      <a:pt x="4563" y="2383"/>
                    </a:lnTo>
                    <a:lnTo>
                      <a:pt x="4577" y="2396"/>
                    </a:lnTo>
                    <a:lnTo>
                      <a:pt x="4589" y="2410"/>
                    </a:lnTo>
                    <a:lnTo>
                      <a:pt x="4596" y="2423"/>
                    </a:lnTo>
                    <a:lnTo>
                      <a:pt x="4601" y="2437"/>
                    </a:lnTo>
                    <a:lnTo>
                      <a:pt x="4602" y="2450"/>
                    </a:lnTo>
                    <a:lnTo>
                      <a:pt x="4601" y="2463"/>
                    </a:lnTo>
                    <a:lnTo>
                      <a:pt x="4595" y="2476"/>
                    </a:lnTo>
                    <a:lnTo>
                      <a:pt x="4589" y="2488"/>
                    </a:lnTo>
                    <a:lnTo>
                      <a:pt x="4579" y="2501"/>
                    </a:lnTo>
                    <a:lnTo>
                      <a:pt x="4567" y="2514"/>
                    </a:lnTo>
                    <a:lnTo>
                      <a:pt x="4554" y="2527"/>
                    </a:lnTo>
                    <a:lnTo>
                      <a:pt x="4539" y="2540"/>
                    </a:lnTo>
                    <a:lnTo>
                      <a:pt x="4523" y="2552"/>
                    </a:lnTo>
                    <a:lnTo>
                      <a:pt x="4488" y="2578"/>
                    </a:lnTo>
                    <a:lnTo>
                      <a:pt x="4450" y="2603"/>
                    </a:lnTo>
                    <a:lnTo>
                      <a:pt x="4414" y="2629"/>
                    </a:lnTo>
                    <a:lnTo>
                      <a:pt x="4378" y="2654"/>
                    </a:lnTo>
                    <a:lnTo>
                      <a:pt x="4361" y="2667"/>
                    </a:lnTo>
                    <a:lnTo>
                      <a:pt x="4346" y="2680"/>
                    </a:lnTo>
                    <a:lnTo>
                      <a:pt x="4332" y="2694"/>
                    </a:lnTo>
                    <a:lnTo>
                      <a:pt x="4320" y="2707"/>
                    </a:lnTo>
                    <a:lnTo>
                      <a:pt x="4310" y="2721"/>
                    </a:lnTo>
                    <a:lnTo>
                      <a:pt x="4301" y="2735"/>
                    </a:lnTo>
                    <a:lnTo>
                      <a:pt x="4296" y="2750"/>
                    </a:lnTo>
                    <a:lnTo>
                      <a:pt x="4293" y="2764"/>
                    </a:lnTo>
                    <a:lnTo>
                      <a:pt x="4293" y="2778"/>
                    </a:lnTo>
                    <a:lnTo>
                      <a:pt x="4296" y="2793"/>
                    </a:lnTo>
                    <a:lnTo>
                      <a:pt x="4303" y="2808"/>
                    </a:lnTo>
                    <a:lnTo>
                      <a:pt x="4313" y="2823"/>
                    </a:lnTo>
                    <a:lnTo>
                      <a:pt x="4337" y="2852"/>
                    </a:lnTo>
                    <a:lnTo>
                      <a:pt x="4359" y="2879"/>
                    </a:lnTo>
                    <a:lnTo>
                      <a:pt x="4377" y="2905"/>
                    </a:lnTo>
                    <a:lnTo>
                      <a:pt x="4393" y="2930"/>
                    </a:lnTo>
                    <a:lnTo>
                      <a:pt x="4406" y="2953"/>
                    </a:lnTo>
                    <a:lnTo>
                      <a:pt x="4418" y="2975"/>
                    </a:lnTo>
                    <a:lnTo>
                      <a:pt x="4422" y="2986"/>
                    </a:lnTo>
                    <a:lnTo>
                      <a:pt x="4427" y="2997"/>
                    </a:lnTo>
                    <a:lnTo>
                      <a:pt x="4430" y="3008"/>
                    </a:lnTo>
                    <a:lnTo>
                      <a:pt x="4432" y="3018"/>
                    </a:lnTo>
                    <a:lnTo>
                      <a:pt x="4434" y="3028"/>
                    </a:lnTo>
                    <a:lnTo>
                      <a:pt x="4435" y="3039"/>
                    </a:lnTo>
                    <a:lnTo>
                      <a:pt x="4436" y="3050"/>
                    </a:lnTo>
                    <a:lnTo>
                      <a:pt x="4435" y="3061"/>
                    </a:lnTo>
                    <a:lnTo>
                      <a:pt x="4435" y="3071"/>
                    </a:lnTo>
                    <a:lnTo>
                      <a:pt x="4433" y="3082"/>
                    </a:lnTo>
                    <a:lnTo>
                      <a:pt x="4431" y="3093"/>
                    </a:lnTo>
                    <a:lnTo>
                      <a:pt x="4429" y="3104"/>
                    </a:lnTo>
                    <a:lnTo>
                      <a:pt x="4424" y="3116"/>
                    </a:lnTo>
                    <a:lnTo>
                      <a:pt x="4420" y="3126"/>
                    </a:lnTo>
                    <a:lnTo>
                      <a:pt x="4416" y="3138"/>
                    </a:lnTo>
                    <a:lnTo>
                      <a:pt x="4409" y="3151"/>
                    </a:lnTo>
                    <a:lnTo>
                      <a:pt x="4396" y="3176"/>
                    </a:lnTo>
                    <a:lnTo>
                      <a:pt x="4379" y="3203"/>
                    </a:lnTo>
                    <a:lnTo>
                      <a:pt x="4366" y="3220"/>
                    </a:lnTo>
                    <a:lnTo>
                      <a:pt x="4347" y="3242"/>
                    </a:lnTo>
                    <a:lnTo>
                      <a:pt x="4322" y="3269"/>
                    </a:lnTo>
                    <a:lnTo>
                      <a:pt x="4290" y="3300"/>
                    </a:lnTo>
                    <a:lnTo>
                      <a:pt x="4254" y="3336"/>
                    </a:lnTo>
                    <a:lnTo>
                      <a:pt x="4212" y="3375"/>
                    </a:lnTo>
                    <a:lnTo>
                      <a:pt x="4166" y="3417"/>
                    </a:lnTo>
                    <a:lnTo>
                      <a:pt x="4115" y="3462"/>
                    </a:lnTo>
                    <a:lnTo>
                      <a:pt x="4006" y="3561"/>
                    </a:lnTo>
                    <a:lnTo>
                      <a:pt x="3886" y="3666"/>
                    </a:lnTo>
                    <a:lnTo>
                      <a:pt x="3760" y="3776"/>
                    </a:lnTo>
                    <a:lnTo>
                      <a:pt x="3632" y="3887"/>
                    </a:lnTo>
                    <a:lnTo>
                      <a:pt x="3504" y="3996"/>
                    </a:lnTo>
                    <a:lnTo>
                      <a:pt x="3382" y="4100"/>
                    </a:lnTo>
                    <a:lnTo>
                      <a:pt x="3267" y="4197"/>
                    </a:lnTo>
                    <a:lnTo>
                      <a:pt x="3166" y="4282"/>
                    </a:lnTo>
                    <a:lnTo>
                      <a:pt x="3081" y="4354"/>
                    </a:lnTo>
                    <a:lnTo>
                      <a:pt x="3015" y="4409"/>
                    </a:lnTo>
                    <a:lnTo>
                      <a:pt x="2973" y="4444"/>
                    </a:lnTo>
                    <a:lnTo>
                      <a:pt x="2957" y="4457"/>
                    </a:lnTo>
                    <a:lnTo>
                      <a:pt x="1507" y="4457"/>
                    </a:lnTo>
                    <a:lnTo>
                      <a:pt x="1495" y="4445"/>
                    </a:lnTo>
                    <a:lnTo>
                      <a:pt x="1460" y="4413"/>
                    </a:lnTo>
                    <a:lnTo>
                      <a:pt x="1407" y="4362"/>
                    </a:lnTo>
                    <a:lnTo>
                      <a:pt x="1338" y="4296"/>
                    </a:lnTo>
                    <a:lnTo>
                      <a:pt x="1255" y="4217"/>
                    </a:lnTo>
                    <a:lnTo>
                      <a:pt x="1162" y="4129"/>
                    </a:lnTo>
                    <a:lnTo>
                      <a:pt x="1062" y="4034"/>
                    </a:lnTo>
                    <a:lnTo>
                      <a:pt x="957" y="3934"/>
                    </a:lnTo>
                    <a:lnTo>
                      <a:pt x="849" y="3834"/>
                    </a:lnTo>
                    <a:lnTo>
                      <a:pt x="743" y="3736"/>
                    </a:lnTo>
                    <a:lnTo>
                      <a:pt x="641" y="3642"/>
                    </a:lnTo>
                    <a:lnTo>
                      <a:pt x="546" y="3554"/>
                    </a:lnTo>
                    <a:lnTo>
                      <a:pt x="461" y="3477"/>
                    </a:lnTo>
                    <a:lnTo>
                      <a:pt x="388" y="3415"/>
                    </a:lnTo>
                    <a:lnTo>
                      <a:pt x="357" y="3388"/>
                    </a:lnTo>
                    <a:lnTo>
                      <a:pt x="330" y="3366"/>
                    </a:lnTo>
                    <a:lnTo>
                      <a:pt x="309" y="3350"/>
                    </a:lnTo>
                    <a:lnTo>
                      <a:pt x="292" y="3338"/>
                    </a:lnTo>
                    <a:lnTo>
                      <a:pt x="278" y="3327"/>
                    </a:lnTo>
                    <a:lnTo>
                      <a:pt x="267" y="3317"/>
                    </a:lnTo>
                    <a:lnTo>
                      <a:pt x="256" y="3304"/>
                    </a:lnTo>
                    <a:lnTo>
                      <a:pt x="247" y="3290"/>
                    </a:lnTo>
                    <a:lnTo>
                      <a:pt x="238" y="3275"/>
                    </a:lnTo>
                    <a:lnTo>
                      <a:pt x="232" y="3259"/>
                    </a:lnTo>
                    <a:lnTo>
                      <a:pt x="227" y="3243"/>
                    </a:lnTo>
                    <a:lnTo>
                      <a:pt x="222" y="3226"/>
                    </a:lnTo>
                    <a:lnTo>
                      <a:pt x="219" y="3207"/>
                    </a:lnTo>
                    <a:lnTo>
                      <a:pt x="216" y="3190"/>
                    </a:lnTo>
                    <a:lnTo>
                      <a:pt x="215" y="3171"/>
                    </a:lnTo>
                    <a:lnTo>
                      <a:pt x="214" y="3152"/>
                    </a:lnTo>
                    <a:lnTo>
                      <a:pt x="214" y="3133"/>
                    </a:lnTo>
                    <a:lnTo>
                      <a:pt x="214" y="3115"/>
                    </a:lnTo>
                    <a:lnTo>
                      <a:pt x="215" y="3095"/>
                    </a:lnTo>
                    <a:lnTo>
                      <a:pt x="217" y="3077"/>
                    </a:lnTo>
                    <a:lnTo>
                      <a:pt x="221" y="3040"/>
                    </a:lnTo>
                    <a:lnTo>
                      <a:pt x="227" y="3005"/>
                    </a:lnTo>
                    <a:lnTo>
                      <a:pt x="233" y="2974"/>
                    </a:lnTo>
                    <a:lnTo>
                      <a:pt x="240" y="2947"/>
                    </a:lnTo>
                    <a:lnTo>
                      <a:pt x="250" y="2906"/>
                    </a:lnTo>
                    <a:lnTo>
                      <a:pt x="256" y="2891"/>
                    </a:lnTo>
                    <a:lnTo>
                      <a:pt x="241" y="2886"/>
                    </a:lnTo>
                    <a:lnTo>
                      <a:pt x="203" y="2869"/>
                    </a:lnTo>
                    <a:lnTo>
                      <a:pt x="179" y="2859"/>
                    </a:lnTo>
                    <a:lnTo>
                      <a:pt x="154" y="2845"/>
                    </a:lnTo>
                    <a:lnTo>
                      <a:pt x="141" y="2837"/>
                    </a:lnTo>
                    <a:lnTo>
                      <a:pt x="128" y="2829"/>
                    </a:lnTo>
                    <a:lnTo>
                      <a:pt x="115" y="2821"/>
                    </a:lnTo>
                    <a:lnTo>
                      <a:pt x="103" y="2812"/>
                    </a:lnTo>
                    <a:lnTo>
                      <a:pt x="93" y="2802"/>
                    </a:lnTo>
                    <a:lnTo>
                      <a:pt x="82" y="2793"/>
                    </a:lnTo>
                    <a:lnTo>
                      <a:pt x="72" y="2782"/>
                    </a:lnTo>
                    <a:lnTo>
                      <a:pt x="63" y="2771"/>
                    </a:lnTo>
                    <a:lnTo>
                      <a:pt x="56" y="2759"/>
                    </a:lnTo>
                    <a:lnTo>
                      <a:pt x="50" y="2748"/>
                    </a:lnTo>
                    <a:lnTo>
                      <a:pt x="46" y="2735"/>
                    </a:lnTo>
                    <a:lnTo>
                      <a:pt x="43" y="2724"/>
                    </a:lnTo>
                    <a:lnTo>
                      <a:pt x="43" y="2711"/>
                    </a:lnTo>
                    <a:lnTo>
                      <a:pt x="44" y="2698"/>
                    </a:lnTo>
                    <a:lnTo>
                      <a:pt x="48" y="2684"/>
                    </a:lnTo>
                    <a:lnTo>
                      <a:pt x="55" y="2671"/>
                    </a:lnTo>
                    <a:lnTo>
                      <a:pt x="63" y="2657"/>
                    </a:lnTo>
                    <a:lnTo>
                      <a:pt x="75" y="2642"/>
                    </a:lnTo>
                    <a:lnTo>
                      <a:pt x="90" y="2627"/>
                    </a:lnTo>
                    <a:lnTo>
                      <a:pt x="108" y="2612"/>
                    </a:lnTo>
                    <a:lnTo>
                      <a:pt x="126" y="2597"/>
                    </a:lnTo>
                    <a:lnTo>
                      <a:pt x="143" y="2582"/>
                    </a:lnTo>
                    <a:lnTo>
                      <a:pt x="157" y="2566"/>
                    </a:lnTo>
                    <a:lnTo>
                      <a:pt x="170" y="2551"/>
                    </a:lnTo>
                    <a:lnTo>
                      <a:pt x="181" y="2535"/>
                    </a:lnTo>
                    <a:lnTo>
                      <a:pt x="190" y="2518"/>
                    </a:lnTo>
                    <a:lnTo>
                      <a:pt x="197" y="2502"/>
                    </a:lnTo>
                    <a:lnTo>
                      <a:pt x="204" y="2486"/>
                    </a:lnTo>
                    <a:lnTo>
                      <a:pt x="208" y="2470"/>
                    </a:lnTo>
                    <a:lnTo>
                      <a:pt x="211" y="2454"/>
                    </a:lnTo>
                    <a:lnTo>
                      <a:pt x="213" y="2436"/>
                    </a:lnTo>
                    <a:lnTo>
                      <a:pt x="214" y="2420"/>
                    </a:lnTo>
                    <a:lnTo>
                      <a:pt x="213" y="2404"/>
                    </a:lnTo>
                    <a:lnTo>
                      <a:pt x="210" y="2388"/>
                    </a:lnTo>
                    <a:lnTo>
                      <a:pt x="208" y="2372"/>
                    </a:lnTo>
                    <a:lnTo>
                      <a:pt x="204" y="2355"/>
                    </a:lnTo>
                    <a:lnTo>
                      <a:pt x="198" y="2339"/>
                    </a:lnTo>
                    <a:lnTo>
                      <a:pt x="193" y="2323"/>
                    </a:lnTo>
                    <a:lnTo>
                      <a:pt x="187" y="2307"/>
                    </a:lnTo>
                    <a:lnTo>
                      <a:pt x="179" y="2291"/>
                    </a:lnTo>
                    <a:lnTo>
                      <a:pt x="171" y="2275"/>
                    </a:lnTo>
                    <a:lnTo>
                      <a:pt x="163" y="2259"/>
                    </a:lnTo>
                    <a:lnTo>
                      <a:pt x="153" y="2244"/>
                    </a:lnTo>
                    <a:lnTo>
                      <a:pt x="143" y="2229"/>
                    </a:lnTo>
                    <a:lnTo>
                      <a:pt x="124" y="2201"/>
                    </a:lnTo>
                    <a:lnTo>
                      <a:pt x="103" y="2173"/>
                    </a:lnTo>
                    <a:lnTo>
                      <a:pt x="82" y="2146"/>
                    </a:lnTo>
                    <a:lnTo>
                      <a:pt x="60" y="2121"/>
                    </a:lnTo>
                    <a:lnTo>
                      <a:pt x="52" y="2109"/>
                    </a:lnTo>
                    <a:lnTo>
                      <a:pt x="44" y="2097"/>
                    </a:lnTo>
                    <a:lnTo>
                      <a:pt x="40" y="2086"/>
                    </a:lnTo>
                    <a:lnTo>
                      <a:pt x="36" y="2075"/>
                    </a:lnTo>
                    <a:lnTo>
                      <a:pt x="35" y="2064"/>
                    </a:lnTo>
                    <a:lnTo>
                      <a:pt x="35" y="2053"/>
                    </a:lnTo>
                    <a:lnTo>
                      <a:pt x="38" y="2042"/>
                    </a:lnTo>
                    <a:lnTo>
                      <a:pt x="42" y="2032"/>
                    </a:lnTo>
                    <a:lnTo>
                      <a:pt x="46" y="2022"/>
                    </a:lnTo>
                    <a:lnTo>
                      <a:pt x="53" y="2012"/>
                    </a:lnTo>
                    <a:lnTo>
                      <a:pt x="60" y="2001"/>
                    </a:lnTo>
                    <a:lnTo>
                      <a:pt x="69" y="1991"/>
                    </a:lnTo>
                    <a:lnTo>
                      <a:pt x="88" y="1972"/>
                    </a:lnTo>
                    <a:lnTo>
                      <a:pt x="110" y="1952"/>
                    </a:lnTo>
                    <a:lnTo>
                      <a:pt x="159" y="1915"/>
                    </a:lnTo>
                    <a:lnTo>
                      <a:pt x="207" y="1876"/>
                    </a:lnTo>
                    <a:lnTo>
                      <a:pt x="218" y="1866"/>
                    </a:lnTo>
                    <a:lnTo>
                      <a:pt x="229" y="1855"/>
                    </a:lnTo>
                    <a:lnTo>
                      <a:pt x="238" y="1846"/>
                    </a:lnTo>
                    <a:lnTo>
                      <a:pt x="248" y="1835"/>
                    </a:lnTo>
                    <a:lnTo>
                      <a:pt x="256" y="1825"/>
                    </a:lnTo>
                    <a:lnTo>
                      <a:pt x="263" y="1814"/>
                    </a:lnTo>
                    <a:lnTo>
                      <a:pt x="269" y="1803"/>
                    </a:lnTo>
                    <a:lnTo>
                      <a:pt x="274" y="1793"/>
                    </a:lnTo>
                    <a:lnTo>
                      <a:pt x="276" y="1782"/>
                    </a:lnTo>
                    <a:lnTo>
                      <a:pt x="275" y="1771"/>
                    </a:lnTo>
                    <a:lnTo>
                      <a:pt x="271" y="1761"/>
                    </a:lnTo>
                    <a:lnTo>
                      <a:pt x="264" y="1752"/>
                    </a:lnTo>
                    <a:lnTo>
                      <a:pt x="256" y="1742"/>
                    </a:lnTo>
                    <a:lnTo>
                      <a:pt x="245" y="1732"/>
                    </a:lnTo>
                    <a:lnTo>
                      <a:pt x="232" y="1722"/>
                    </a:lnTo>
                    <a:lnTo>
                      <a:pt x="218" y="1714"/>
                    </a:lnTo>
                    <a:lnTo>
                      <a:pt x="186" y="1694"/>
                    </a:lnTo>
                    <a:lnTo>
                      <a:pt x="151" y="1676"/>
                    </a:lnTo>
                    <a:lnTo>
                      <a:pt x="115" y="1655"/>
                    </a:lnTo>
                    <a:lnTo>
                      <a:pt x="81" y="1634"/>
                    </a:lnTo>
                    <a:lnTo>
                      <a:pt x="65" y="1623"/>
                    </a:lnTo>
                    <a:lnTo>
                      <a:pt x="49" y="1611"/>
                    </a:lnTo>
                    <a:lnTo>
                      <a:pt x="36" y="1598"/>
                    </a:lnTo>
                    <a:lnTo>
                      <a:pt x="25" y="1585"/>
                    </a:lnTo>
                    <a:lnTo>
                      <a:pt x="15" y="1572"/>
                    </a:lnTo>
                    <a:lnTo>
                      <a:pt x="7" y="1557"/>
                    </a:lnTo>
                    <a:lnTo>
                      <a:pt x="2" y="1542"/>
                    </a:lnTo>
                    <a:lnTo>
                      <a:pt x="0" y="1526"/>
                    </a:lnTo>
                    <a:lnTo>
                      <a:pt x="1" y="1510"/>
                    </a:lnTo>
                    <a:lnTo>
                      <a:pt x="5" y="1491"/>
                    </a:lnTo>
                    <a:lnTo>
                      <a:pt x="13" y="1473"/>
                    </a:lnTo>
                    <a:lnTo>
                      <a:pt x="25" y="1452"/>
                    </a:lnTo>
                    <a:lnTo>
                      <a:pt x="41" y="1432"/>
                    </a:lnTo>
                    <a:lnTo>
                      <a:pt x="61" y="1409"/>
                    </a:lnTo>
                    <a:lnTo>
                      <a:pt x="86" y="1387"/>
                    </a:lnTo>
                    <a:lnTo>
                      <a:pt x="116" y="1362"/>
                    </a:lnTo>
                    <a:lnTo>
                      <a:pt x="147" y="1337"/>
                    </a:lnTo>
                    <a:lnTo>
                      <a:pt x="173" y="1312"/>
                    </a:lnTo>
                    <a:lnTo>
                      <a:pt x="195" y="1288"/>
                    </a:lnTo>
                    <a:lnTo>
                      <a:pt x="214" y="1265"/>
                    </a:lnTo>
                    <a:lnTo>
                      <a:pt x="228" y="1243"/>
                    </a:lnTo>
                    <a:lnTo>
                      <a:pt x="240" y="1220"/>
                    </a:lnTo>
                    <a:lnTo>
                      <a:pt x="248" y="1200"/>
                    </a:lnTo>
                    <a:lnTo>
                      <a:pt x="254" y="1179"/>
                    </a:lnTo>
                    <a:lnTo>
                      <a:pt x="257" y="1159"/>
                    </a:lnTo>
                    <a:lnTo>
                      <a:pt x="257" y="1140"/>
                    </a:lnTo>
                    <a:lnTo>
                      <a:pt x="255" y="1121"/>
                    </a:lnTo>
                    <a:lnTo>
                      <a:pt x="251" y="1104"/>
                    </a:lnTo>
                    <a:lnTo>
                      <a:pt x="245" y="1086"/>
                    </a:lnTo>
                    <a:lnTo>
                      <a:pt x="237" y="1070"/>
                    </a:lnTo>
                    <a:lnTo>
                      <a:pt x="229" y="1055"/>
                    </a:lnTo>
                    <a:lnTo>
                      <a:pt x="219" y="1041"/>
                    </a:lnTo>
                    <a:lnTo>
                      <a:pt x="207" y="1027"/>
                    </a:lnTo>
                    <a:lnTo>
                      <a:pt x="195" y="1014"/>
                    </a:lnTo>
                    <a:lnTo>
                      <a:pt x="182" y="1002"/>
                    </a:lnTo>
                    <a:lnTo>
                      <a:pt x="169" y="990"/>
                    </a:lnTo>
                    <a:lnTo>
                      <a:pt x="156" y="979"/>
                    </a:lnTo>
                    <a:lnTo>
                      <a:pt x="143" y="970"/>
                    </a:lnTo>
                    <a:lnTo>
                      <a:pt x="130" y="961"/>
                    </a:lnTo>
                    <a:lnTo>
                      <a:pt x="119" y="953"/>
                    </a:lnTo>
                    <a:lnTo>
                      <a:pt x="77" y="931"/>
                    </a:lnTo>
                    <a:lnTo>
                      <a:pt x="61" y="922"/>
                    </a:lnTo>
                    <a:lnTo>
                      <a:pt x="66" y="0"/>
                    </a:lnTo>
                    <a:close/>
                  </a:path>
                </a:pathLst>
              </a:custGeom>
              <a:solidFill>
                <a:srgbClr val="2F31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8" name="Freeform 123"/>
              <p:cNvSpPr>
                <a:spLocks noEditPoints="1"/>
              </p:cNvSpPr>
              <p:nvPr/>
            </p:nvSpPr>
            <p:spPr bwMode="auto">
              <a:xfrm>
                <a:off x="8711265" y="4894331"/>
                <a:ext cx="1382946" cy="1446797"/>
              </a:xfrm>
              <a:custGeom>
                <a:avLst/>
                <a:gdLst>
                  <a:gd name="T0" fmla="*/ 946 w 3811"/>
                  <a:gd name="T1" fmla="*/ 182 h 3985"/>
                  <a:gd name="T2" fmla="*/ 1424 w 3811"/>
                  <a:gd name="T3" fmla="*/ 283 h 3985"/>
                  <a:gd name="T4" fmla="*/ 919 w 3811"/>
                  <a:gd name="T5" fmla="*/ 348 h 3985"/>
                  <a:gd name="T6" fmla="*/ 3596 w 3811"/>
                  <a:gd name="T7" fmla="*/ 3292 h 3985"/>
                  <a:gd name="T8" fmla="*/ 3173 w 3811"/>
                  <a:gd name="T9" fmla="*/ 3639 h 3985"/>
                  <a:gd name="T10" fmla="*/ 3170 w 3811"/>
                  <a:gd name="T11" fmla="*/ 3804 h 3985"/>
                  <a:gd name="T12" fmla="*/ 3582 w 3811"/>
                  <a:gd name="T13" fmla="*/ 3350 h 3985"/>
                  <a:gd name="T14" fmla="*/ 2672 w 3811"/>
                  <a:gd name="T15" fmla="*/ 3064 h 3985"/>
                  <a:gd name="T16" fmla="*/ 3807 w 3811"/>
                  <a:gd name="T17" fmla="*/ 3102 h 3985"/>
                  <a:gd name="T18" fmla="*/ 3334 w 3811"/>
                  <a:gd name="T19" fmla="*/ 3205 h 3985"/>
                  <a:gd name="T20" fmla="*/ 2259 w 3811"/>
                  <a:gd name="T21" fmla="*/ 3164 h 3985"/>
                  <a:gd name="T22" fmla="*/ 3141 w 3811"/>
                  <a:gd name="T23" fmla="*/ 2892 h 3985"/>
                  <a:gd name="T24" fmla="*/ 3433 w 3811"/>
                  <a:gd name="T25" fmla="*/ 2949 h 3985"/>
                  <a:gd name="T26" fmla="*/ 2572 w 3811"/>
                  <a:gd name="T27" fmla="*/ 2978 h 3985"/>
                  <a:gd name="T28" fmla="*/ 2777 w 3811"/>
                  <a:gd name="T29" fmla="*/ 2590 h 3985"/>
                  <a:gd name="T30" fmla="*/ 3493 w 3811"/>
                  <a:gd name="T31" fmla="*/ 2656 h 3985"/>
                  <a:gd name="T32" fmla="*/ 2682 w 3811"/>
                  <a:gd name="T33" fmla="*/ 2681 h 3985"/>
                  <a:gd name="T34" fmla="*/ 2365 w 3811"/>
                  <a:gd name="T35" fmla="*/ 2324 h 3985"/>
                  <a:gd name="T36" fmla="*/ 3222 w 3811"/>
                  <a:gd name="T37" fmla="*/ 2286 h 3985"/>
                  <a:gd name="T38" fmla="*/ 3508 w 3811"/>
                  <a:gd name="T39" fmla="*/ 2395 h 3985"/>
                  <a:gd name="T40" fmla="*/ 2280 w 3811"/>
                  <a:gd name="T41" fmla="*/ 2393 h 3985"/>
                  <a:gd name="T42" fmla="*/ 3020 w 3811"/>
                  <a:gd name="T43" fmla="*/ 1947 h 3985"/>
                  <a:gd name="T44" fmla="*/ 3508 w 3811"/>
                  <a:gd name="T45" fmla="*/ 2006 h 3985"/>
                  <a:gd name="T46" fmla="*/ 2431 w 3811"/>
                  <a:gd name="T47" fmla="*/ 2004 h 3985"/>
                  <a:gd name="T48" fmla="*/ 2580 w 3811"/>
                  <a:gd name="T49" fmla="*/ 1664 h 3985"/>
                  <a:gd name="T50" fmla="*/ 3408 w 3811"/>
                  <a:gd name="T51" fmla="*/ 1660 h 3985"/>
                  <a:gd name="T52" fmla="*/ 3407 w 3811"/>
                  <a:gd name="T53" fmla="*/ 1768 h 3985"/>
                  <a:gd name="T54" fmla="*/ 2332 w 3811"/>
                  <a:gd name="T55" fmla="*/ 1780 h 3985"/>
                  <a:gd name="T56" fmla="*/ 2514 w 3811"/>
                  <a:gd name="T57" fmla="*/ 1342 h 3985"/>
                  <a:gd name="T58" fmla="*/ 3258 w 3811"/>
                  <a:gd name="T59" fmla="*/ 1316 h 3985"/>
                  <a:gd name="T60" fmla="*/ 3291 w 3811"/>
                  <a:gd name="T61" fmla="*/ 1431 h 3985"/>
                  <a:gd name="T62" fmla="*/ 2214 w 3811"/>
                  <a:gd name="T63" fmla="*/ 1450 h 3985"/>
                  <a:gd name="T64" fmla="*/ 2884 w 3811"/>
                  <a:gd name="T65" fmla="*/ 977 h 3985"/>
                  <a:gd name="T66" fmla="*/ 3475 w 3811"/>
                  <a:gd name="T67" fmla="*/ 1025 h 3985"/>
                  <a:gd name="T68" fmla="*/ 3543 w 3811"/>
                  <a:gd name="T69" fmla="*/ 1136 h 3985"/>
                  <a:gd name="T70" fmla="*/ 2430 w 3811"/>
                  <a:gd name="T71" fmla="*/ 1121 h 3985"/>
                  <a:gd name="T72" fmla="*/ 2707 w 3811"/>
                  <a:gd name="T73" fmla="*/ 293 h 3985"/>
                  <a:gd name="T74" fmla="*/ 3535 w 3811"/>
                  <a:gd name="T75" fmla="*/ 321 h 3985"/>
                  <a:gd name="T76" fmla="*/ 3495 w 3811"/>
                  <a:gd name="T77" fmla="*/ 581 h 3985"/>
                  <a:gd name="T78" fmla="*/ 2999 w 3811"/>
                  <a:gd name="T79" fmla="*/ 759 h 3985"/>
                  <a:gd name="T80" fmla="*/ 2268 w 3811"/>
                  <a:gd name="T81" fmla="*/ 822 h 3985"/>
                  <a:gd name="T82" fmla="*/ 2747 w 3811"/>
                  <a:gd name="T83" fmla="*/ 598 h 3985"/>
                  <a:gd name="T84" fmla="*/ 2679 w 3811"/>
                  <a:gd name="T85" fmla="*/ 417 h 3985"/>
                  <a:gd name="T86" fmla="*/ 2551 w 3811"/>
                  <a:gd name="T87" fmla="*/ 23 h 3985"/>
                  <a:gd name="T88" fmla="*/ 3471 w 3811"/>
                  <a:gd name="T89" fmla="*/ 47 h 3985"/>
                  <a:gd name="T90" fmla="*/ 3705 w 3811"/>
                  <a:gd name="T91" fmla="*/ 203 h 3985"/>
                  <a:gd name="T92" fmla="*/ 2939 w 3811"/>
                  <a:gd name="T93" fmla="*/ 221 h 3985"/>
                  <a:gd name="T94" fmla="*/ 2415 w 3811"/>
                  <a:gd name="T95" fmla="*/ 93 h 3985"/>
                  <a:gd name="T96" fmla="*/ 138 w 3811"/>
                  <a:gd name="T97" fmla="*/ 2514 h 3985"/>
                  <a:gd name="T98" fmla="*/ 470 w 3811"/>
                  <a:gd name="T99" fmla="*/ 2579 h 3985"/>
                  <a:gd name="T100" fmla="*/ 170 w 3811"/>
                  <a:gd name="T101" fmla="*/ 2599 h 3985"/>
                  <a:gd name="T102" fmla="*/ 117 w 3811"/>
                  <a:gd name="T103" fmla="*/ 1850 h 3985"/>
                  <a:gd name="T104" fmla="*/ 544 w 3811"/>
                  <a:gd name="T105" fmla="*/ 1893 h 3985"/>
                  <a:gd name="T106" fmla="*/ 155 w 3811"/>
                  <a:gd name="T107" fmla="*/ 1932 h 3985"/>
                  <a:gd name="T108" fmla="*/ 169 w 3811"/>
                  <a:gd name="T109" fmla="*/ 1245 h 3985"/>
                  <a:gd name="T110" fmla="*/ 480 w 3811"/>
                  <a:gd name="T111" fmla="*/ 1296 h 3985"/>
                  <a:gd name="T112" fmla="*/ 133 w 3811"/>
                  <a:gd name="T113" fmla="*/ 1324 h 3985"/>
                  <a:gd name="T114" fmla="*/ 530 w 3811"/>
                  <a:gd name="T115" fmla="*/ 3107 h 3985"/>
                  <a:gd name="T116" fmla="*/ 1549 w 3811"/>
                  <a:gd name="T117" fmla="*/ 3118 h 3985"/>
                  <a:gd name="T118" fmla="*/ 977 w 3811"/>
                  <a:gd name="T119" fmla="*/ 3207 h 3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11" h="3985">
                    <a:moveTo>
                      <a:pt x="241" y="220"/>
                    </a:moveTo>
                    <a:lnTo>
                      <a:pt x="246" y="216"/>
                    </a:lnTo>
                    <a:lnTo>
                      <a:pt x="262" y="207"/>
                    </a:lnTo>
                    <a:lnTo>
                      <a:pt x="276" y="201"/>
                    </a:lnTo>
                    <a:lnTo>
                      <a:pt x="294" y="194"/>
                    </a:lnTo>
                    <a:lnTo>
                      <a:pt x="319" y="188"/>
                    </a:lnTo>
                    <a:lnTo>
                      <a:pt x="350" y="182"/>
                    </a:lnTo>
                    <a:lnTo>
                      <a:pt x="387" y="176"/>
                    </a:lnTo>
                    <a:lnTo>
                      <a:pt x="432" y="172"/>
                    </a:lnTo>
                    <a:lnTo>
                      <a:pt x="485" y="167"/>
                    </a:lnTo>
                    <a:lnTo>
                      <a:pt x="546" y="165"/>
                    </a:lnTo>
                    <a:lnTo>
                      <a:pt x="617" y="165"/>
                    </a:lnTo>
                    <a:lnTo>
                      <a:pt x="698" y="166"/>
                    </a:lnTo>
                    <a:lnTo>
                      <a:pt x="790" y="170"/>
                    </a:lnTo>
                    <a:lnTo>
                      <a:pt x="893" y="178"/>
                    </a:lnTo>
                    <a:lnTo>
                      <a:pt x="946" y="182"/>
                    </a:lnTo>
                    <a:lnTo>
                      <a:pt x="995" y="187"/>
                    </a:lnTo>
                    <a:lnTo>
                      <a:pt x="1042" y="192"/>
                    </a:lnTo>
                    <a:lnTo>
                      <a:pt x="1086" y="197"/>
                    </a:lnTo>
                    <a:lnTo>
                      <a:pt x="1126" y="203"/>
                    </a:lnTo>
                    <a:lnTo>
                      <a:pt x="1164" y="209"/>
                    </a:lnTo>
                    <a:lnTo>
                      <a:pt x="1200" y="216"/>
                    </a:lnTo>
                    <a:lnTo>
                      <a:pt x="1232" y="222"/>
                    </a:lnTo>
                    <a:lnTo>
                      <a:pt x="1262" y="229"/>
                    </a:lnTo>
                    <a:lnTo>
                      <a:pt x="1289" y="235"/>
                    </a:lnTo>
                    <a:lnTo>
                      <a:pt x="1315" y="242"/>
                    </a:lnTo>
                    <a:lnTo>
                      <a:pt x="1338" y="248"/>
                    </a:lnTo>
                    <a:lnTo>
                      <a:pt x="1360" y="256"/>
                    </a:lnTo>
                    <a:lnTo>
                      <a:pt x="1378" y="262"/>
                    </a:lnTo>
                    <a:lnTo>
                      <a:pt x="1395" y="269"/>
                    </a:lnTo>
                    <a:lnTo>
                      <a:pt x="1411" y="276"/>
                    </a:lnTo>
                    <a:lnTo>
                      <a:pt x="1424" y="283"/>
                    </a:lnTo>
                    <a:lnTo>
                      <a:pt x="1436" y="288"/>
                    </a:lnTo>
                    <a:lnTo>
                      <a:pt x="1447" y="295"/>
                    </a:lnTo>
                    <a:lnTo>
                      <a:pt x="1456" y="301"/>
                    </a:lnTo>
                    <a:lnTo>
                      <a:pt x="1471" y="312"/>
                    </a:lnTo>
                    <a:lnTo>
                      <a:pt x="1481" y="322"/>
                    </a:lnTo>
                    <a:lnTo>
                      <a:pt x="1487" y="329"/>
                    </a:lnTo>
                    <a:lnTo>
                      <a:pt x="1490" y="336"/>
                    </a:lnTo>
                    <a:lnTo>
                      <a:pt x="1492" y="339"/>
                    </a:lnTo>
                    <a:lnTo>
                      <a:pt x="1492" y="340"/>
                    </a:lnTo>
                    <a:lnTo>
                      <a:pt x="1472" y="341"/>
                    </a:lnTo>
                    <a:lnTo>
                      <a:pt x="1415" y="343"/>
                    </a:lnTo>
                    <a:lnTo>
                      <a:pt x="1329" y="347"/>
                    </a:lnTo>
                    <a:lnTo>
                      <a:pt x="1223" y="349"/>
                    </a:lnTo>
                    <a:lnTo>
                      <a:pt x="1105" y="350"/>
                    </a:lnTo>
                    <a:lnTo>
                      <a:pt x="980" y="350"/>
                    </a:lnTo>
                    <a:lnTo>
                      <a:pt x="919" y="348"/>
                    </a:lnTo>
                    <a:lnTo>
                      <a:pt x="859" y="345"/>
                    </a:lnTo>
                    <a:lnTo>
                      <a:pt x="802" y="342"/>
                    </a:lnTo>
                    <a:lnTo>
                      <a:pt x="749" y="338"/>
                    </a:lnTo>
                    <a:lnTo>
                      <a:pt x="698" y="332"/>
                    </a:lnTo>
                    <a:lnTo>
                      <a:pt x="649" y="325"/>
                    </a:lnTo>
                    <a:lnTo>
                      <a:pt x="600" y="317"/>
                    </a:lnTo>
                    <a:lnTo>
                      <a:pt x="555" y="309"/>
                    </a:lnTo>
                    <a:lnTo>
                      <a:pt x="510" y="299"/>
                    </a:lnTo>
                    <a:lnTo>
                      <a:pt x="468" y="289"/>
                    </a:lnTo>
                    <a:lnTo>
                      <a:pt x="429" y="278"/>
                    </a:lnTo>
                    <a:lnTo>
                      <a:pt x="393" y="269"/>
                    </a:lnTo>
                    <a:lnTo>
                      <a:pt x="330" y="250"/>
                    </a:lnTo>
                    <a:lnTo>
                      <a:pt x="283" y="234"/>
                    </a:lnTo>
                    <a:lnTo>
                      <a:pt x="252" y="223"/>
                    </a:lnTo>
                    <a:lnTo>
                      <a:pt x="241" y="220"/>
                    </a:lnTo>
                    <a:close/>
                    <a:moveTo>
                      <a:pt x="3596" y="3292"/>
                    </a:moveTo>
                    <a:lnTo>
                      <a:pt x="3582" y="3299"/>
                    </a:lnTo>
                    <a:lnTo>
                      <a:pt x="3546" y="3321"/>
                    </a:lnTo>
                    <a:lnTo>
                      <a:pt x="3520" y="3337"/>
                    </a:lnTo>
                    <a:lnTo>
                      <a:pt x="3491" y="3356"/>
                    </a:lnTo>
                    <a:lnTo>
                      <a:pt x="3460" y="3378"/>
                    </a:lnTo>
                    <a:lnTo>
                      <a:pt x="3425" y="3403"/>
                    </a:lnTo>
                    <a:lnTo>
                      <a:pt x="3388" y="3430"/>
                    </a:lnTo>
                    <a:lnTo>
                      <a:pt x="3352" y="3460"/>
                    </a:lnTo>
                    <a:lnTo>
                      <a:pt x="3314" y="3493"/>
                    </a:lnTo>
                    <a:lnTo>
                      <a:pt x="3276" y="3526"/>
                    </a:lnTo>
                    <a:lnTo>
                      <a:pt x="3258" y="3544"/>
                    </a:lnTo>
                    <a:lnTo>
                      <a:pt x="3240" y="3563"/>
                    </a:lnTo>
                    <a:lnTo>
                      <a:pt x="3222" y="3581"/>
                    </a:lnTo>
                    <a:lnTo>
                      <a:pt x="3205" y="3601"/>
                    </a:lnTo>
                    <a:lnTo>
                      <a:pt x="3188" y="3620"/>
                    </a:lnTo>
                    <a:lnTo>
                      <a:pt x="3173" y="3639"/>
                    </a:lnTo>
                    <a:lnTo>
                      <a:pt x="3158" y="3660"/>
                    </a:lnTo>
                    <a:lnTo>
                      <a:pt x="3143" y="3680"/>
                    </a:lnTo>
                    <a:lnTo>
                      <a:pt x="3093" y="3757"/>
                    </a:lnTo>
                    <a:lnTo>
                      <a:pt x="3052" y="3821"/>
                    </a:lnTo>
                    <a:lnTo>
                      <a:pt x="3021" y="3874"/>
                    </a:lnTo>
                    <a:lnTo>
                      <a:pt x="2996" y="3916"/>
                    </a:lnTo>
                    <a:lnTo>
                      <a:pt x="2979" y="3947"/>
                    </a:lnTo>
                    <a:lnTo>
                      <a:pt x="2967" y="3969"/>
                    </a:lnTo>
                    <a:lnTo>
                      <a:pt x="2962" y="3981"/>
                    </a:lnTo>
                    <a:lnTo>
                      <a:pt x="2959" y="3985"/>
                    </a:lnTo>
                    <a:lnTo>
                      <a:pt x="2965" y="3980"/>
                    </a:lnTo>
                    <a:lnTo>
                      <a:pt x="2982" y="3966"/>
                    </a:lnTo>
                    <a:lnTo>
                      <a:pt x="3011" y="3940"/>
                    </a:lnTo>
                    <a:lnTo>
                      <a:pt x="3052" y="3905"/>
                    </a:lnTo>
                    <a:lnTo>
                      <a:pt x="3105" y="3860"/>
                    </a:lnTo>
                    <a:lnTo>
                      <a:pt x="3170" y="3804"/>
                    </a:lnTo>
                    <a:lnTo>
                      <a:pt x="3248" y="3737"/>
                    </a:lnTo>
                    <a:lnTo>
                      <a:pt x="3337" y="3659"/>
                    </a:lnTo>
                    <a:lnTo>
                      <a:pt x="3361" y="3638"/>
                    </a:lnTo>
                    <a:lnTo>
                      <a:pt x="3383" y="3619"/>
                    </a:lnTo>
                    <a:lnTo>
                      <a:pt x="3403" y="3599"/>
                    </a:lnTo>
                    <a:lnTo>
                      <a:pt x="3423" y="3580"/>
                    </a:lnTo>
                    <a:lnTo>
                      <a:pt x="3441" y="3562"/>
                    </a:lnTo>
                    <a:lnTo>
                      <a:pt x="3457" y="3543"/>
                    </a:lnTo>
                    <a:lnTo>
                      <a:pt x="3473" y="3526"/>
                    </a:lnTo>
                    <a:lnTo>
                      <a:pt x="3487" y="3509"/>
                    </a:lnTo>
                    <a:lnTo>
                      <a:pt x="3511" y="3476"/>
                    </a:lnTo>
                    <a:lnTo>
                      <a:pt x="3533" y="3446"/>
                    </a:lnTo>
                    <a:lnTo>
                      <a:pt x="3549" y="3418"/>
                    </a:lnTo>
                    <a:lnTo>
                      <a:pt x="3563" y="3392"/>
                    </a:lnTo>
                    <a:lnTo>
                      <a:pt x="3574" y="3369"/>
                    </a:lnTo>
                    <a:lnTo>
                      <a:pt x="3582" y="3350"/>
                    </a:lnTo>
                    <a:lnTo>
                      <a:pt x="3588" y="3333"/>
                    </a:lnTo>
                    <a:lnTo>
                      <a:pt x="3591" y="3318"/>
                    </a:lnTo>
                    <a:lnTo>
                      <a:pt x="3595" y="3298"/>
                    </a:lnTo>
                    <a:lnTo>
                      <a:pt x="3596" y="3292"/>
                    </a:lnTo>
                    <a:close/>
                    <a:moveTo>
                      <a:pt x="2152" y="3139"/>
                    </a:moveTo>
                    <a:lnTo>
                      <a:pt x="2158" y="3137"/>
                    </a:lnTo>
                    <a:lnTo>
                      <a:pt x="2172" y="3134"/>
                    </a:lnTo>
                    <a:lnTo>
                      <a:pt x="2196" y="3129"/>
                    </a:lnTo>
                    <a:lnTo>
                      <a:pt x="2229" y="3122"/>
                    </a:lnTo>
                    <a:lnTo>
                      <a:pt x="2270" y="3113"/>
                    </a:lnTo>
                    <a:lnTo>
                      <a:pt x="2320" y="3105"/>
                    </a:lnTo>
                    <a:lnTo>
                      <a:pt x="2376" y="3096"/>
                    </a:lnTo>
                    <a:lnTo>
                      <a:pt x="2441" y="3086"/>
                    </a:lnTo>
                    <a:lnTo>
                      <a:pt x="2512" y="3078"/>
                    </a:lnTo>
                    <a:lnTo>
                      <a:pt x="2589" y="3070"/>
                    </a:lnTo>
                    <a:lnTo>
                      <a:pt x="2672" y="3064"/>
                    </a:lnTo>
                    <a:lnTo>
                      <a:pt x="2762" y="3058"/>
                    </a:lnTo>
                    <a:lnTo>
                      <a:pt x="2808" y="3056"/>
                    </a:lnTo>
                    <a:lnTo>
                      <a:pt x="2856" y="3055"/>
                    </a:lnTo>
                    <a:lnTo>
                      <a:pt x="2904" y="3054"/>
                    </a:lnTo>
                    <a:lnTo>
                      <a:pt x="2954" y="3054"/>
                    </a:lnTo>
                    <a:lnTo>
                      <a:pt x="3005" y="3054"/>
                    </a:lnTo>
                    <a:lnTo>
                      <a:pt x="3058" y="3055"/>
                    </a:lnTo>
                    <a:lnTo>
                      <a:pt x="3111" y="3057"/>
                    </a:lnTo>
                    <a:lnTo>
                      <a:pt x="3165" y="3061"/>
                    </a:lnTo>
                    <a:lnTo>
                      <a:pt x="3359" y="3071"/>
                    </a:lnTo>
                    <a:lnTo>
                      <a:pt x="3510" y="3081"/>
                    </a:lnTo>
                    <a:lnTo>
                      <a:pt x="3625" y="3089"/>
                    </a:lnTo>
                    <a:lnTo>
                      <a:pt x="3706" y="3094"/>
                    </a:lnTo>
                    <a:lnTo>
                      <a:pt x="3760" y="3098"/>
                    </a:lnTo>
                    <a:lnTo>
                      <a:pt x="3791" y="3101"/>
                    </a:lnTo>
                    <a:lnTo>
                      <a:pt x="3807" y="3102"/>
                    </a:lnTo>
                    <a:lnTo>
                      <a:pt x="3811" y="3103"/>
                    </a:lnTo>
                    <a:lnTo>
                      <a:pt x="3808" y="3104"/>
                    </a:lnTo>
                    <a:lnTo>
                      <a:pt x="3802" y="3108"/>
                    </a:lnTo>
                    <a:lnTo>
                      <a:pt x="3790" y="3113"/>
                    </a:lnTo>
                    <a:lnTo>
                      <a:pt x="3773" y="3122"/>
                    </a:lnTo>
                    <a:lnTo>
                      <a:pt x="3750" y="3131"/>
                    </a:lnTo>
                    <a:lnTo>
                      <a:pt x="3720" y="3142"/>
                    </a:lnTo>
                    <a:lnTo>
                      <a:pt x="3683" y="3152"/>
                    </a:lnTo>
                    <a:lnTo>
                      <a:pt x="3639" y="3163"/>
                    </a:lnTo>
                    <a:lnTo>
                      <a:pt x="3587" y="3174"/>
                    </a:lnTo>
                    <a:lnTo>
                      <a:pt x="3527" y="3185"/>
                    </a:lnTo>
                    <a:lnTo>
                      <a:pt x="3493" y="3189"/>
                    </a:lnTo>
                    <a:lnTo>
                      <a:pt x="3456" y="3193"/>
                    </a:lnTo>
                    <a:lnTo>
                      <a:pt x="3419" y="3198"/>
                    </a:lnTo>
                    <a:lnTo>
                      <a:pt x="3377" y="3202"/>
                    </a:lnTo>
                    <a:lnTo>
                      <a:pt x="3334" y="3205"/>
                    </a:lnTo>
                    <a:lnTo>
                      <a:pt x="3289" y="3209"/>
                    </a:lnTo>
                    <a:lnTo>
                      <a:pt x="3240" y="3211"/>
                    </a:lnTo>
                    <a:lnTo>
                      <a:pt x="3189" y="3213"/>
                    </a:lnTo>
                    <a:lnTo>
                      <a:pt x="3135" y="3214"/>
                    </a:lnTo>
                    <a:lnTo>
                      <a:pt x="3078" y="3214"/>
                    </a:lnTo>
                    <a:lnTo>
                      <a:pt x="3019" y="3214"/>
                    </a:lnTo>
                    <a:lnTo>
                      <a:pt x="2957" y="3213"/>
                    </a:lnTo>
                    <a:lnTo>
                      <a:pt x="2835" y="3210"/>
                    </a:lnTo>
                    <a:lnTo>
                      <a:pt x="2727" y="3205"/>
                    </a:lnTo>
                    <a:lnTo>
                      <a:pt x="2630" y="3200"/>
                    </a:lnTo>
                    <a:lnTo>
                      <a:pt x="2543" y="3194"/>
                    </a:lnTo>
                    <a:lnTo>
                      <a:pt x="2469" y="3188"/>
                    </a:lnTo>
                    <a:lnTo>
                      <a:pt x="2403" y="3183"/>
                    </a:lnTo>
                    <a:lnTo>
                      <a:pt x="2347" y="3176"/>
                    </a:lnTo>
                    <a:lnTo>
                      <a:pt x="2299" y="3170"/>
                    </a:lnTo>
                    <a:lnTo>
                      <a:pt x="2259" y="3164"/>
                    </a:lnTo>
                    <a:lnTo>
                      <a:pt x="2227" y="3158"/>
                    </a:lnTo>
                    <a:lnTo>
                      <a:pt x="2202" y="3152"/>
                    </a:lnTo>
                    <a:lnTo>
                      <a:pt x="2183" y="3148"/>
                    </a:lnTo>
                    <a:lnTo>
                      <a:pt x="2169" y="3145"/>
                    </a:lnTo>
                    <a:lnTo>
                      <a:pt x="2159" y="3142"/>
                    </a:lnTo>
                    <a:lnTo>
                      <a:pt x="2155" y="3139"/>
                    </a:lnTo>
                    <a:lnTo>
                      <a:pt x="2152" y="3139"/>
                    </a:lnTo>
                    <a:close/>
                    <a:moveTo>
                      <a:pt x="2431" y="2921"/>
                    </a:moveTo>
                    <a:lnTo>
                      <a:pt x="2450" y="2919"/>
                    </a:lnTo>
                    <a:lnTo>
                      <a:pt x="2501" y="2916"/>
                    </a:lnTo>
                    <a:lnTo>
                      <a:pt x="2580" y="2912"/>
                    </a:lnTo>
                    <a:lnTo>
                      <a:pt x="2679" y="2906"/>
                    </a:lnTo>
                    <a:lnTo>
                      <a:pt x="2791" y="2901"/>
                    </a:lnTo>
                    <a:lnTo>
                      <a:pt x="2909" y="2896"/>
                    </a:lnTo>
                    <a:lnTo>
                      <a:pt x="3029" y="2893"/>
                    </a:lnTo>
                    <a:lnTo>
                      <a:pt x="3141" y="2892"/>
                    </a:lnTo>
                    <a:lnTo>
                      <a:pt x="3192" y="2892"/>
                    </a:lnTo>
                    <a:lnTo>
                      <a:pt x="3238" y="2893"/>
                    </a:lnTo>
                    <a:lnTo>
                      <a:pt x="3279" y="2895"/>
                    </a:lnTo>
                    <a:lnTo>
                      <a:pt x="3316" y="2896"/>
                    </a:lnTo>
                    <a:lnTo>
                      <a:pt x="3348" y="2900"/>
                    </a:lnTo>
                    <a:lnTo>
                      <a:pt x="3376" y="2902"/>
                    </a:lnTo>
                    <a:lnTo>
                      <a:pt x="3401" y="2905"/>
                    </a:lnTo>
                    <a:lnTo>
                      <a:pt x="3422" y="2907"/>
                    </a:lnTo>
                    <a:lnTo>
                      <a:pt x="3453" y="2914"/>
                    </a:lnTo>
                    <a:lnTo>
                      <a:pt x="3474" y="2919"/>
                    </a:lnTo>
                    <a:lnTo>
                      <a:pt x="3484" y="2922"/>
                    </a:lnTo>
                    <a:lnTo>
                      <a:pt x="3488" y="2923"/>
                    </a:lnTo>
                    <a:lnTo>
                      <a:pt x="3482" y="2927"/>
                    </a:lnTo>
                    <a:lnTo>
                      <a:pt x="3465" y="2936"/>
                    </a:lnTo>
                    <a:lnTo>
                      <a:pt x="3451" y="2943"/>
                    </a:lnTo>
                    <a:lnTo>
                      <a:pt x="3433" y="2949"/>
                    </a:lnTo>
                    <a:lnTo>
                      <a:pt x="3409" y="2957"/>
                    </a:lnTo>
                    <a:lnTo>
                      <a:pt x="3381" y="2964"/>
                    </a:lnTo>
                    <a:lnTo>
                      <a:pt x="3347" y="2972"/>
                    </a:lnTo>
                    <a:lnTo>
                      <a:pt x="3308" y="2980"/>
                    </a:lnTo>
                    <a:lnTo>
                      <a:pt x="3263" y="2986"/>
                    </a:lnTo>
                    <a:lnTo>
                      <a:pt x="3210" y="2993"/>
                    </a:lnTo>
                    <a:lnTo>
                      <a:pt x="3152" y="2998"/>
                    </a:lnTo>
                    <a:lnTo>
                      <a:pt x="3086" y="3001"/>
                    </a:lnTo>
                    <a:lnTo>
                      <a:pt x="3012" y="3004"/>
                    </a:lnTo>
                    <a:lnTo>
                      <a:pt x="2930" y="3004"/>
                    </a:lnTo>
                    <a:lnTo>
                      <a:pt x="2849" y="3004"/>
                    </a:lnTo>
                    <a:lnTo>
                      <a:pt x="2778" y="3001"/>
                    </a:lnTo>
                    <a:lnTo>
                      <a:pt x="2714" y="2997"/>
                    </a:lnTo>
                    <a:lnTo>
                      <a:pt x="2659" y="2991"/>
                    </a:lnTo>
                    <a:lnTo>
                      <a:pt x="2612" y="2985"/>
                    </a:lnTo>
                    <a:lnTo>
                      <a:pt x="2572" y="2978"/>
                    </a:lnTo>
                    <a:lnTo>
                      <a:pt x="2537" y="2971"/>
                    </a:lnTo>
                    <a:lnTo>
                      <a:pt x="2509" y="2963"/>
                    </a:lnTo>
                    <a:lnTo>
                      <a:pt x="2486" y="2955"/>
                    </a:lnTo>
                    <a:lnTo>
                      <a:pt x="2469" y="2947"/>
                    </a:lnTo>
                    <a:lnTo>
                      <a:pt x="2455" y="2941"/>
                    </a:lnTo>
                    <a:lnTo>
                      <a:pt x="2445" y="2934"/>
                    </a:lnTo>
                    <a:lnTo>
                      <a:pt x="2433" y="2924"/>
                    </a:lnTo>
                    <a:lnTo>
                      <a:pt x="2431" y="2921"/>
                    </a:lnTo>
                    <a:close/>
                    <a:moveTo>
                      <a:pt x="2407" y="2626"/>
                    </a:moveTo>
                    <a:lnTo>
                      <a:pt x="2423" y="2624"/>
                    </a:lnTo>
                    <a:lnTo>
                      <a:pt x="2466" y="2618"/>
                    </a:lnTo>
                    <a:lnTo>
                      <a:pt x="2532" y="2610"/>
                    </a:lnTo>
                    <a:lnTo>
                      <a:pt x="2618" y="2602"/>
                    </a:lnTo>
                    <a:lnTo>
                      <a:pt x="2668" y="2597"/>
                    </a:lnTo>
                    <a:lnTo>
                      <a:pt x="2721" y="2593"/>
                    </a:lnTo>
                    <a:lnTo>
                      <a:pt x="2777" y="2590"/>
                    </a:lnTo>
                    <a:lnTo>
                      <a:pt x="2835" y="2588"/>
                    </a:lnTo>
                    <a:lnTo>
                      <a:pt x="2896" y="2586"/>
                    </a:lnTo>
                    <a:lnTo>
                      <a:pt x="2958" y="2586"/>
                    </a:lnTo>
                    <a:lnTo>
                      <a:pt x="3022" y="2588"/>
                    </a:lnTo>
                    <a:lnTo>
                      <a:pt x="3086" y="2590"/>
                    </a:lnTo>
                    <a:lnTo>
                      <a:pt x="3204" y="2597"/>
                    </a:lnTo>
                    <a:lnTo>
                      <a:pt x="3302" y="2605"/>
                    </a:lnTo>
                    <a:lnTo>
                      <a:pt x="3382" y="2612"/>
                    </a:lnTo>
                    <a:lnTo>
                      <a:pt x="3446" y="2620"/>
                    </a:lnTo>
                    <a:lnTo>
                      <a:pt x="3492" y="2626"/>
                    </a:lnTo>
                    <a:lnTo>
                      <a:pt x="3524" y="2632"/>
                    </a:lnTo>
                    <a:lnTo>
                      <a:pt x="3543" y="2636"/>
                    </a:lnTo>
                    <a:lnTo>
                      <a:pt x="3548" y="2637"/>
                    </a:lnTo>
                    <a:lnTo>
                      <a:pt x="3539" y="2640"/>
                    </a:lnTo>
                    <a:lnTo>
                      <a:pt x="3514" y="2649"/>
                    </a:lnTo>
                    <a:lnTo>
                      <a:pt x="3493" y="2656"/>
                    </a:lnTo>
                    <a:lnTo>
                      <a:pt x="3469" y="2662"/>
                    </a:lnTo>
                    <a:lnTo>
                      <a:pt x="3440" y="2670"/>
                    </a:lnTo>
                    <a:lnTo>
                      <a:pt x="3408" y="2676"/>
                    </a:lnTo>
                    <a:lnTo>
                      <a:pt x="3370" y="2683"/>
                    </a:lnTo>
                    <a:lnTo>
                      <a:pt x="3328" y="2689"/>
                    </a:lnTo>
                    <a:lnTo>
                      <a:pt x="3282" y="2696"/>
                    </a:lnTo>
                    <a:lnTo>
                      <a:pt x="3232" y="2700"/>
                    </a:lnTo>
                    <a:lnTo>
                      <a:pt x="3175" y="2704"/>
                    </a:lnTo>
                    <a:lnTo>
                      <a:pt x="3116" y="2706"/>
                    </a:lnTo>
                    <a:lnTo>
                      <a:pt x="3052" y="2706"/>
                    </a:lnTo>
                    <a:lnTo>
                      <a:pt x="2983" y="2705"/>
                    </a:lnTo>
                    <a:lnTo>
                      <a:pt x="2914" y="2702"/>
                    </a:lnTo>
                    <a:lnTo>
                      <a:pt x="2849" y="2698"/>
                    </a:lnTo>
                    <a:lnTo>
                      <a:pt x="2790" y="2693"/>
                    </a:lnTo>
                    <a:lnTo>
                      <a:pt x="2734" y="2688"/>
                    </a:lnTo>
                    <a:lnTo>
                      <a:pt x="2682" y="2681"/>
                    </a:lnTo>
                    <a:lnTo>
                      <a:pt x="2634" y="2675"/>
                    </a:lnTo>
                    <a:lnTo>
                      <a:pt x="2592" y="2667"/>
                    </a:lnTo>
                    <a:lnTo>
                      <a:pt x="2553" y="2661"/>
                    </a:lnTo>
                    <a:lnTo>
                      <a:pt x="2489" y="2648"/>
                    </a:lnTo>
                    <a:lnTo>
                      <a:pt x="2444" y="2637"/>
                    </a:lnTo>
                    <a:lnTo>
                      <a:pt x="2417" y="2630"/>
                    </a:lnTo>
                    <a:lnTo>
                      <a:pt x="2407" y="2626"/>
                    </a:lnTo>
                    <a:close/>
                    <a:moveTo>
                      <a:pt x="2103" y="2388"/>
                    </a:moveTo>
                    <a:lnTo>
                      <a:pt x="2109" y="2386"/>
                    </a:lnTo>
                    <a:lnTo>
                      <a:pt x="2124" y="2382"/>
                    </a:lnTo>
                    <a:lnTo>
                      <a:pt x="2148" y="2376"/>
                    </a:lnTo>
                    <a:lnTo>
                      <a:pt x="2178" y="2367"/>
                    </a:lnTo>
                    <a:lnTo>
                      <a:pt x="2216" y="2357"/>
                    </a:lnTo>
                    <a:lnTo>
                      <a:pt x="2260" y="2347"/>
                    </a:lnTo>
                    <a:lnTo>
                      <a:pt x="2310" y="2336"/>
                    </a:lnTo>
                    <a:lnTo>
                      <a:pt x="2365" y="2324"/>
                    </a:lnTo>
                    <a:lnTo>
                      <a:pt x="2425" y="2312"/>
                    </a:lnTo>
                    <a:lnTo>
                      <a:pt x="2489" y="2301"/>
                    </a:lnTo>
                    <a:lnTo>
                      <a:pt x="2556" y="2292"/>
                    </a:lnTo>
                    <a:lnTo>
                      <a:pt x="2628" y="2282"/>
                    </a:lnTo>
                    <a:lnTo>
                      <a:pt x="2664" y="2279"/>
                    </a:lnTo>
                    <a:lnTo>
                      <a:pt x="2701" y="2274"/>
                    </a:lnTo>
                    <a:lnTo>
                      <a:pt x="2739" y="2272"/>
                    </a:lnTo>
                    <a:lnTo>
                      <a:pt x="2777" y="2270"/>
                    </a:lnTo>
                    <a:lnTo>
                      <a:pt x="2816" y="2268"/>
                    </a:lnTo>
                    <a:lnTo>
                      <a:pt x="2855" y="2267"/>
                    </a:lnTo>
                    <a:lnTo>
                      <a:pt x="2894" y="2266"/>
                    </a:lnTo>
                    <a:lnTo>
                      <a:pt x="2933" y="2267"/>
                    </a:lnTo>
                    <a:lnTo>
                      <a:pt x="3010" y="2269"/>
                    </a:lnTo>
                    <a:lnTo>
                      <a:pt x="3085" y="2273"/>
                    </a:lnTo>
                    <a:lnTo>
                      <a:pt x="3155" y="2279"/>
                    </a:lnTo>
                    <a:lnTo>
                      <a:pt x="3222" y="2286"/>
                    </a:lnTo>
                    <a:lnTo>
                      <a:pt x="3285" y="2294"/>
                    </a:lnTo>
                    <a:lnTo>
                      <a:pt x="3343" y="2302"/>
                    </a:lnTo>
                    <a:lnTo>
                      <a:pt x="3397" y="2311"/>
                    </a:lnTo>
                    <a:lnTo>
                      <a:pt x="3446" y="2321"/>
                    </a:lnTo>
                    <a:lnTo>
                      <a:pt x="3490" y="2329"/>
                    </a:lnTo>
                    <a:lnTo>
                      <a:pt x="3529" y="2339"/>
                    </a:lnTo>
                    <a:lnTo>
                      <a:pt x="3563" y="2347"/>
                    </a:lnTo>
                    <a:lnTo>
                      <a:pt x="3591" y="2354"/>
                    </a:lnTo>
                    <a:lnTo>
                      <a:pt x="3629" y="2365"/>
                    </a:lnTo>
                    <a:lnTo>
                      <a:pt x="3643" y="2369"/>
                    </a:lnTo>
                    <a:lnTo>
                      <a:pt x="3639" y="2370"/>
                    </a:lnTo>
                    <a:lnTo>
                      <a:pt x="3627" y="2373"/>
                    </a:lnTo>
                    <a:lnTo>
                      <a:pt x="3608" y="2377"/>
                    </a:lnTo>
                    <a:lnTo>
                      <a:pt x="3582" y="2382"/>
                    </a:lnTo>
                    <a:lnTo>
                      <a:pt x="3548" y="2389"/>
                    </a:lnTo>
                    <a:lnTo>
                      <a:pt x="3508" y="2395"/>
                    </a:lnTo>
                    <a:lnTo>
                      <a:pt x="3463" y="2403"/>
                    </a:lnTo>
                    <a:lnTo>
                      <a:pt x="3411" y="2409"/>
                    </a:lnTo>
                    <a:lnTo>
                      <a:pt x="3353" y="2416"/>
                    </a:lnTo>
                    <a:lnTo>
                      <a:pt x="3290" y="2422"/>
                    </a:lnTo>
                    <a:lnTo>
                      <a:pt x="3222" y="2427"/>
                    </a:lnTo>
                    <a:lnTo>
                      <a:pt x="3150" y="2430"/>
                    </a:lnTo>
                    <a:lnTo>
                      <a:pt x="3073" y="2432"/>
                    </a:lnTo>
                    <a:lnTo>
                      <a:pt x="2991" y="2432"/>
                    </a:lnTo>
                    <a:lnTo>
                      <a:pt x="2949" y="2431"/>
                    </a:lnTo>
                    <a:lnTo>
                      <a:pt x="2906" y="2429"/>
                    </a:lnTo>
                    <a:lnTo>
                      <a:pt x="2862" y="2427"/>
                    </a:lnTo>
                    <a:lnTo>
                      <a:pt x="2818" y="2424"/>
                    </a:lnTo>
                    <a:lnTo>
                      <a:pt x="2648" y="2413"/>
                    </a:lnTo>
                    <a:lnTo>
                      <a:pt x="2502" y="2404"/>
                    </a:lnTo>
                    <a:lnTo>
                      <a:pt x="2380" y="2397"/>
                    </a:lnTo>
                    <a:lnTo>
                      <a:pt x="2280" y="2393"/>
                    </a:lnTo>
                    <a:lnTo>
                      <a:pt x="2202" y="2390"/>
                    </a:lnTo>
                    <a:lnTo>
                      <a:pt x="2147" y="2389"/>
                    </a:lnTo>
                    <a:lnTo>
                      <a:pt x="2114" y="2388"/>
                    </a:lnTo>
                    <a:lnTo>
                      <a:pt x="2103" y="2388"/>
                    </a:lnTo>
                    <a:close/>
                    <a:moveTo>
                      <a:pt x="2347" y="2003"/>
                    </a:moveTo>
                    <a:lnTo>
                      <a:pt x="2362" y="2001"/>
                    </a:lnTo>
                    <a:lnTo>
                      <a:pt x="2406" y="1994"/>
                    </a:lnTo>
                    <a:lnTo>
                      <a:pt x="2475" y="1984"/>
                    </a:lnTo>
                    <a:lnTo>
                      <a:pt x="2567" y="1972"/>
                    </a:lnTo>
                    <a:lnTo>
                      <a:pt x="2620" y="1967"/>
                    </a:lnTo>
                    <a:lnTo>
                      <a:pt x="2677" y="1961"/>
                    </a:lnTo>
                    <a:lnTo>
                      <a:pt x="2739" y="1957"/>
                    </a:lnTo>
                    <a:lnTo>
                      <a:pt x="2805" y="1952"/>
                    </a:lnTo>
                    <a:lnTo>
                      <a:pt x="2874" y="1950"/>
                    </a:lnTo>
                    <a:lnTo>
                      <a:pt x="2945" y="1948"/>
                    </a:lnTo>
                    <a:lnTo>
                      <a:pt x="3020" y="1947"/>
                    </a:lnTo>
                    <a:lnTo>
                      <a:pt x="3097" y="1948"/>
                    </a:lnTo>
                    <a:lnTo>
                      <a:pt x="3170" y="1950"/>
                    </a:lnTo>
                    <a:lnTo>
                      <a:pt x="3237" y="1954"/>
                    </a:lnTo>
                    <a:lnTo>
                      <a:pt x="3299" y="1957"/>
                    </a:lnTo>
                    <a:lnTo>
                      <a:pt x="3353" y="1960"/>
                    </a:lnTo>
                    <a:lnTo>
                      <a:pt x="3444" y="1968"/>
                    </a:lnTo>
                    <a:lnTo>
                      <a:pt x="3515" y="1975"/>
                    </a:lnTo>
                    <a:lnTo>
                      <a:pt x="3566" y="1982"/>
                    </a:lnTo>
                    <a:lnTo>
                      <a:pt x="3600" y="1988"/>
                    </a:lnTo>
                    <a:lnTo>
                      <a:pt x="3618" y="1991"/>
                    </a:lnTo>
                    <a:lnTo>
                      <a:pt x="3625" y="1994"/>
                    </a:lnTo>
                    <a:lnTo>
                      <a:pt x="3619" y="1994"/>
                    </a:lnTo>
                    <a:lnTo>
                      <a:pt x="3604" y="1996"/>
                    </a:lnTo>
                    <a:lnTo>
                      <a:pt x="3579" y="1999"/>
                    </a:lnTo>
                    <a:lnTo>
                      <a:pt x="3547" y="2002"/>
                    </a:lnTo>
                    <a:lnTo>
                      <a:pt x="3508" y="2006"/>
                    </a:lnTo>
                    <a:lnTo>
                      <a:pt x="3463" y="2011"/>
                    </a:lnTo>
                    <a:lnTo>
                      <a:pt x="3411" y="2015"/>
                    </a:lnTo>
                    <a:lnTo>
                      <a:pt x="3356" y="2021"/>
                    </a:lnTo>
                    <a:lnTo>
                      <a:pt x="3296" y="2025"/>
                    </a:lnTo>
                    <a:lnTo>
                      <a:pt x="3235" y="2028"/>
                    </a:lnTo>
                    <a:lnTo>
                      <a:pt x="3172" y="2031"/>
                    </a:lnTo>
                    <a:lnTo>
                      <a:pt x="3107" y="2033"/>
                    </a:lnTo>
                    <a:lnTo>
                      <a:pt x="3044" y="2035"/>
                    </a:lnTo>
                    <a:lnTo>
                      <a:pt x="2981" y="2033"/>
                    </a:lnTo>
                    <a:lnTo>
                      <a:pt x="2921" y="2031"/>
                    </a:lnTo>
                    <a:lnTo>
                      <a:pt x="2862" y="2027"/>
                    </a:lnTo>
                    <a:lnTo>
                      <a:pt x="2754" y="2018"/>
                    </a:lnTo>
                    <a:lnTo>
                      <a:pt x="2656" y="2013"/>
                    </a:lnTo>
                    <a:lnTo>
                      <a:pt x="2567" y="2009"/>
                    </a:lnTo>
                    <a:lnTo>
                      <a:pt x="2493" y="2005"/>
                    </a:lnTo>
                    <a:lnTo>
                      <a:pt x="2431" y="2004"/>
                    </a:lnTo>
                    <a:lnTo>
                      <a:pt x="2386" y="2003"/>
                    </a:lnTo>
                    <a:lnTo>
                      <a:pt x="2357" y="2003"/>
                    </a:lnTo>
                    <a:lnTo>
                      <a:pt x="2347" y="2003"/>
                    </a:lnTo>
                    <a:close/>
                    <a:moveTo>
                      <a:pt x="2208" y="1775"/>
                    </a:moveTo>
                    <a:lnTo>
                      <a:pt x="2213" y="1773"/>
                    </a:lnTo>
                    <a:lnTo>
                      <a:pt x="2225" y="1768"/>
                    </a:lnTo>
                    <a:lnTo>
                      <a:pt x="2242" y="1761"/>
                    </a:lnTo>
                    <a:lnTo>
                      <a:pt x="2264" y="1752"/>
                    </a:lnTo>
                    <a:lnTo>
                      <a:pt x="2292" y="1741"/>
                    </a:lnTo>
                    <a:lnTo>
                      <a:pt x="2326" y="1728"/>
                    </a:lnTo>
                    <a:lnTo>
                      <a:pt x="2365" y="1715"/>
                    </a:lnTo>
                    <a:lnTo>
                      <a:pt x="2411" y="1702"/>
                    </a:lnTo>
                    <a:lnTo>
                      <a:pt x="2461" y="1689"/>
                    </a:lnTo>
                    <a:lnTo>
                      <a:pt x="2518" y="1676"/>
                    </a:lnTo>
                    <a:lnTo>
                      <a:pt x="2548" y="1670"/>
                    </a:lnTo>
                    <a:lnTo>
                      <a:pt x="2580" y="1664"/>
                    </a:lnTo>
                    <a:lnTo>
                      <a:pt x="2614" y="1658"/>
                    </a:lnTo>
                    <a:lnTo>
                      <a:pt x="2648" y="1653"/>
                    </a:lnTo>
                    <a:lnTo>
                      <a:pt x="2684" y="1648"/>
                    </a:lnTo>
                    <a:lnTo>
                      <a:pt x="2722" y="1644"/>
                    </a:lnTo>
                    <a:lnTo>
                      <a:pt x="2761" y="1640"/>
                    </a:lnTo>
                    <a:lnTo>
                      <a:pt x="2802" y="1637"/>
                    </a:lnTo>
                    <a:lnTo>
                      <a:pt x="2843" y="1634"/>
                    </a:lnTo>
                    <a:lnTo>
                      <a:pt x="2887" y="1632"/>
                    </a:lnTo>
                    <a:lnTo>
                      <a:pt x="2931" y="1631"/>
                    </a:lnTo>
                    <a:lnTo>
                      <a:pt x="2978" y="1631"/>
                    </a:lnTo>
                    <a:lnTo>
                      <a:pt x="3069" y="1632"/>
                    </a:lnTo>
                    <a:lnTo>
                      <a:pt x="3151" y="1635"/>
                    </a:lnTo>
                    <a:lnTo>
                      <a:pt x="3225" y="1639"/>
                    </a:lnTo>
                    <a:lnTo>
                      <a:pt x="3293" y="1645"/>
                    </a:lnTo>
                    <a:lnTo>
                      <a:pt x="3354" y="1652"/>
                    </a:lnTo>
                    <a:lnTo>
                      <a:pt x="3408" y="1660"/>
                    </a:lnTo>
                    <a:lnTo>
                      <a:pt x="3455" y="1668"/>
                    </a:lnTo>
                    <a:lnTo>
                      <a:pt x="3497" y="1677"/>
                    </a:lnTo>
                    <a:lnTo>
                      <a:pt x="3533" y="1686"/>
                    </a:lnTo>
                    <a:lnTo>
                      <a:pt x="3563" y="1693"/>
                    </a:lnTo>
                    <a:lnTo>
                      <a:pt x="3588" y="1701"/>
                    </a:lnTo>
                    <a:lnTo>
                      <a:pt x="3608" y="1708"/>
                    </a:lnTo>
                    <a:lnTo>
                      <a:pt x="3632" y="1718"/>
                    </a:lnTo>
                    <a:lnTo>
                      <a:pt x="3640" y="1722"/>
                    </a:lnTo>
                    <a:lnTo>
                      <a:pt x="3631" y="1726"/>
                    </a:lnTo>
                    <a:lnTo>
                      <a:pt x="3605" y="1733"/>
                    </a:lnTo>
                    <a:lnTo>
                      <a:pt x="3586" y="1738"/>
                    </a:lnTo>
                    <a:lnTo>
                      <a:pt x="3560" y="1743"/>
                    </a:lnTo>
                    <a:lnTo>
                      <a:pt x="3530" y="1749"/>
                    </a:lnTo>
                    <a:lnTo>
                      <a:pt x="3494" y="1756"/>
                    </a:lnTo>
                    <a:lnTo>
                      <a:pt x="3453" y="1761"/>
                    </a:lnTo>
                    <a:lnTo>
                      <a:pt x="3407" y="1768"/>
                    </a:lnTo>
                    <a:lnTo>
                      <a:pt x="3354" y="1773"/>
                    </a:lnTo>
                    <a:lnTo>
                      <a:pt x="3294" y="1778"/>
                    </a:lnTo>
                    <a:lnTo>
                      <a:pt x="3229" y="1782"/>
                    </a:lnTo>
                    <a:lnTo>
                      <a:pt x="3157" y="1785"/>
                    </a:lnTo>
                    <a:lnTo>
                      <a:pt x="3079" y="1787"/>
                    </a:lnTo>
                    <a:lnTo>
                      <a:pt x="2994" y="1788"/>
                    </a:lnTo>
                    <a:lnTo>
                      <a:pt x="2906" y="1788"/>
                    </a:lnTo>
                    <a:lnTo>
                      <a:pt x="2824" y="1787"/>
                    </a:lnTo>
                    <a:lnTo>
                      <a:pt x="2746" y="1787"/>
                    </a:lnTo>
                    <a:lnTo>
                      <a:pt x="2671" y="1786"/>
                    </a:lnTo>
                    <a:lnTo>
                      <a:pt x="2602" y="1785"/>
                    </a:lnTo>
                    <a:lnTo>
                      <a:pt x="2537" y="1784"/>
                    </a:lnTo>
                    <a:lnTo>
                      <a:pt x="2478" y="1783"/>
                    </a:lnTo>
                    <a:lnTo>
                      <a:pt x="2424" y="1782"/>
                    </a:lnTo>
                    <a:lnTo>
                      <a:pt x="2375" y="1781"/>
                    </a:lnTo>
                    <a:lnTo>
                      <a:pt x="2332" y="1780"/>
                    </a:lnTo>
                    <a:lnTo>
                      <a:pt x="2295" y="1779"/>
                    </a:lnTo>
                    <a:lnTo>
                      <a:pt x="2264" y="1778"/>
                    </a:lnTo>
                    <a:lnTo>
                      <a:pt x="2240" y="1776"/>
                    </a:lnTo>
                    <a:lnTo>
                      <a:pt x="2222" y="1775"/>
                    </a:lnTo>
                    <a:lnTo>
                      <a:pt x="2212" y="1775"/>
                    </a:lnTo>
                    <a:lnTo>
                      <a:pt x="2208" y="1775"/>
                    </a:lnTo>
                    <a:close/>
                    <a:moveTo>
                      <a:pt x="2202" y="1449"/>
                    </a:moveTo>
                    <a:lnTo>
                      <a:pt x="2206" y="1447"/>
                    </a:lnTo>
                    <a:lnTo>
                      <a:pt x="2221" y="1442"/>
                    </a:lnTo>
                    <a:lnTo>
                      <a:pt x="2242" y="1432"/>
                    </a:lnTo>
                    <a:lnTo>
                      <a:pt x="2270" y="1420"/>
                    </a:lnTo>
                    <a:lnTo>
                      <a:pt x="2307" y="1406"/>
                    </a:lnTo>
                    <a:lnTo>
                      <a:pt x="2350" y="1391"/>
                    </a:lnTo>
                    <a:lnTo>
                      <a:pt x="2400" y="1375"/>
                    </a:lnTo>
                    <a:lnTo>
                      <a:pt x="2455" y="1358"/>
                    </a:lnTo>
                    <a:lnTo>
                      <a:pt x="2514" y="1342"/>
                    </a:lnTo>
                    <a:lnTo>
                      <a:pt x="2580" y="1327"/>
                    </a:lnTo>
                    <a:lnTo>
                      <a:pt x="2614" y="1321"/>
                    </a:lnTo>
                    <a:lnTo>
                      <a:pt x="2649" y="1314"/>
                    </a:lnTo>
                    <a:lnTo>
                      <a:pt x="2685" y="1308"/>
                    </a:lnTo>
                    <a:lnTo>
                      <a:pt x="2723" y="1303"/>
                    </a:lnTo>
                    <a:lnTo>
                      <a:pt x="2761" y="1299"/>
                    </a:lnTo>
                    <a:lnTo>
                      <a:pt x="2800" y="1295"/>
                    </a:lnTo>
                    <a:lnTo>
                      <a:pt x="2838" y="1293"/>
                    </a:lnTo>
                    <a:lnTo>
                      <a:pt x="2878" y="1290"/>
                    </a:lnTo>
                    <a:lnTo>
                      <a:pt x="2919" y="1289"/>
                    </a:lnTo>
                    <a:lnTo>
                      <a:pt x="2960" y="1290"/>
                    </a:lnTo>
                    <a:lnTo>
                      <a:pt x="3002" y="1292"/>
                    </a:lnTo>
                    <a:lnTo>
                      <a:pt x="3044" y="1295"/>
                    </a:lnTo>
                    <a:lnTo>
                      <a:pt x="3124" y="1301"/>
                    </a:lnTo>
                    <a:lnTo>
                      <a:pt x="3195" y="1309"/>
                    </a:lnTo>
                    <a:lnTo>
                      <a:pt x="3258" y="1316"/>
                    </a:lnTo>
                    <a:lnTo>
                      <a:pt x="3313" y="1324"/>
                    </a:lnTo>
                    <a:lnTo>
                      <a:pt x="3361" y="1331"/>
                    </a:lnTo>
                    <a:lnTo>
                      <a:pt x="3402" y="1339"/>
                    </a:lnTo>
                    <a:lnTo>
                      <a:pt x="3438" y="1347"/>
                    </a:lnTo>
                    <a:lnTo>
                      <a:pt x="3467" y="1354"/>
                    </a:lnTo>
                    <a:lnTo>
                      <a:pt x="3491" y="1361"/>
                    </a:lnTo>
                    <a:lnTo>
                      <a:pt x="3510" y="1367"/>
                    </a:lnTo>
                    <a:lnTo>
                      <a:pt x="3525" y="1373"/>
                    </a:lnTo>
                    <a:lnTo>
                      <a:pt x="3537" y="1377"/>
                    </a:lnTo>
                    <a:lnTo>
                      <a:pt x="3550" y="1383"/>
                    </a:lnTo>
                    <a:lnTo>
                      <a:pt x="3554" y="1387"/>
                    </a:lnTo>
                    <a:lnTo>
                      <a:pt x="3538" y="1390"/>
                    </a:lnTo>
                    <a:lnTo>
                      <a:pt x="3496" y="1397"/>
                    </a:lnTo>
                    <a:lnTo>
                      <a:pt x="3429" y="1410"/>
                    </a:lnTo>
                    <a:lnTo>
                      <a:pt x="3342" y="1424"/>
                    </a:lnTo>
                    <a:lnTo>
                      <a:pt x="3291" y="1431"/>
                    </a:lnTo>
                    <a:lnTo>
                      <a:pt x="3236" y="1438"/>
                    </a:lnTo>
                    <a:lnTo>
                      <a:pt x="3178" y="1445"/>
                    </a:lnTo>
                    <a:lnTo>
                      <a:pt x="3115" y="1451"/>
                    </a:lnTo>
                    <a:lnTo>
                      <a:pt x="3051" y="1457"/>
                    </a:lnTo>
                    <a:lnTo>
                      <a:pt x="2984" y="1462"/>
                    </a:lnTo>
                    <a:lnTo>
                      <a:pt x="2915" y="1465"/>
                    </a:lnTo>
                    <a:lnTo>
                      <a:pt x="2844" y="1468"/>
                    </a:lnTo>
                    <a:lnTo>
                      <a:pt x="2774" y="1469"/>
                    </a:lnTo>
                    <a:lnTo>
                      <a:pt x="2707" y="1470"/>
                    </a:lnTo>
                    <a:lnTo>
                      <a:pt x="2643" y="1469"/>
                    </a:lnTo>
                    <a:lnTo>
                      <a:pt x="2582" y="1469"/>
                    </a:lnTo>
                    <a:lnTo>
                      <a:pt x="2473" y="1465"/>
                    </a:lnTo>
                    <a:lnTo>
                      <a:pt x="2380" y="1461"/>
                    </a:lnTo>
                    <a:lnTo>
                      <a:pt x="2305" y="1457"/>
                    </a:lnTo>
                    <a:lnTo>
                      <a:pt x="2249" y="1454"/>
                    </a:lnTo>
                    <a:lnTo>
                      <a:pt x="2214" y="1450"/>
                    </a:lnTo>
                    <a:lnTo>
                      <a:pt x="2202" y="1449"/>
                    </a:lnTo>
                    <a:close/>
                    <a:moveTo>
                      <a:pt x="2039" y="1132"/>
                    </a:moveTo>
                    <a:lnTo>
                      <a:pt x="2049" y="1130"/>
                    </a:lnTo>
                    <a:lnTo>
                      <a:pt x="2075" y="1122"/>
                    </a:lnTo>
                    <a:lnTo>
                      <a:pt x="2116" y="1112"/>
                    </a:lnTo>
                    <a:lnTo>
                      <a:pt x="2171" y="1099"/>
                    </a:lnTo>
                    <a:lnTo>
                      <a:pt x="2238" y="1084"/>
                    </a:lnTo>
                    <a:lnTo>
                      <a:pt x="2314" y="1068"/>
                    </a:lnTo>
                    <a:lnTo>
                      <a:pt x="2399" y="1051"/>
                    </a:lnTo>
                    <a:lnTo>
                      <a:pt x="2489" y="1033"/>
                    </a:lnTo>
                    <a:lnTo>
                      <a:pt x="2586" y="1016"/>
                    </a:lnTo>
                    <a:lnTo>
                      <a:pt x="2684" y="1001"/>
                    </a:lnTo>
                    <a:lnTo>
                      <a:pt x="2735" y="995"/>
                    </a:lnTo>
                    <a:lnTo>
                      <a:pt x="2784" y="988"/>
                    </a:lnTo>
                    <a:lnTo>
                      <a:pt x="2834" y="983"/>
                    </a:lnTo>
                    <a:lnTo>
                      <a:pt x="2884" y="977"/>
                    </a:lnTo>
                    <a:lnTo>
                      <a:pt x="2932" y="973"/>
                    </a:lnTo>
                    <a:lnTo>
                      <a:pt x="2980" y="970"/>
                    </a:lnTo>
                    <a:lnTo>
                      <a:pt x="3027" y="969"/>
                    </a:lnTo>
                    <a:lnTo>
                      <a:pt x="3073" y="968"/>
                    </a:lnTo>
                    <a:lnTo>
                      <a:pt x="3117" y="968"/>
                    </a:lnTo>
                    <a:lnTo>
                      <a:pt x="3159" y="969"/>
                    </a:lnTo>
                    <a:lnTo>
                      <a:pt x="3199" y="972"/>
                    </a:lnTo>
                    <a:lnTo>
                      <a:pt x="3238" y="976"/>
                    </a:lnTo>
                    <a:lnTo>
                      <a:pt x="3274" y="982"/>
                    </a:lnTo>
                    <a:lnTo>
                      <a:pt x="3308" y="987"/>
                    </a:lnTo>
                    <a:lnTo>
                      <a:pt x="3341" y="993"/>
                    </a:lnTo>
                    <a:lnTo>
                      <a:pt x="3371" y="999"/>
                    </a:lnTo>
                    <a:lnTo>
                      <a:pt x="3400" y="1005"/>
                    </a:lnTo>
                    <a:lnTo>
                      <a:pt x="3426" y="1012"/>
                    </a:lnTo>
                    <a:lnTo>
                      <a:pt x="3452" y="1018"/>
                    </a:lnTo>
                    <a:lnTo>
                      <a:pt x="3475" y="1025"/>
                    </a:lnTo>
                    <a:lnTo>
                      <a:pt x="3517" y="1039"/>
                    </a:lnTo>
                    <a:lnTo>
                      <a:pt x="3554" y="1052"/>
                    </a:lnTo>
                    <a:lnTo>
                      <a:pt x="3584" y="1066"/>
                    </a:lnTo>
                    <a:lnTo>
                      <a:pt x="3609" y="1079"/>
                    </a:lnTo>
                    <a:lnTo>
                      <a:pt x="3630" y="1091"/>
                    </a:lnTo>
                    <a:lnTo>
                      <a:pt x="3646" y="1103"/>
                    </a:lnTo>
                    <a:lnTo>
                      <a:pt x="3659" y="1112"/>
                    </a:lnTo>
                    <a:lnTo>
                      <a:pt x="3669" y="1122"/>
                    </a:lnTo>
                    <a:lnTo>
                      <a:pt x="3680" y="1135"/>
                    </a:lnTo>
                    <a:lnTo>
                      <a:pt x="3682" y="1139"/>
                    </a:lnTo>
                    <a:lnTo>
                      <a:pt x="3678" y="1139"/>
                    </a:lnTo>
                    <a:lnTo>
                      <a:pt x="3666" y="1139"/>
                    </a:lnTo>
                    <a:lnTo>
                      <a:pt x="3645" y="1138"/>
                    </a:lnTo>
                    <a:lnTo>
                      <a:pt x="3618" y="1137"/>
                    </a:lnTo>
                    <a:lnTo>
                      <a:pt x="3584" y="1137"/>
                    </a:lnTo>
                    <a:lnTo>
                      <a:pt x="3543" y="1136"/>
                    </a:lnTo>
                    <a:lnTo>
                      <a:pt x="3496" y="1134"/>
                    </a:lnTo>
                    <a:lnTo>
                      <a:pt x="3444" y="1133"/>
                    </a:lnTo>
                    <a:lnTo>
                      <a:pt x="3387" y="1132"/>
                    </a:lnTo>
                    <a:lnTo>
                      <a:pt x="3326" y="1131"/>
                    </a:lnTo>
                    <a:lnTo>
                      <a:pt x="3261" y="1128"/>
                    </a:lnTo>
                    <a:lnTo>
                      <a:pt x="3191" y="1127"/>
                    </a:lnTo>
                    <a:lnTo>
                      <a:pt x="3118" y="1125"/>
                    </a:lnTo>
                    <a:lnTo>
                      <a:pt x="3043" y="1124"/>
                    </a:lnTo>
                    <a:lnTo>
                      <a:pt x="2966" y="1122"/>
                    </a:lnTo>
                    <a:lnTo>
                      <a:pt x="2886" y="1121"/>
                    </a:lnTo>
                    <a:lnTo>
                      <a:pt x="2806" y="1120"/>
                    </a:lnTo>
                    <a:lnTo>
                      <a:pt x="2726" y="1119"/>
                    </a:lnTo>
                    <a:lnTo>
                      <a:pt x="2648" y="1119"/>
                    </a:lnTo>
                    <a:lnTo>
                      <a:pt x="2573" y="1119"/>
                    </a:lnTo>
                    <a:lnTo>
                      <a:pt x="2499" y="1120"/>
                    </a:lnTo>
                    <a:lnTo>
                      <a:pt x="2430" y="1121"/>
                    </a:lnTo>
                    <a:lnTo>
                      <a:pt x="2364" y="1122"/>
                    </a:lnTo>
                    <a:lnTo>
                      <a:pt x="2302" y="1123"/>
                    </a:lnTo>
                    <a:lnTo>
                      <a:pt x="2245" y="1124"/>
                    </a:lnTo>
                    <a:lnTo>
                      <a:pt x="2195" y="1126"/>
                    </a:lnTo>
                    <a:lnTo>
                      <a:pt x="2149" y="1127"/>
                    </a:lnTo>
                    <a:lnTo>
                      <a:pt x="2111" y="1128"/>
                    </a:lnTo>
                    <a:lnTo>
                      <a:pt x="2081" y="1130"/>
                    </a:lnTo>
                    <a:lnTo>
                      <a:pt x="2058" y="1131"/>
                    </a:lnTo>
                    <a:lnTo>
                      <a:pt x="2044" y="1132"/>
                    </a:lnTo>
                    <a:lnTo>
                      <a:pt x="2039" y="1132"/>
                    </a:lnTo>
                    <a:close/>
                    <a:moveTo>
                      <a:pt x="2460" y="316"/>
                    </a:moveTo>
                    <a:lnTo>
                      <a:pt x="2472" y="315"/>
                    </a:lnTo>
                    <a:lnTo>
                      <a:pt x="2506" y="312"/>
                    </a:lnTo>
                    <a:lnTo>
                      <a:pt x="2558" y="307"/>
                    </a:lnTo>
                    <a:lnTo>
                      <a:pt x="2626" y="299"/>
                    </a:lnTo>
                    <a:lnTo>
                      <a:pt x="2707" y="293"/>
                    </a:lnTo>
                    <a:lnTo>
                      <a:pt x="2797" y="285"/>
                    </a:lnTo>
                    <a:lnTo>
                      <a:pt x="2895" y="278"/>
                    </a:lnTo>
                    <a:lnTo>
                      <a:pt x="2996" y="274"/>
                    </a:lnTo>
                    <a:lnTo>
                      <a:pt x="3047" y="272"/>
                    </a:lnTo>
                    <a:lnTo>
                      <a:pt x="3098" y="271"/>
                    </a:lnTo>
                    <a:lnTo>
                      <a:pt x="3147" y="271"/>
                    </a:lnTo>
                    <a:lnTo>
                      <a:pt x="3197" y="271"/>
                    </a:lnTo>
                    <a:lnTo>
                      <a:pt x="3245" y="272"/>
                    </a:lnTo>
                    <a:lnTo>
                      <a:pt x="3291" y="274"/>
                    </a:lnTo>
                    <a:lnTo>
                      <a:pt x="3335" y="277"/>
                    </a:lnTo>
                    <a:lnTo>
                      <a:pt x="3377" y="282"/>
                    </a:lnTo>
                    <a:lnTo>
                      <a:pt x="3416" y="286"/>
                    </a:lnTo>
                    <a:lnTo>
                      <a:pt x="3452" y="293"/>
                    </a:lnTo>
                    <a:lnTo>
                      <a:pt x="3483" y="301"/>
                    </a:lnTo>
                    <a:lnTo>
                      <a:pt x="3511" y="310"/>
                    </a:lnTo>
                    <a:lnTo>
                      <a:pt x="3535" y="321"/>
                    </a:lnTo>
                    <a:lnTo>
                      <a:pt x="3555" y="332"/>
                    </a:lnTo>
                    <a:lnTo>
                      <a:pt x="3569" y="347"/>
                    </a:lnTo>
                    <a:lnTo>
                      <a:pt x="3577" y="362"/>
                    </a:lnTo>
                    <a:lnTo>
                      <a:pt x="3582" y="378"/>
                    </a:lnTo>
                    <a:lnTo>
                      <a:pt x="3585" y="394"/>
                    </a:lnTo>
                    <a:lnTo>
                      <a:pt x="3586" y="411"/>
                    </a:lnTo>
                    <a:lnTo>
                      <a:pt x="3585" y="429"/>
                    </a:lnTo>
                    <a:lnTo>
                      <a:pt x="3582" y="446"/>
                    </a:lnTo>
                    <a:lnTo>
                      <a:pt x="3577" y="463"/>
                    </a:lnTo>
                    <a:lnTo>
                      <a:pt x="3571" y="480"/>
                    </a:lnTo>
                    <a:lnTo>
                      <a:pt x="3562" y="497"/>
                    </a:lnTo>
                    <a:lnTo>
                      <a:pt x="3552" y="514"/>
                    </a:lnTo>
                    <a:lnTo>
                      <a:pt x="3541" y="531"/>
                    </a:lnTo>
                    <a:lnTo>
                      <a:pt x="3528" y="547"/>
                    </a:lnTo>
                    <a:lnTo>
                      <a:pt x="3512" y="565"/>
                    </a:lnTo>
                    <a:lnTo>
                      <a:pt x="3495" y="581"/>
                    </a:lnTo>
                    <a:lnTo>
                      <a:pt x="3476" y="596"/>
                    </a:lnTo>
                    <a:lnTo>
                      <a:pt x="3455" y="612"/>
                    </a:lnTo>
                    <a:lnTo>
                      <a:pt x="3434" y="627"/>
                    </a:lnTo>
                    <a:lnTo>
                      <a:pt x="3410" y="641"/>
                    </a:lnTo>
                    <a:lnTo>
                      <a:pt x="3384" y="655"/>
                    </a:lnTo>
                    <a:lnTo>
                      <a:pt x="3357" y="668"/>
                    </a:lnTo>
                    <a:lnTo>
                      <a:pt x="3329" y="681"/>
                    </a:lnTo>
                    <a:lnTo>
                      <a:pt x="3299" y="693"/>
                    </a:lnTo>
                    <a:lnTo>
                      <a:pt x="3266" y="705"/>
                    </a:lnTo>
                    <a:lnTo>
                      <a:pt x="3233" y="716"/>
                    </a:lnTo>
                    <a:lnTo>
                      <a:pt x="3197" y="725"/>
                    </a:lnTo>
                    <a:lnTo>
                      <a:pt x="3161" y="734"/>
                    </a:lnTo>
                    <a:lnTo>
                      <a:pt x="3123" y="742"/>
                    </a:lnTo>
                    <a:lnTo>
                      <a:pt x="3083" y="748"/>
                    </a:lnTo>
                    <a:lnTo>
                      <a:pt x="3041" y="755"/>
                    </a:lnTo>
                    <a:lnTo>
                      <a:pt x="2999" y="759"/>
                    </a:lnTo>
                    <a:lnTo>
                      <a:pt x="2955" y="762"/>
                    </a:lnTo>
                    <a:lnTo>
                      <a:pt x="2910" y="764"/>
                    </a:lnTo>
                    <a:lnTo>
                      <a:pt x="2862" y="767"/>
                    </a:lnTo>
                    <a:lnTo>
                      <a:pt x="2771" y="768"/>
                    </a:lnTo>
                    <a:lnTo>
                      <a:pt x="2690" y="770"/>
                    </a:lnTo>
                    <a:lnTo>
                      <a:pt x="2618" y="773"/>
                    </a:lnTo>
                    <a:lnTo>
                      <a:pt x="2553" y="777"/>
                    </a:lnTo>
                    <a:lnTo>
                      <a:pt x="2497" y="782"/>
                    </a:lnTo>
                    <a:lnTo>
                      <a:pt x="2448" y="787"/>
                    </a:lnTo>
                    <a:lnTo>
                      <a:pt x="2406" y="791"/>
                    </a:lnTo>
                    <a:lnTo>
                      <a:pt x="2372" y="797"/>
                    </a:lnTo>
                    <a:lnTo>
                      <a:pt x="2341" y="802"/>
                    </a:lnTo>
                    <a:lnTo>
                      <a:pt x="2318" y="807"/>
                    </a:lnTo>
                    <a:lnTo>
                      <a:pt x="2299" y="812"/>
                    </a:lnTo>
                    <a:lnTo>
                      <a:pt x="2285" y="815"/>
                    </a:lnTo>
                    <a:lnTo>
                      <a:pt x="2268" y="822"/>
                    </a:lnTo>
                    <a:lnTo>
                      <a:pt x="2263" y="824"/>
                    </a:lnTo>
                    <a:lnTo>
                      <a:pt x="2285" y="817"/>
                    </a:lnTo>
                    <a:lnTo>
                      <a:pt x="2346" y="797"/>
                    </a:lnTo>
                    <a:lnTo>
                      <a:pt x="2386" y="783"/>
                    </a:lnTo>
                    <a:lnTo>
                      <a:pt x="2430" y="767"/>
                    </a:lnTo>
                    <a:lnTo>
                      <a:pt x="2478" y="748"/>
                    </a:lnTo>
                    <a:lnTo>
                      <a:pt x="2526" y="729"/>
                    </a:lnTo>
                    <a:lnTo>
                      <a:pt x="2574" y="707"/>
                    </a:lnTo>
                    <a:lnTo>
                      <a:pt x="2621" y="685"/>
                    </a:lnTo>
                    <a:lnTo>
                      <a:pt x="2643" y="673"/>
                    </a:lnTo>
                    <a:lnTo>
                      <a:pt x="2663" y="660"/>
                    </a:lnTo>
                    <a:lnTo>
                      <a:pt x="2684" y="648"/>
                    </a:lnTo>
                    <a:lnTo>
                      <a:pt x="2702" y="636"/>
                    </a:lnTo>
                    <a:lnTo>
                      <a:pt x="2718" y="623"/>
                    </a:lnTo>
                    <a:lnTo>
                      <a:pt x="2734" y="610"/>
                    </a:lnTo>
                    <a:lnTo>
                      <a:pt x="2747" y="598"/>
                    </a:lnTo>
                    <a:lnTo>
                      <a:pt x="2757" y="585"/>
                    </a:lnTo>
                    <a:lnTo>
                      <a:pt x="2765" y="572"/>
                    </a:lnTo>
                    <a:lnTo>
                      <a:pt x="2770" y="559"/>
                    </a:lnTo>
                    <a:lnTo>
                      <a:pt x="2774" y="547"/>
                    </a:lnTo>
                    <a:lnTo>
                      <a:pt x="2773" y="534"/>
                    </a:lnTo>
                    <a:lnTo>
                      <a:pt x="2770" y="523"/>
                    </a:lnTo>
                    <a:lnTo>
                      <a:pt x="2766" y="511"/>
                    </a:lnTo>
                    <a:lnTo>
                      <a:pt x="2761" y="499"/>
                    </a:lnTo>
                    <a:lnTo>
                      <a:pt x="2753" y="488"/>
                    </a:lnTo>
                    <a:lnTo>
                      <a:pt x="2746" y="477"/>
                    </a:lnTo>
                    <a:lnTo>
                      <a:pt x="2736" y="466"/>
                    </a:lnTo>
                    <a:lnTo>
                      <a:pt x="2726" y="456"/>
                    </a:lnTo>
                    <a:lnTo>
                      <a:pt x="2715" y="446"/>
                    </a:lnTo>
                    <a:lnTo>
                      <a:pt x="2703" y="435"/>
                    </a:lnTo>
                    <a:lnTo>
                      <a:pt x="2691" y="426"/>
                    </a:lnTo>
                    <a:lnTo>
                      <a:pt x="2679" y="417"/>
                    </a:lnTo>
                    <a:lnTo>
                      <a:pt x="2664" y="408"/>
                    </a:lnTo>
                    <a:lnTo>
                      <a:pt x="2636" y="392"/>
                    </a:lnTo>
                    <a:lnTo>
                      <a:pt x="2608" y="377"/>
                    </a:lnTo>
                    <a:lnTo>
                      <a:pt x="2580" y="363"/>
                    </a:lnTo>
                    <a:lnTo>
                      <a:pt x="2553" y="351"/>
                    </a:lnTo>
                    <a:lnTo>
                      <a:pt x="2528" y="341"/>
                    </a:lnTo>
                    <a:lnTo>
                      <a:pt x="2506" y="332"/>
                    </a:lnTo>
                    <a:lnTo>
                      <a:pt x="2472" y="321"/>
                    </a:lnTo>
                    <a:lnTo>
                      <a:pt x="2460" y="316"/>
                    </a:lnTo>
                    <a:close/>
                    <a:moveTo>
                      <a:pt x="2350" y="46"/>
                    </a:moveTo>
                    <a:lnTo>
                      <a:pt x="2359" y="45"/>
                    </a:lnTo>
                    <a:lnTo>
                      <a:pt x="2379" y="43"/>
                    </a:lnTo>
                    <a:lnTo>
                      <a:pt x="2410" y="39"/>
                    </a:lnTo>
                    <a:lnTo>
                      <a:pt x="2448" y="33"/>
                    </a:lnTo>
                    <a:lnTo>
                      <a:pt x="2496" y="28"/>
                    </a:lnTo>
                    <a:lnTo>
                      <a:pt x="2551" y="23"/>
                    </a:lnTo>
                    <a:lnTo>
                      <a:pt x="2613" y="16"/>
                    </a:lnTo>
                    <a:lnTo>
                      <a:pt x="2680" y="11"/>
                    </a:lnTo>
                    <a:lnTo>
                      <a:pt x="2752" y="6"/>
                    </a:lnTo>
                    <a:lnTo>
                      <a:pt x="2828" y="2"/>
                    </a:lnTo>
                    <a:lnTo>
                      <a:pt x="2908" y="0"/>
                    </a:lnTo>
                    <a:lnTo>
                      <a:pt x="2990" y="0"/>
                    </a:lnTo>
                    <a:lnTo>
                      <a:pt x="3031" y="0"/>
                    </a:lnTo>
                    <a:lnTo>
                      <a:pt x="3073" y="1"/>
                    </a:lnTo>
                    <a:lnTo>
                      <a:pt x="3115" y="3"/>
                    </a:lnTo>
                    <a:lnTo>
                      <a:pt x="3157" y="5"/>
                    </a:lnTo>
                    <a:lnTo>
                      <a:pt x="3199" y="8"/>
                    </a:lnTo>
                    <a:lnTo>
                      <a:pt x="3241" y="13"/>
                    </a:lnTo>
                    <a:lnTo>
                      <a:pt x="3283" y="17"/>
                    </a:lnTo>
                    <a:lnTo>
                      <a:pt x="3325" y="23"/>
                    </a:lnTo>
                    <a:lnTo>
                      <a:pt x="3402" y="34"/>
                    </a:lnTo>
                    <a:lnTo>
                      <a:pt x="3471" y="47"/>
                    </a:lnTo>
                    <a:lnTo>
                      <a:pt x="3531" y="60"/>
                    </a:lnTo>
                    <a:lnTo>
                      <a:pt x="3583" y="73"/>
                    </a:lnTo>
                    <a:lnTo>
                      <a:pt x="3627" y="86"/>
                    </a:lnTo>
                    <a:lnTo>
                      <a:pt x="3665" y="98"/>
                    </a:lnTo>
                    <a:lnTo>
                      <a:pt x="3695" y="111"/>
                    </a:lnTo>
                    <a:lnTo>
                      <a:pt x="3720" y="122"/>
                    </a:lnTo>
                    <a:lnTo>
                      <a:pt x="3740" y="134"/>
                    </a:lnTo>
                    <a:lnTo>
                      <a:pt x="3756" y="143"/>
                    </a:lnTo>
                    <a:lnTo>
                      <a:pt x="3767" y="152"/>
                    </a:lnTo>
                    <a:lnTo>
                      <a:pt x="3775" y="160"/>
                    </a:lnTo>
                    <a:lnTo>
                      <a:pt x="3784" y="170"/>
                    </a:lnTo>
                    <a:lnTo>
                      <a:pt x="3785" y="175"/>
                    </a:lnTo>
                    <a:lnTo>
                      <a:pt x="3777" y="179"/>
                    </a:lnTo>
                    <a:lnTo>
                      <a:pt x="3751" y="190"/>
                    </a:lnTo>
                    <a:lnTo>
                      <a:pt x="3731" y="196"/>
                    </a:lnTo>
                    <a:lnTo>
                      <a:pt x="3705" y="203"/>
                    </a:lnTo>
                    <a:lnTo>
                      <a:pt x="3672" y="210"/>
                    </a:lnTo>
                    <a:lnTo>
                      <a:pt x="3633" y="218"/>
                    </a:lnTo>
                    <a:lnTo>
                      <a:pt x="3588" y="226"/>
                    </a:lnTo>
                    <a:lnTo>
                      <a:pt x="3535" y="231"/>
                    </a:lnTo>
                    <a:lnTo>
                      <a:pt x="3475" y="236"/>
                    </a:lnTo>
                    <a:lnTo>
                      <a:pt x="3407" y="240"/>
                    </a:lnTo>
                    <a:lnTo>
                      <a:pt x="3369" y="240"/>
                    </a:lnTo>
                    <a:lnTo>
                      <a:pt x="3330" y="241"/>
                    </a:lnTo>
                    <a:lnTo>
                      <a:pt x="3288" y="241"/>
                    </a:lnTo>
                    <a:lnTo>
                      <a:pt x="3244" y="240"/>
                    </a:lnTo>
                    <a:lnTo>
                      <a:pt x="3197" y="239"/>
                    </a:lnTo>
                    <a:lnTo>
                      <a:pt x="3148" y="236"/>
                    </a:lnTo>
                    <a:lnTo>
                      <a:pt x="3098" y="233"/>
                    </a:lnTo>
                    <a:lnTo>
                      <a:pt x="3044" y="230"/>
                    </a:lnTo>
                    <a:lnTo>
                      <a:pt x="2990" y="226"/>
                    </a:lnTo>
                    <a:lnTo>
                      <a:pt x="2939" y="221"/>
                    </a:lnTo>
                    <a:lnTo>
                      <a:pt x="2891" y="216"/>
                    </a:lnTo>
                    <a:lnTo>
                      <a:pt x="2846" y="210"/>
                    </a:lnTo>
                    <a:lnTo>
                      <a:pt x="2803" y="204"/>
                    </a:lnTo>
                    <a:lnTo>
                      <a:pt x="2762" y="197"/>
                    </a:lnTo>
                    <a:lnTo>
                      <a:pt x="2724" y="191"/>
                    </a:lnTo>
                    <a:lnTo>
                      <a:pt x="2688" y="183"/>
                    </a:lnTo>
                    <a:lnTo>
                      <a:pt x="2655" y="176"/>
                    </a:lnTo>
                    <a:lnTo>
                      <a:pt x="2623" y="168"/>
                    </a:lnTo>
                    <a:lnTo>
                      <a:pt x="2593" y="161"/>
                    </a:lnTo>
                    <a:lnTo>
                      <a:pt x="2566" y="153"/>
                    </a:lnTo>
                    <a:lnTo>
                      <a:pt x="2541" y="146"/>
                    </a:lnTo>
                    <a:lnTo>
                      <a:pt x="2518" y="138"/>
                    </a:lnTo>
                    <a:lnTo>
                      <a:pt x="2496" y="131"/>
                    </a:lnTo>
                    <a:lnTo>
                      <a:pt x="2477" y="122"/>
                    </a:lnTo>
                    <a:lnTo>
                      <a:pt x="2443" y="108"/>
                    </a:lnTo>
                    <a:lnTo>
                      <a:pt x="2415" y="93"/>
                    </a:lnTo>
                    <a:lnTo>
                      <a:pt x="2392" y="81"/>
                    </a:lnTo>
                    <a:lnTo>
                      <a:pt x="2376" y="69"/>
                    </a:lnTo>
                    <a:lnTo>
                      <a:pt x="2356" y="53"/>
                    </a:lnTo>
                    <a:lnTo>
                      <a:pt x="2350" y="46"/>
                    </a:lnTo>
                    <a:close/>
                    <a:moveTo>
                      <a:pt x="0" y="2567"/>
                    </a:moveTo>
                    <a:lnTo>
                      <a:pt x="2" y="2565"/>
                    </a:lnTo>
                    <a:lnTo>
                      <a:pt x="8" y="2558"/>
                    </a:lnTo>
                    <a:lnTo>
                      <a:pt x="12" y="2553"/>
                    </a:lnTo>
                    <a:lnTo>
                      <a:pt x="20" y="2549"/>
                    </a:lnTo>
                    <a:lnTo>
                      <a:pt x="29" y="2543"/>
                    </a:lnTo>
                    <a:lnTo>
                      <a:pt x="41" y="2537"/>
                    </a:lnTo>
                    <a:lnTo>
                      <a:pt x="54" y="2531"/>
                    </a:lnTo>
                    <a:lnTo>
                      <a:pt x="71" y="2527"/>
                    </a:lnTo>
                    <a:lnTo>
                      <a:pt x="89" y="2522"/>
                    </a:lnTo>
                    <a:lnTo>
                      <a:pt x="112" y="2517"/>
                    </a:lnTo>
                    <a:lnTo>
                      <a:pt x="138" y="2514"/>
                    </a:lnTo>
                    <a:lnTo>
                      <a:pt x="167" y="2512"/>
                    </a:lnTo>
                    <a:lnTo>
                      <a:pt x="199" y="2511"/>
                    </a:lnTo>
                    <a:lnTo>
                      <a:pt x="236" y="2511"/>
                    </a:lnTo>
                    <a:lnTo>
                      <a:pt x="273" y="2513"/>
                    </a:lnTo>
                    <a:lnTo>
                      <a:pt x="306" y="2515"/>
                    </a:lnTo>
                    <a:lnTo>
                      <a:pt x="335" y="2519"/>
                    </a:lnTo>
                    <a:lnTo>
                      <a:pt x="360" y="2524"/>
                    </a:lnTo>
                    <a:lnTo>
                      <a:pt x="383" y="2530"/>
                    </a:lnTo>
                    <a:lnTo>
                      <a:pt x="402" y="2536"/>
                    </a:lnTo>
                    <a:lnTo>
                      <a:pt x="419" y="2542"/>
                    </a:lnTo>
                    <a:lnTo>
                      <a:pt x="432" y="2549"/>
                    </a:lnTo>
                    <a:lnTo>
                      <a:pt x="443" y="2555"/>
                    </a:lnTo>
                    <a:lnTo>
                      <a:pt x="452" y="2561"/>
                    </a:lnTo>
                    <a:lnTo>
                      <a:pt x="459" y="2567"/>
                    </a:lnTo>
                    <a:lnTo>
                      <a:pt x="464" y="2571"/>
                    </a:lnTo>
                    <a:lnTo>
                      <a:pt x="470" y="2579"/>
                    </a:lnTo>
                    <a:lnTo>
                      <a:pt x="472" y="2582"/>
                    </a:lnTo>
                    <a:lnTo>
                      <a:pt x="470" y="2583"/>
                    </a:lnTo>
                    <a:lnTo>
                      <a:pt x="465" y="2586"/>
                    </a:lnTo>
                    <a:lnTo>
                      <a:pt x="455" y="2591"/>
                    </a:lnTo>
                    <a:lnTo>
                      <a:pt x="438" y="2595"/>
                    </a:lnTo>
                    <a:lnTo>
                      <a:pt x="426" y="2597"/>
                    </a:lnTo>
                    <a:lnTo>
                      <a:pt x="412" y="2599"/>
                    </a:lnTo>
                    <a:lnTo>
                      <a:pt x="395" y="2602"/>
                    </a:lnTo>
                    <a:lnTo>
                      <a:pt x="375" y="2603"/>
                    </a:lnTo>
                    <a:lnTo>
                      <a:pt x="353" y="2604"/>
                    </a:lnTo>
                    <a:lnTo>
                      <a:pt x="327" y="2605"/>
                    </a:lnTo>
                    <a:lnTo>
                      <a:pt x="298" y="2605"/>
                    </a:lnTo>
                    <a:lnTo>
                      <a:pt x="264" y="2604"/>
                    </a:lnTo>
                    <a:lnTo>
                      <a:pt x="231" y="2603"/>
                    </a:lnTo>
                    <a:lnTo>
                      <a:pt x="199" y="2602"/>
                    </a:lnTo>
                    <a:lnTo>
                      <a:pt x="170" y="2599"/>
                    </a:lnTo>
                    <a:lnTo>
                      <a:pt x="144" y="2596"/>
                    </a:lnTo>
                    <a:lnTo>
                      <a:pt x="99" y="2591"/>
                    </a:lnTo>
                    <a:lnTo>
                      <a:pt x="62" y="2584"/>
                    </a:lnTo>
                    <a:lnTo>
                      <a:pt x="34" y="2578"/>
                    </a:lnTo>
                    <a:lnTo>
                      <a:pt x="15" y="2572"/>
                    </a:lnTo>
                    <a:lnTo>
                      <a:pt x="4" y="2569"/>
                    </a:lnTo>
                    <a:lnTo>
                      <a:pt x="0" y="2567"/>
                    </a:lnTo>
                    <a:close/>
                    <a:moveTo>
                      <a:pt x="10" y="1900"/>
                    </a:moveTo>
                    <a:lnTo>
                      <a:pt x="14" y="1896"/>
                    </a:lnTo>
                    <a:lnTo>
                      <a:pt x="25" y="1888"/>
                    </a:lnTo>
                    <a:lnTo>
                      <a:pt x="34" y="1882"/>
                    </a:lnTo>
                    <a:lnTo>
                      <a:pt x="46" y="1876"/>
                    </a:lnTo>
                    <a:lnTo>
                      <a:pt x="60" y="1868"/>
                    </a:lnTo>
                    <a:lnTo>
                      <a:pt x="76" y="1862"/>
                    </a:lnTo>
                    <a:lnTo>
                      <a:pt x="96" y="1855"/>
                    </a:lnTo>
                    <a:lnTo>
                      <a:pt x="117" y="1850"/>
                    </a:lnTo>
                    <a:lnTo>
                      <a:pt x="142" y="1844"/>
                    </a:lnTo>
                    <a:lnTo>
                      <a:pt x="170" y="1841"/>
                    </a:lnTo>
                    <a:lnTo>
                      <a:pt x="203" y="1838"/>
                    </a:lnTo>
                    <a:lnTo>
                      <a:pt x="237" y="1837"/>
                    </a:lnTo>
                    <a:lnTo>
                      <a:pt x="276" y="1838"/>
                    </a:lnTo>
                    <a:lnTo>
                      <a:pt x="318" y="1841"/>
                    </a:lnTo>
                    <a:lnTo>
                      <a:pt x="359" y="1846"/>
                    </a:lnTo>
                    <a:lnTo>
                      <a:pt x="396" y="1850"/>
                    </a:lnTo>
                    <a:lnTo>
                      <a:pt x="427" y="1855"/>
                    </a:lnTo>
                    <a:lnTo>
                      <a:pt x="454" y="1861"/>
                    </a:lnTo>
                    <a:lnTo>
                      <a:pt x="478" y="1867"/>
                    </a:lnTo>
                    <a:lnTo>
                      <a:pt x="498" y="1873"/>
                    </a:lnTo>
                    <a:lnTo>
                      <a:pt x="514" y="1878"/>
                    </a:lnTo>
                    <a:lnTo>
                      <a:pt x="527" y="1883"/>
                    </a:lnTo>
                    <a:lnTo>
                      <a:pt x="536" y="1889"/>
                    </a:lnTo>
                    <a:lnTo>
                      <a:pt x="544" y="1893"/>
                    </a:lnTo>
                    <a:lnTo>
                      <a:pt x="550" y="1897"/>
                    </a:lnTo>
                    <a:lnTo>
                      <a:pt x="554" y="1902"/>
                    </a:lnTo>
                    <a:lnTo>
                      <a:pt x="558" y="1907"/>
                    </a:lnTo>
                    <a:lnTo>
                      <a:pt x="558" y="1909"/>
                    </a:lnTo>
                    <a:lnTo>
                      <a:pt x="556" y="1910"/>
                    </a:lnTo>
                    <a:lnTo>
                      <a:pt x="548" y="1913"/>
                    </a:lnTo>
                    <a:lnTo>
                      <a:pt x="533" y="1916"/>
                    </a:lnTo>
                    <a:lnTo>
                      <a:pt x="509" y="1920"/>
                    </a:lnTo>
                    <a:lnTo>
                      <a:pt x="475" y="1924"/>
                    </a:lnTo>
                    <a:lnTo>
                      <a:pt x="428" y="1929"/>
                    </a:lnTo>
                    <a:lnTo>
                      <a:pt x="369" y="1933"/>
                    </a:lnTo>
                    <a:lnTo>
                      <a:pt x="293" y="1935"/>
                    </a:lnTo>
                    <a:lnTo>
                      <a:pt x="253" y="1936"/>
                    </a:lnTo>
                    <a:lnTo>
                      <a:pt x="217" y="1935"/>
                    </a:lnTo>
                    <a:lnTo>
                      <a:pt x="184" y="1934"/>
                    </a:lnTo>
                    <a:lnTo>
                      <a:pt x="155" y="1932"/>
                    </a:lnTo>
                    <a:lnTo>
                      <a:pt x="128" y="1930"/>
                    </a:lnTo>
                    <a:lnTo>
                      <a:pt x="105" y="1927"/>
                    </a:lnTo>
                    <a:lnTo>
                      <a:pt x="85" y="1923"/>
                    </a:lnTo>
                    <a:lnTo>
                      <a:pt x="68" y="1920"/>
                    </a:lnTo>
                    <a:lnTo>
                      <a:pt x="41" y="1913"/>
                    </a:lnTo>
                    <a:lnTo>
                      <a:pt x="23" y="1906"/>
                    </a:lnTo>
                    <a:lnTo>
                      <a:pt x="14" y="1902"/>
                    </a:lnTo>
                    <a:lnTo>
                      <a:pt x="10" y="1900"/>
                    </a:lnTo>
                    <a:close/>
                    <a:moveTo>
                      <a:pt x="39" y="1279"/>
                    </a:moveTo>
                    <a:lnTo>
                      <a:pt x="44" y="1276"/>
                    </a:lnTo>
                    <a:lnTo>
                      <a:pt x="58" y="1271"/>
                    </a:lnTo>
                    <a:lnTo>
                      <a:pt x="81" y="1263"/>
                    </a:lnTo>
                    <a:lnTo>
                      <a:pt x="111" y="1255"/>
                    </a:lnTo>
                    <a:lnTo>
                      <a:pt x="128" y="1252"/>
                    </a:lnTo>
                    <a:lnTo>
                      <a:pt x="147" y="1247"/>
                    </a:lnTo>
                    <a:lnTo>
                      <a:pt x="169" y="1245"/>
                    </a:lnTo>
                    <a:lnTo>
                      <a:pt x="192" y="1243"/>
                    </a:lnTo>
                    <a:lnTo>
                      <a:pt x="216" y="1241"/>
                    </a:lnTo>
                    <a:lnTo>
                      <a:pt x="241" y="1241"/>
                    </a:lnTo>
                    <a:lnTo>
                      <a:pt x="268" y="1242"/>
                    </a:lnTo>
                    <a:lnTo>
                      <a:pt x="297" y="1244"/>
                    </a:lnTo>
                    <a:lnTo>
                      <a:pt x="350" y="1250"/>
                    </a:lnTo>
                    <a:lnTo>
                      <a:pt x="392" y="1258"/>
                    </a:lnTo>
                    <a:lnTo>
                      <a:pt x="425" y="1265"/>
                    </a:lnTo>
                    <a:lnTo>
                      <a:pt x="450" y="1270"/>
                    </a:lnTo>
                    <a:lnTo>
                      <a:pt x="467" y="1275"/>
                    </a:lnTo>
                    <a:lnTo>
                      <a:pt x="479" y="1279"/>
                    </a:lnTo>
                    <a:lnTo>
                      <a:pt x="486" y="1282"/>
                    </a:lnTo>
                    <a:lnTo>
                      <a:pt x="488" y="1283"/>
                    </a:lnTo>
                    <a:lnTo>
                      <a:pt x="487" y="1285"/>
                    </a:lnTo>
                    <a:lnTo>
                      <a:pt x="483" y="1292"/>
                    </a:lnTo>
                    <a:lnTo>
                      <a:pt x="480" y="1296"/>
                    </a:lnTo>
                    <a:lnTo>
                      <a:pt x="476" y="1300"/>
                    </a:lnTo>
                    <a:lnTo>
                      <a:pt x="469" y="1306"/>
                    </a:lnTo>
                    <a:lnTo>
                      <a:pt x="461" y="1311"/>
                    </a:lnTo>
                    <a:lnTo>
                      <a:pt x="449" y="1316"/>
                    </a:lnTo>
                    <a:lnTo>
                      <a:pt x="436" y="1321"/>
                    </a:lnTo>
                    <a:lnTo>
                      <a:pt x="419" y="1325"/>
                    </a:lnTo>
                    <a:lnTo>
                      <a:pt x="399" y="1329"/>
                    </a:lnTo>
                    <a:lnTo>
                      <a:pt x="375" y="1334"/>
                    </a:lnTo>
                    <a:lnTo>
                      <a:pt x="347" y="1336"/>
                    </a:lnTo>
                    <a:lnTo>
                      <a:pt x="316" y="1337"/>
                    </a:lnTo>
                    <a:lnTo>
                      <a:pt x="279" y="1338"/>
                    </a:lnTo>
                    <a:lnTo>
                      <a:pt x="244" y="1337"/>
                    </a:lnTo>
                    <a:lnTo>
                      <a:pt x="210" y="1335"/>
                    </a:lnTo>
                    <a:lnTo>
                      <a:pt x="181" y="1331"/>
                    </a:lnTo>
                    <a:lnTo>
                      <a:pt x="156" y="1328"/>
                    </a:lnTo>
                    <a:lnTo>
                      <a:pt x="133" y="1324"/>
                    </a:lnTo>
                    <a:lnTo>
                      <a:pt x="114" y="1319"/>
                    </a:lnTo>
                    <a:lnTo>
                      <a:pt x="97" y="1313"/>
                    </a:lnTo>
                    <a:lnTo>
                      <a:pt x="83" y="1308"/>
                    </a:lnTo>
                    <a:lnTo>
                      <a:pt x="71" y="1302"/>
                    </a:lnTo>
                    <a:lnTo>
                      <a:pt x="61" y="1297"/>
                    </a:lnTo>
                    <a:lnTo>
                      <a:pt x="54" y="1292"/>
                    </a:lnTo>
                    <a:lnTo>
                      <a:pt x="48" y="1287"/>
                    </a:lnTo>
                    <a:lnTo>
                      <a:pt x="42" y="1281"/>
                    </a:lnTo>
                    <a:lnTo>
                      <a:pt x="39" y="1279"/>
                    </a:lnTo>
                    <a:close/>
                    <a:moveTo>
                      <a:pt x="392" y="3134"/>
                    </a:moveTo>
                    <a:lnTo>
                      <a:pt x="396" y="3133"/>
                    </a:lnTo>
                    <a:lnTo>
                      <a:pt x="408" y="3130"/>
                    </a:lnTo>
                    <a:lnTo>
                      <a:pt x="428" y="3125"/>
                    </a:lnTo>
                    <a:lnTo>
                      <a:pt x="455" y="3120"/>
                    </a:lnTo>
                    <a:lnTo>
                      <a:pt x="490" y="3113"/>
                    </a:lnTo>
                    <a:lnTo>
                      <a:pt x="530" y="3107"/>
                    </a:lnTo>
                    <a:lnTo>
                      <a:pt x="575" y="3101"/>
                    </a:lnTo>
                    <a:lnTo>
                      <a:pt x="626" y="3093"/>
                    </a:lnTo>
                    <a:lnTo>
                      <a:pt x="682" y="3086"/>
                    </a:lnTo>
                    <a:lnTo>
                      <a:pt x="742" y="3080"/>
                    </a:lnTo>
                    <a:lnTo>
                      <a:pt x="805" y="3076"/>
                    </a:lnTo>
                    <a:lnTo>
                      <a:pt x="871" y="3071"/>
                    </a:lnTo>
                    <a:lnTo>
                      <a:pt x="940" y="3069"/>
                    </a:lnTo>
                    <a:lnTo>
                      <a:pt x="1012" y="3069"/>
                    </a:lnTo>
                    <a:lnTo>
                      <a:pt x="1048" y="3070"/>
                    </a:lnTo>
                    <a:lnTo>
                      <a:pt x="1085" y="3071"/>
                    </a:lnTo>
                    <a:lnTo>
                      <a:pt x="1122" y="3074"/>
                    </a:lnTo>
                    <a:lnTo>
                      <a:pt x="1159" y="3076"/>
                    </a:lnTo>
                    <a:lnTo>
                      <a:pt x="1294" y="3088"/>
                    </a:lnTo>
                    <a:lnTo>
                      <a:pt x="1402" y="3098"/>
                    </a:lnTo>
                    <a:lnTo>
                      <a:pt x="1486" y="3109"/>
                    </a:lnTo>
                    <a:lnTo>
                      <a:pt x="1549" y="3118"/>
                    </a:lnTo>
                    <a:lnTo>
                      <a:pt x="1593" y="3125"/>
                    </a:lnTo>
                    <a:lnTo>
                      <a:pt x="1621" y="3132"/>
                    </a:lnTo>
                    <a:lnTo>
                      <a:pt x="1636" y="3135"/>
                    </a:lnTo>
                    <a:lnTo>
                      <a:pt x="1640" y="3136"/>
                    </a:lnTo>
                    <a:lnTo>
                      <a:pt x="1625" y="3139"/>
                    </a:lnTo>
                    <a:lnTo>
                      <a:pt x="1584" y="3147"/>
                    </a:lnTo>
                    <a:lnTo>
                      <a:pt x="1519" y="3158"/>
                    </a:lnTo>
                    <a:lnTo>
                      <a:pt x="1435" y="3171"/>
                    </a:lnTo>
                    <a:lnTo>
                      <a:pt x="1387" y="3177"/>
                    </a:lnTo>
                    <a:lnTo>
                      <a:pt x="1335" y="3184"/>
                    </a:lnTo>
                    <a:lnTo>
                      <a:pt x="1281" y="3190"/>
                    </a:lnTo>
                    <a:lnTo>
                      <a:pt x="1223" y="3196"/>
                    </a:lnTo>
                    <a:lnTo>
                      <a:pt x="1164" y="3200"/>
                    </a:lnTo>
                    <a:lnTo>
                      <a:pt x="1102" y="3203"/>
                    </a:lnTo>
                    <a:lnTo>
                      <a:pt x="1041" y="3206"/>
                    </a:lnTo>
                    <a:lnTo>
                      <a:pt x="977" y="3207"/>
                    </a:lnTo>
                    <a:lnTo>
                      <a:pt x="916" y="3207"/>
                    </a:lnTo>
                    <a:lnTo>
                      <a:pt x="856" y="3205"/>
                    </a:lnTo>
                    <a:lnTo>
                      <a:pt x="799" y="3202"/>
                    </a:lnTo>
                    <a:lnTo>
                      <a:pt x="744" y="3197"/>
                    </a:lnTo>
                    <a:lnTo>
                      <a:pt x="693" y="3191"/>
                    </a:lnTo>
                    <a:lnTo>
                      <a:pt x="644" y="3185"/>
                    </a:lnTo>
                    <a:lnTo>
                      <a:pt x="599" y="3178"/>
                    </a:lnTo>
                    <a:lnTo>
                      <a:pt x="558" y="3172"/>
                    </a:lnTo>
                    <a:lnTo>
                      <a:pt x="488" y="3158"/>
                    </a:lnTo>
                    <a:lnTo>
                      <a:pt x="436" y="3146"/>
                    </a:lnTo>
                    <a:lnTo>
                      <a:pt x="402" y="3137"/>
                    </a:lnTo>
                    <a:lnTo>
                      <a:pt x="392" y="313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4" name="Freeform 124"/>
            <p:cNvSpPr>
              <a:spLocks noEditPoints="1"/>
            </p:cNvSpPr>
            <p:nvPr/>
          </p:nvSpPr>
          <p:spPr bwMode="auto">
            <a:xfrm>
              <a:off x="793555" y="436243"/>
              <a:ext cx="3620620" cy="4420203"/>
            </a:xfrm>
            <a:custGeom>
              <a:avLst/>
              <a:gdLst>
                <a:gd name="T0" fmla="*/ 4975 w 9983"/>
                <a:gd name="T1" fmla="*/ 7323 h 12184"/>
                <a:gd name="T2" fmla="*/ 9310 w 9983"/>
                <a:gd name="T3" fmla="*/ 3088 h 12184"/>
                <a:gd name="T4" fmla="*/ 9233 w 9983"/>
                <a:gd name="T5" fmla="*/ 2910 h 12184"/>
                <a:gd name="T6" fmla="*/ 9270 w 9983"/>
                <a:gd name="T7" fmla="*/ 2684 h 12184"/>
                <a:gd name="T8" fmla="*/ 9420 w 9983"/>
                <a:gd name="T9" fmla="*/ 2526 h 12184"/>
                <a:gd name="T10" fmla="*/ 9625 w 9983"/>
                <a:gd name="T11" fmla="*/ 2478 h 12184"/>
                <a:gd name="T12" fmla="*/ 9846 w 9983"/>
                <a:gd name="T13" fmla="*/ 2564 h 12184"/>
                <a:gd name="T14" fmla="*/ 9971 w 9983"/>
                <a:gd name="T15" fmla="*/ 2761 h 12184"/>
                <a:gd name="T16" fmla="*/ 9952 w 9983"/>
                <a:gd name="T17" fmla="*/ 3001 h 12184"/>
                <a:gd name="T18" fmla="*/ 9809 w 9983"/>
                <a:gd name="T19" fmla="*/ 3171 h 12184"/>
                <a:gd name="T20" fmla="*/ 9692 w 9983"/>
                <a:gd name="T21" fmla="*/ 5494 h 12184"/>
                <a:gd name="T22" fmla="*/ 9513 w 9983"/>
                <a:gd name="T23" fmla="*/ 2969 h 12184"/>
                <a:gd name="T24" fmla="*/ 9654 w 9983"/>
                <a:gd name="T25" fmla="*/ 3168 h 12184"/>
                <a:gd name="T26" fmla="*/ 9829 w 9983"/>
                <a:gd name="T27" fmla="*/ 3078 h 12184"/>
                <a:gd name="T28" fmla="*/ 9919 w 9983"/>
                <a:gd name="T29" fmla="*/ 2902 h 12184"/>
                <a:gd name="T30" fmla="*/ 9884 w 9983"/>
                <a:gd name="T31" fmla="*/ 2704 h 12184"/>
                <a:gd name="T32" fmla="*/ 9743 w 9983"/>
                <a:gd name="T33" fmla="*/ 2569 h 12184"/>
                <a:gd name="T34" fmla="*/ 9542 w 9983"/>
                <a:gd name="T35" fmla="*/ 2544 h 12184"/>
                <a:gd name="T36" fmla="*/ 9371 w 9983"/>
                <a:gd name="T37" fmla="*/ 2641 h 12184"/>
                <a:gd name="T38" fmla="*/ 9290 w 9983"/>
                <a:gd name="T39" fmla="*/ 2822 h 12184"/>
                <a:gd name="T40" fmla="*/ 9366 w 9983"/>
                <a:gd name="T41" fmla="*/ 3062 h 12184"/>
                <a:gd name="T42" fmla="*/ 7563 w 9983"/>
                <a:gd name="T43" fmla="*/ 6737 h 12184"/>
                <a:gd name="T44" fmla="*/ 6141 w 9983"/>
                <a:gd name="T45" fmla="*/ 6994 h 12184"/>
                <a:gd name="T46" fmla="*/ 8658 w 9983"/>
                <a:gd name="T47" fmla="*/ 7983 h 12184"/>
                <a:gd name="T48" fmla="*/ 6890 w 9983"/>
                <a:gd name="T49" fmla="*/ 8185 h 12184"/>
                <a:gd name="T50" fmla="*/ 4545 w 9983"/>
                <a:gd name="T51" fmla="*/ 8337 h 12184"/>
                <a:gd name="T52" fmla="*/ 3284 w 9983"/>
                <a:gd name="T53" fmla="*/ 8389 h 12184"/>
                <a:gd name="T54" fmla="*/ 2249 w 9983"/>
                <a:gd name="T55" fmla="*/ 10296 h 12184"/>
                <a:gd name="T56" fmla="*/ 4917 w 9983"/>
                <a:gd name="T57" fmla="*/ 5556 h 12184"/>
                <a:gd name="T58" fmla="*/ 8265 w 9983"/>
                <a:gd name="T59" fmla="*/ 3908 h 12184"/>
                <a:gd name="T60" fmla="*/ 5086 w 9983"/>
                <a:gd name="T61" fmla="*/ 4618 h 12184"/>
                <a:gd name="T62" fmla="*/ 7653 w 9983"/>
                <a:gd name="T63" fmla="*/ 11723 h 12184"/>
                <a:gd name="T64" fmla="*/ 5163 w 9983"/>
                <a:gd name="T65" fmla="*/ 12064 h 12184"/>
                <a:gd name="T66" fmla="*/ 2228 w 9983"/>
                <a:gd name="T67" fmla="*/ 10539 h 12184"/>
                <a:gd name="T68" fmla="*/ 4948 w 9983"/>
                <a:gd name="T69" fmla="*/ 10680 h 12184"/>
                <a:gd name="T70" fmla="*/ 5224 w 9983"/>
                <a:gd name="T71" fmla="*/ 11880 h 12184"/>
                <a:gd name="T72" fmla="*/ 6802 w 9983"/>
                <a:gd name="T73" fmla="*/ 9127 h 12184"/>
                <a:gd name="T74" fmla="*/ 5251 w 9983"/>
                <a:gd name="T75" fmla="*/ 9290 h 12184"/>
                <a:gd name="T76" fmla="*/ 4971 w 9983"/>
                <a:gd name="T77" fmla="*/ 8249 h 12184"/>
                <a:gd name="T78" fmla="*/ 2476 w 9983"/>
                <a:gd name="T79" fmla="*/ 10369 h 12184"/>
                <a:gd name="T80" fmla="*/ 3202 w 9983"/>
                <a:gd name="T81" fmla="*/ 8321 h 12184"/>
                <a:gd name="T82" fmla="*/ 97 w 9983"/>
                <a:gd name="T83" fmla="*/ 4280 h 12184"/>
                <a:gd name="T84" fmla="*/ 4032 w 9983"/>
                <a:gd name="T85" fmla="*/ 2849 h 12184"/>
                <a:gd name="T86" fmla="*/ 4028 w 9983"/>
                <a:gd name="T87" fmla="*/ 2667 h 12184"/>
                <a:gd name="T88" fmla="*/ 4147 w 9983"/>
                <a:gd name="T89" fmla="*/ 2524 h 12184"/>
                <a:gd name="T90" fmla="*/ 5359 w 9983"/>
                <a:gd name="T91" fmla="*/ 127 h 12184"/>
                <a:gd name="T92" fmla="*/ 4526 w 9983"/>
                <a:gd name="T93" fmla="*/ 2651 h 12184"/>
                <a:gd name="T94" fmla="*/ 4538 w 9983"/>
                <a:gd name="T95" fmla="*/ 2821 h 12184"/>
                <a:gd name="T96" fmla="*/ 4451 w 9983"/>
                <a:gd name="T97" fmla="*/ 2960 h 12184"/>
                <a:gd name="T98" fmla="*/ 4280 w 9983"/>
                <a:gd name="T99" fmla="*/ 3021 h 12184"/>
                <a:gd name="T100" fmla="*/ 4121 w 9983"/>
                <a:gd name="T101" fmla="*/ 2968 h 12184"/>
                <a:gd name="T102" fmla="*/ 1873 w 9983"/>
                <a:gd name="T103" fmla="*/ 4769 h 12184"/>
                <a:gd name="T104" fmla="*/ 2791 w 9983"/>
                <a:gd name="T105" fmla="*/ 4965 h 12184"/>
                <a:gd name="T106" fmla="*/ 2598 w 9983"/>
                <a:gd name="T107" fmla="*/ 5001 h 12184"/>
                <a:gd name="T108" fmla="*/ 2335 w 9983"/>
                <a:gd name="T109" fmla="*/ 3924 h 12184"/>
                <a:gd name="T110" fmla="*/ 4264 w 9983"/>
                <a:gd name="T111" fmla="*/ 2729 h 12184"/>
                <a:gd name="T112" fmla="*/ 4164 w 9983"/>
                <a:gd name="T113" fmla="*/ 2584 h 12184"/>
                <a:gd name="T114" fmla="*/ 4077 w 9983"/>
                <a:gd name="T115" fmla="*/ 2790 h 12184"/>
                <a:gd name="T116" fmla="*/ 4440 w 9983"/>
                <a:gd name="T117" fmla="*/ 2886 h 12184"/>
                <a:gd name="T118" fmla="*/ 4452 w 9983"/>
                <a:gd name="T119" fmla="*/ 2639 h 12184"/>
                <a:gd name="T120" fmla="*/ 4164 w 9983"/>
                <a:gd name="T121" fmla="*/ 2926 h 12184"/>
                <a:gd name="T122" fmla="*/ 5973 w 9983"/>
                <a:gd name="T123" fmla="*/ 2722 h 12184"/>
                <a:gd name="T124" fmla="*/ 7938 w 9983"/>
                <a:gd name="T125" fmla="*/ 1089 h 1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83" h="12184">
                  <a:moveTo>
                    <a:pt x="5052" y="7115"/>
                  </a:moveTo>
                  <a:lnTo>
                    <a:pt x="6019" y="7095"/>
                  </a:lnTo>
                  <a:lnTo>
                    <a:pt x="6082" y="6980"/>
                  </a:lnTo>
                  <a:lnTo>
                    <a:pt x="5288" y="5514"/>
                  </a:lnTo>
                  <a:lnTo>
                    <a:pt x="4920" y="5617"/>
                  </a:lnTo>
                  <a:lnTo>
                    <a:pt x="4957" y="7174"/>
                  </a:lnTo>
                  <a:lnTo>
                    <a:pt x="4898" y="7175"/>
                  </a:lnTo>
                  <a:lnTo>
                    <a:pt x="4860" y="5634"/>
                  </a:lnTo>
                  <a:lnTo>
                    <a:pt x="3133" y="6116"/>
                  </a:lnTo>
                  <a:lnTo>
                    <a:pt x="3058" y="6174"/>
                  </a:lnTo>
                  <a:lnTo>
                    <a:pt x="3069" y="6268"/>
                  </a:lnTo>
                  <a:lnTo>
                    <a:pt x="4163" y="7802"/>
                  </a:lnTo>
                  <a:lnTo>
                    <a:pt x="4975" y="7323"/>
                  </a:lnTo>
                  <a:lnTo>
                    <a:pt x="4990" y="7348"/>
                  </a:lnTo>
                  <a:lnTo>
                    <a:pt x="5020" y="7348"/>
                  </a:lnTo>
                  <a:lnTo>
                    <a:pt x="5031" y="8246"/>
                  </a:lnTo>
                  <a:lnTo>
                    <a:pt x="5415" y="8220"/>
                  </a:lnTo>
                  <a:lnTo>
                    <a:pt x="5988" y="7155"/>
                  </a:lnTo>
                  <a:lnTo>
                    <a:pt x="5055" y="7175"/>
                  </a:lnTo>
                  <a:lnTo>
                    <a:pt x="5052" y="7115"/>
                  </a:lnTo>
                  <a:close/>
                  <a:moveTo>
                    <a:pt x="8556" y="3820"/>
                  </a:moveTo>
                  <a:lnTo>
                    <a:pt x="9340" y="3122"/>
                  </a:lnTo>
                  <a:lnTo>
                    <a:pt x="9339" y="3120"/>
                  </a:lnTo>
                  <a:lnTo>
                    <a:pt x="9329" y="3110"/>
                  </a:lnTo>
                  <a:lnTo>
                    <a:pt x="9319" y="3099"/>
                  </a:lnTo>
                  <a:lnTo>
                    <a:pt x="9310" y="3088"/>
                  </a:lnTo>
                  <a:lnTo>
                    <a:pt x="9301" y="3076"/>
                  </a:lnTo>
                  <a:lnTo>
                    <a:pt x="9292" y="3063"/>
                  </a:lnTo>
                  <a:lnTo>
                    <a:pt x="9284" y="3051"/>
                  </a:lnTo>
                  <a:lnTo>
                    <a:pt x="9276" y="3038"/>
                  </a:lnTo>
                  <a:lnTo>
                    <a:pt x="9270" y="3025"/>
                  </a:lnTo>
                  <a:lnTo>
                    <a:pt x="9263" y="3011"/>
                  </a:lnTo>
                  <a:lnTo>
                    <a:pt x="9257" y="2998"/>
                  </a:lnTo>
                  <a:lnTo>
                    <a:pt x="9251" y="2984"/>
                  </a:lnTo>
                  <a:lnTo>
                    <a:pt x="9247" y="2969"/>
                  </a:lnTo>
                  <a:lnTo>
                    <a:pt x="9243" y="2955"/>
                  </a:lnTo>
                  <a:lnTo>
                    <a:pt x="9238" y="2940"/>
                  </a:lnTo>
                  <a:lnTo>
                    <a:pt x="9235" y="2925"/>
                  </a:lnTo>
                  <a:lnTo>
                    <a:pt x="9233" y="2910"/>
                  </a:lnTo>
                  <a:lnTo>
                    <a:pt x="6448" y="2611"/>
                  </a:lnTo>
                  <a:lnTo>
                    <a:pt x="6455" y="2551"/>
                  </a:lnTo>
                  <a:lnTo>
                    <a:pt x="9229" y="2849"/>
                  </a:lnTo>
                  <a:lnTo>
                    <a:pt x="9230" y="2832"/>
                  </a:lnTo>
                  <a:lnTo>
                    <a:pt x="9231" y="2815"/>
                  </a:lnTo>
                  <a:lnTo>
                    <a:pt x="9233" y="2798"/>
                  </a:lnTo>
                  <a:lnTo>
                    <a:pt x="9236" y="2780"/>
                  </a:lnTo>
                  <a:lnTo>
                    <a:pt x="9240" y="2764"/>
                  </a:lnTo>
                  <a:lnTo>
                    <a:pt x="9244" y="2747"/>
                  </a:lnTo>
                  <a:lnTo>
                    <a:pt x="9249" y="2731"/>
                  </a:lnTo>
                  <a:lnTo>
                    <a:pt x="9256" y="2715"/>
                  </a:lnTo>
                  <a:lnTo>
                    <a:pt x="9262" y="2699"/>
                  </a:lnTo>
                  <a:lnTo>
                    <a:pt x="9270" y="2684"/>
                  </a:lnTo>
                  <a:lnTo>
                    <a:pt x="9277" y="2670"/>
                  </a:lnTo>
                  <a:lnTo>
                    <a:pt x="9286" y="2656"/>
                  </a:lnTo>
                  <a:lnTo>
                    <a:pt x="9295" y="2642"/>
                  </a:lnTo>
                  <a:lnTo>
                    <a:pt x="9304" y="2628"/>
                  </a:lnTo>
                  <a:lnTo>
                    <a:pt x="9315" y="2615"/>
                  </a:lnTo>
                  <a:lnTo>
                    <a:pt x="9326" y="2602"/>
                  </a:lnTo>
                  <a:lnTo>
                    <a:pt x="8018" y="1225"/>
                  </a:lnTo>
                  <a:lnTo>
                    <a:pt x="8061" y="1184"/>
                  </a:lnTo>
                  <a:lnTo>
                    <a:pt x="9369" y="2562"/>
                  </a:lnTo>
                  <a:lnTo>
                    <a:pt x="9381" y="2552"/>
                  </a:lnTo>
                  <a:lnTo>
                    <a:pt x="9394" y="2543"/>
                  </a:lnTo>
                  <a:lnTo>
                    <a:pt x="9407" y="2534"/>
                  </a:lnTo>
                  <a:lnTo>
                    <a:pt x="9420" y="2526"/>
                  </a:lnTo>
                  <a:lnTo>
                    <a:pt x="9434" y="2519"/>
                  </a:lnTo>
                  <a:lnTo>
                    <a:pt x="9448" y="2512"/>
                  </a:lnTo>
                  <a:lnTo>
                    <a:pt x="9463" y="2506"/>
                  </a:lnTo>
                  <a:lnTo>
                    <a:pt x="9477" y="2501"/>
                  </a:lnTo>
                  <a:lnTo>
                    <a:pt x="9492" y="2495"/>
                  </a:lnTo>
                  <a:lnTo>
                    <a:pt x="9509" y="2491"/>
                  </a:lnTo>
                  <a:lnTo>
                    <a:pt x="9524" y="2486"/>
                  </a:lnTo>
                  <a:lnTo>
                    <a:pt x="9540" y="2483"/>
                  </a:lnTo>
                  <a:lnTo>
                    <a:pt x="9556" y="2481"/>
                  </a:lnTo>
                  <a:lnTo>
                    <a:pt x="9572" y="2479"/>
                  </a:lnTo>
                  <a:lnTo>
                    <a:pt x="9588" y="2478"/>
                  </a:lnTo>
                  <a:lnTo>
                    <a:pt x="9606" y="2478"/>
                  </a:lnTo>
                  <a:lnTo>
                    <a:pt x="9625" y="2478"/>
                  </a:lnTo>
                  <a:lnTo>
                    <a:pt x="9645" y="2480"/>
                  </a:lnTo>
                  <a:lnTo>
                    <a:pt x="9663" y="2482"/>
                  </a:lnTo>
                  <a:lnTo>
                    <a:pt x="9681" y="2485"/>
                  </a:lnTo>
                  <a:lnTo>
                    <a:pt x="9700" y="2490"/>
                  </a:lnTo>
                  <a:lnTo>
                    <a:pt x="9718" y="2495"/>
                  </a:lnTo>
                  <a:lnTo>
                    <a:pt x="9735" y="2501"/>
                  </a:lnTo>
                  <a:lnTo>
                    <a:pt x="9753" y="2507"/>
                  </a:lnTo>
                  <a:lnTo>
                    <a:pt x="9769" y="2515"/>
                  </a:lnTo>
                  <a:lnTo>
                    <a:pt x="9785" y="2523"/>
                  </a:lnTo>
                  <a:lnTo>
                    <a:pt x="9801" y="2532"/>
                  </a:lnTo>
                  <a:lnTo>
                    <a:pt x="9816" y="2543"/>
                  </a:lnTo>
                  <a:lnTo>
                    <a:pt x="9832" y="2552"/>
                  </a:lnTo>
                  <a:lnTo>
                    <a:pt x="9846" y="2564"/>
                  </a:lnTo>
                  <a:lnTo>
                    <a:pt x="9859" y="2576"/>
                  </a:lnTo>
                  <a:lnTo>
                    <a:pt x="9871" y="2588"/>
                  </a:lnTo>
                  <a:lnTo>
                    <a:pt x="9884" y="2601"/>
                  </a:lnTo>
                  <a:lnTo>
                    <a:pt x="9896" y="2615"/>
                  </a:lnTo>
                  <a:lnTo>
                    <a:pt x="9907" y="2629"/>
                  </a:lnTo>
                  <a:lnTo>
                    <a:pt x="9918" y="2644"/>
                  </a:lnTo>
                  <a:lnTo>
                    <a:pt x="9928" y="2659"/>
                  </a:lnTo>
                  <a:lnTo>
                    <a:pt x="9937" y="2674"/>
                  </a:lnTo>
                  <a:lnTo>
                    <a:pt x="9945" y="2692"/>
                  </a:lnTo>
                  <a:lnTo>
                    <a:pt x="9952" y="2708"/>
                  </a:lnTo>
                  <a:lnTo>
                    <a:pt x="9959" y="2725"/>
                  </a:lnTo>
                  <a:lnTo>
                    <a:pt x="9965" y="2742"/>
                  </a:lnTo>
                  <a:lnTo>
                    <a:pt x="9971" y="2761"/>
                  </a:lnTo>
                  <a:lnTo>
                    <a:pt x="9975" y="2778"/>
                  </a:lnTo>
                  <a:lnTo>
                    <a:pt x="9978" y="2798"/>
                  </a:lnTo>
                  <a:lnTo>
                    <a:pt x="9981" y="2816"/>
                  </a:lnTo>
                  <a:lnTo>
                    <a:pt x="9982" y="2835"/>
                  </a:lnTo>
                  <a:lnTo>
                    <a:pt x="9983" y="2855"/>
                  </a:lnTo>
                  <a:lnTo>
                    <a:pt x="9982" y="2874"/>
                  </a:lnTo>
                  <a:lnTo>
                    <a:pt x="9981" y="2893"/>
                  </a:lnTo>
                  <a:lnTo>
                    <a:pt x="9978" y="2912"/>
                  </a:lnTo>
                  <a:lnTo>
                    <a:pt x="9975" y="2930"/>
                  </a:lnTo>
                  <a:lnTo>
                    <a:pt x="9971" y="2949"/>
                  </a:lnTo>
                  <a:lnTo>
                    <a:pt x="9965" y="2966"/>
                  </a:lnTo>
                  <a:lnTo>
                    <a:pt x="9959" y="2984"/>
                  </a:lnTo>
                  <a:lnTo>
                    <a:pt x="9952" y="3001"/>
                  </a:lnTo>
                  <a:lnTo>
                    <a:pt x="9945" y="3018"/>
                  </a:lnTo>
                  <a:lnTo>
                    <a:pt x="9937" y="3034"/>
                  </a:lnTo>
                  <a:lnTo>
                    <a:pt x="9928" y="3050"/>
                  </a:lnTo>
                  <a:lnTo>
                    <a:pt x="9918" y="3065"/>
                  </a:lnTo>
                  <a:lnTo>
                    <a:pt x="9907" y="3079"/>
                  </a:lnTo>
                  <a:lnTo>
                    <a:pt x="9896" y="3095"/>
                  </a:lnTo>
                  <a:lnTo>
                    <a:pt x="9884" y="3107"/>
                  </a:lnTo>
                  <a:lnTo>
                    <a:pt x="9871" y="3120"/>
                  </a:lnTo>
                  <a:lnTo>
                    <a:pt x="9861" y="3132"/>
                  </a:lnTo>
                  <a:lnTo>
                    <a:pt x="9848" y="3143"/>
                  </a:lnTo>
                  <a:lnTo>
                    <a:pt x="9836" y="3153"/>
                  </a:lnTo>
                  <a:lnTo>
                    <a:pt x="9822" y="3163"/>
                  </a:lnTo>
                  <a:lnTo>
                    <a:pt x="9809" y="3171"/>
                  </a:lnTo>
                  <a:lnTo>
                    <a:pt x="9795" y="3180"/>
                  </a:lnTo>
                  <a:lnTo>
                    <a:pt x="9781" y="3188"/>
                  </a:lnTo>
                  <a:lnTo>
                    <a:pt x="9766" y="3195"/>
                  </a:lnTo>
                  <a:lnTo>
                    <a:pt x="9750" y="3203"/>
                  </a:lnTo>
                  <a:lnTo>
                    <a:pt x="9735" y="3208"/>
                  </a:lnTo>
                  <a:lnTo>
                    <a:pt x="9719" y="3213"/>
                  </a:lnTo>
                  <a:lnTo>
                    <a:pt x="9704" y="3219"/>
                  </a:lnTo>
                  <a:lnTo>
                    <a:pt x="9687" y="3222"/>
                  </a:lnTo>
                  <a:lnTo>
                    <a:pt x="9671" y="3225"/>
                  </a:lnTo>
                  <a:lnTo>
                    <a:pt x="9654" y="3228"/>
                  </a:lnTo>
                  <a:lnTo>
                    <a:pt x="9637" y="3230"/>
                  </a:lnTo>
                  <a:lnTo>
                    <a:pt x="9752" y="5491"/>
                  </a:lnTo>
                  <a:lnTo>
                    <a:pt x="9692" y="5494"/>
                  </a:lnTo>
                  <a:lnTo>
                    <a:pt x="9578" y="3230"/>
                  </a:lnTo>
                  <a:lnTo>
                    <a:pt x="9551" y="3227"/>
                  </a:lnTo>
                  <a:lnTo>
                    <a:pt x="9525" y="3223"/>
                  </a:lnTo>
                  <a:lnTo>
                    <a:pt x="9500" y="3217"/>
                  </a:lnTo>
                  <a:lnTo>
                    <a:pt x="9476" y="3208"/>
                  </a:lnTo>
                  <a:lnTo>
                    <a:pt x="9452" y="3198"/>
                  </a:lnTo>
                  <a:lnTo>
                    <a:pt x="9430" y="3187"/>
                  </a:lnTo>
                  <a:lnTo>
                    <a:pt x="9407" y="3174"/>
                  </a:lnTo>
                  <a:lnTo>
                    <a:pt x="9386" y="3160"/>
                  </a:lnTo>
                  <a:lnTo>
                    <a:pt x="8596" y="3865"/>
                  </a:lnTo>
                  <a:lnTo>
                    <a:pt x="8556" y="3820"/>
                  </a:lnTo>
                  <a:close/>
                  <a:moveTo>
                    <a:pt x="9385" y="3083"/>
                  </a:moveTo>
                  <a:lnTo>
                    <a:pt x="9513" y="2969"/>
                  </a:lnTo>
                  <a:lnTo>
                    <a:pt x="9552" y="3014"/>
                  </a:lnTo>
                  <a:lnTo>
                    <a:pt x="9432" y="3120"/>
                  </a:lnTo>
                  <a:lnTo>
                    <a:pt x="9451" y="3131"/>
                  </a:lnTo>
                  <a:lnTo>
                    <a:pt x="9472" y="3142"/>
                  </a:lnTo>
                  <a:lnTo>
                    <a:pt x="9492" y="3151"/>
                  </a:lnTo>
                  <a:lnTo>
                    <a:pt x="9514" y="3158"/>
                  </a:lnTo>
                  <a:lnTo>
                    <a:pt x="9536" y="3164"/>
                  </a:lnTo>
                  <a:lnTo>
                    <a:pt x="9558" y="3168"/>
                  </a:lnTo>
                  <a:lnTo>
                    <a:pt x="9582" y="3170"/>
                  </a:lnTo>
                  <a:lnTo>
                    <a:pt x="9606" y="3171"/>
                  </a:lnTo>
                  <a:lnTo>
                    <a:pt x="9622" y="3171"/>
                  </a:lnTo>
                  <a:lnTo>
                    <a:pt x="9638" y="3170"/>
                  </a:lnTo>
                  <a:lnTo>
                    <a:pt x="9654" y="3168"/>
                  </a:lnTo>
                  <a:lnTo>
                    <a:pt x="9669" y="3165"/>
                  </a:lnTo>
                  <a:lnTo>
                    <a:pt x="9685" y="3161"/>
                  </a:lnTo>
                  <a:lnTo>
                    <a:pt x="9700" y="3157"/>
                  </a:lnTo>
                  <a:lnTo>
                    <a:pt x="9715" y="3152"/>
                  </a:lnTo>
                  <a:lnTo>
                    <a:pt x="9729" y="3146"/>
                  </a:lnTo>
                  <a:lnTo>
                    <a:pt x="9743" y="3140"/>
                  </a:lnTo>
                  <a:lnTo>
                    <a:pt x="9757" y="3133"/>
                  </a:lnTo>
                  <a:lnTo>
                    <a:pt x="9770" y="3126"/>
                  </a:lnTo>
                  <a:lnTo>
                    <a:pt x="9783" y="3117"/>
                  </a:lnTo>
                  <a:lnTo>
                    <a:pt x="9796" y="3109"/>
                  </a:lnTo>
                  <a:lnTo>
                    <a:pt x="9808" y="3099"/>
                  </a:lnTo>
                  <a:lnTo>
                    <a:pt x="9819" y="3089"/>
                  </a:lnTo>
                  <a:lnTo>
                    <a:pt x="9829" y="3078"/>
                  </a:lnTo>
                  <a:lnTo>
                    <a:pt x="9840" y="3068"/>
                  </a:lnTo>
                  <a:lnTo>
                    <a:pt x="9850" y="3056"/>
                  </a:lnTo>
                  <a:lnTo>
                    <a:pt x="9860" y="3044"/>
                  </a:lnTo>
                  <a:lnTo>
                    <a:pt x="9868" y="3032"/>
                  </a:lnTo>
                  <a:lnTo>
                    <a:pt x="9877" y="3019"/>
                  </a:lnTo>
                  <a:lnTo>
                    <a:pt x="9884" y="3006"/>
                  </a:lnTo>
                  <a:lnTo>
                    <a:pt x="9891" y="2992"/>
                  </a:lnTo>
                  <a:lnTo>
                    <a:pt x="9897" y="2978"/>
                  </a:lnTo>
                  <a:lnTo>
                    <a:pt x="9904" y="2964"/>
                  </a:lnTo>
                  <a:lnTo>
                    <a:pt x="9908" y="2949"/>
                  </a:lnTo>
                  <a:lnTo>
                    <a:pt x="9913" y="2934"/>
                  </a:lnTo>
                  <a:lnTo>
                    <a:pt x="9916" y="2918"/>
                  </a:lnTo>
                  <a:lnTo>
                    <a:pt x="9919" y="2902"/>
                  </a:lnTo>
                  <a:lnTo>
                    <a:pt x="9921" y="2887"/>
                  </a:lnTo>
                  <a:lnTo>
                    <a:pt x="9922" y="2871"/>
                  </a:lnTo>
                  <a:lnTo>
                    <a:pt x="9922" y="2855"/>
                  </a:lnTo>
                  <a:lnTo>
                    <a:pt x="9922" y="2839"/>
                  </a:lnTo>
                  <a:lnTo>
                    <a:pt x="9921" y="2822"/>
                  </a:lnTo>
                  <a:lnTo>
                    <a:pt x="9919" y="2806"/>
                  </a:lnTo>
                  <a:lnTo>
                    <a:pt x="9916" y="2791"/>
                  </a:lnTo>
                  <a:lnTo>
                    <a:pt x="9913" y="2775"/>
                  </a:lnTo>
                  <a:lnTo>
                    <a:pt x="9908" y="2760"/>
                  </a:lnTo>
                  <a:lnTo>
                    <a:pt x="9904" y="2746"/>
                  </a:lnTo>
                  <a:lnTo>
                    <a:pt x="9897" y="2731"/>
                  </a:lnTo>
                  <a:lnTo>
                    <a:pt x="9891" y="2717"/>
                  </a:lnTo>
                  <a:lnTo>
                    <a:pt x="9884" y="2704"/>
                  </a:lnTo>
                  <a:lnTo>
                    <a:pt x="9877" y="2690"/>
                  </a:lnTo>
                  <a:lnTo>
                    <a:pt x="9868" y="2678"/>
                  </a:lnTo>
                  <a:lnTo>
                    <a:pt x="9860" y="2665"/>
                  </a:lnTo>
                  <a:lnTo>
                    <a:pt x="9850" y="2653"/>
                  </a:lnTo>
                  <a:lnTo>
                    <a:pt x="9840" y="2641"/>
                  </a:lnTo>
                  <a:lnTo>
                    <a:pt x="9829" y="2630"/>
                  </a:lnTo>
                  <a:lnTo>
                    <a:pt x="9819" y="2619"/>
                  </a:lnTo>
                  <a:lnTo>
                    <a:pt x="9808" y="2610"/>
                  </a:lnTo>
                  <a:lnTo>
                    <a:pt x="9796" y="2600"/>
                  </a:lnTo>
                  <a:lnTo>
                    <a:pt x="9783" y="2591"/>
                  </a:lnTo>
                  <a:lnTo>
                    <a:pt x="9770" y="2584"/>
                  </a:lnTo>
                  <a:lnTo>
                    <a:pt x="9757" y="2576"/>
                  </a:lnTo>
                  <a:lnTo>
                    <a:pt x="9743" y="2569"/>
                  </a:lnTo>
                  <a:lnTo>
                    <a:pt x="9729" y="2562"/>
                  </a:lnTo>
                  <a:lnTo>
                    <a:pt x="9715" y="2557"/>
                  </a:lnTo>
                  <a:lnTo>
                    <a:pt x="9700" y="2551"/>
                  </a:lnTo>
                  <a:lnTo>
                    <a:pt x="9685" y="2547"/>
                  </a:lnTo>
                  <a:lnTo>
                    <a:pt x="9669" y="2544"/>
                  </a:lnTo>
                  <a:lnTo>
                    <a:pt x="9654" y="2542"/>
                  </a:lnTo>
                  <a:lnTo>
                    <a:pt x="9638" y="2539"/>
                  </a:lnTo>
                  <a:lnTo>
                    <a:pt x="9622" y="2538"/>
                  </a:lnTo>
                  <a:lnTo>
                    <a:pt x="9606" y="2537"/>
                  </a:lnTo>
                  <a:lnTo>
                    <a:pt x="9590" y="2538"/>
                  </a:lnTo>
                  <a:lnTo>
                    <a:pt x="9573" y="2539"/>
                  </a:lnTo>
                  <a:lnTo>
                    <a:pt x="9557" y="2542"/>
                  </a:lnTo>
                  <a:lnTo>
                    <a:pt x="9542" y="2544"/>
                  </a:lnTo>
                  <a:lnTo>
                    <a:pt x="9526" y="2547"/>
                  </a:lnTo>
                  <a:lnTo>
                    <a:pt x="9512" y="2551"/>
                  </a:lnTo>
                  <a:lnTo>
                    <a:pt x="9497" y="2557"/>
                  </a:lnTo>
                  <a:lnTo>
                    <a:pt x="9483" y="2562"/>
                  </a:lnTo>
                  <a:lnTo>
                    <a:pt x="9469" y="2569"/>
                  </a:lnTo>
                  <a:lnTo>
                    <a:pt x="9454" y="2576"/>
                  </a:lnTo>
                  <a:lnTo>
                    <a:pt x="9442" y="2584"/>
                  </a:lnTo>
                  <a:lnTo>
                    <a:pt x="9429" y="2591"/>
                  </a:lnTo>
                  <a:lnTo>
                    <a:pt x="9416" y="2600"/>
                  </a:lnTo>
                  <a:lnTo>
                    <a:pt x="9404" y="2610"/>
                  </a:lnTo>
                  <a:lnTo>
                    <a:pt x="9392" y="2619"/>
                  </a:lnTo>
                  <a:lnTo>
                    <a:pt x="9381" y="2630"/>
                  </a:lnTo>
                  <a:lnTo>
                    <a:pt x="9371" y="2641"/>
                  </a:lnTo>
                  <a:lnTo>
                    <a:pt x="9361" y="2653"/>
                  </a:lnTo>
                  <a:lnTo>
                    <a:pt x="9352" y="2665"/>
                  </a:lnTo>
                  <a:lnTo>
                    <a:pt x="9342" y="2678"/>
                  </a:lnTo>
                  <a:lnTo>
                    <a:pt x="9335" y="2690"/>
                  </a:lnTo>
                  <a:lnTo>
                    <a:pt x="9327" y="2704"/>
                  </a:lnTo>
                  <a:lnTo>
                    <a:pt x="9319" y="2717"/>
                  </a:lnTo>
                  <a:lnTo>
                    <a:pt x="9313" y="2731"/>
                  </a:lnTo>
                  <a:lnTo>
                    <a:pt x="9308" y="2746"/>
                  </a:lnTo>
                  <a:lnTo>
                    <a:pt x="9302" y="2760"/>
                  </a:lnTo>
                  <a:lnTo>
                    <a:pt x="9299" y="2775"/>
                  </a:lnTo>
                  <a:lnTo>
                    <a:pt x="9295" y="2791"/>
                  </a:lnTo>
                  <a:lnTo>
                    <a:pt x="9292" y="2806"/>
                  </a:lnTo>
                  <a:lnTo>
                    <a:pt x="9290" y="2822"/>
                  </a:lnTo>
                  <a:lnTo>
                    <a:pt x="9289" y="2839"/>
                  </a:lnTo>
                  <a:lnTo>
                    <a:pt x="9288" y="2855"/>
                  </a:lnTo>
                  <a:lnTo>
                    <a:pt x="9288" y="2856"/>
                  </a:lnTo>
                  <a:lnTo>
                    <a:pt x="9389" y="2867"/>
                  </a:lnTo>
                  <a:lnTo>
                    <a:pt x="9382" y="2926"/>
                  </a:lnTo>
                  <a:lnTo>
                    <a:pt x="9295" y="2916"/>
                  </a:lnTo>
                  <a:lnTo>
                    <a:pt x="9300" y="2940"/>
                  </a:lnTo>
                  <a:lnTo>
                    <a:pt x="9308" y="2963"/>
                  </a:lnTo>
                  <a:lnTo>
                    <a:pt x="9316" y="2984"/>
                  </a:lnTo>
                  <a:lnTo>
                    <a:pt x="9326" y="3005"/>
                  </a:lnTo>
                  <a:lnTo>
                    <a:pt x="9338" y="3024"/>
                  </a:lnTo>
                  <a:lnTo>
                    <a:pt x="9351" y="3044"/>
                  </a:lnTo>
                  <a:lnTo>
                    <a:pt x="9366" y="3062"/>
                  </a:lnTo>
                  <a:lnTo>
                    <a:pt x="9381" y="3078"/>
                  </a:lnTo>
                  <a:lnTo>
                    <a:pt x="9385" y="3083"/>
                  </a:lnTo>
                  <a:close/>
                  <a:moveTo>
                    <a:pt x="7251" y="4973"/>
                  </a:moveTo>
                  <a:lnTo>
                    <a:pt x="8212" y="3979"/>
                  </a:lnTo>
                  <a:lnTo>
                    <a:pt x="6775" y="4273"/>
                  </a:lnTo>
                  <a:lnTo>
                    <a:pt x="7035" y="4909"/>
                  </a:lnTo>
                  <a:lnTo>
                    <a:pt x="7044" y="4884"/>
                  </a:lnTo>
                  <a:lnTo>
                    <a:pt x="7101" y="4904"/>
                  </a:lnTo>
                  <a:lnTo>
                    <a:pt x="6361" y="7029"/>
                  </a:lnTo>
                  <a:lnTo>
                    <a:pt x="7510" y="6767"/>
                  </a:lnTo>
                  <a:lnTo>
                    <a:pt x="7010" y="5236"/>
                  </a:lnTo>
                  <a:lnTo>
                    <a:pt x="7066" y="5218"/>
                  </a:lnTo>
                  <a:lnTo>
                    <a:pt x="7563" y="6737"/>
                  </a:lnTo>
                  <a:lnTo>
                    <a:pt x="9573" y="5865"/>
                  </a:lnTo>
                  <a:lnTo>
                    <a:pt x="9596" y="5920"/>
                  </a:lnTo>
                  <a:lnTo>
                    <a:pt x="7556" y="6804"/>
                  </a:lnTo>
                  <a:lnTo>
                    <a:pt x="7554" y="6805"/>
                  </a:lnTo>
                  <a:lnTo>
                    <a:pt x="7558" y="6817"/>
                  </a:lnTo>
                  <a:lnTo>
                    <a:pt x="6322" y="7098"/>
                  </a:lnTo>
                  <a:lnTo>
                    <a:pt x="6315" y="7069"/>
                  </a:lnTo>
                  <a:lnTo>
                    <a:pt x="6287" y="7059"/>
                  </a:lnTo>
                  <a:lnTo>
                    <a:pt x="6990" y="5037"/>
                  </a:lnTo>
                  <a:lnTo>
                    <a:pt x="5347" y="5498"/>
                  </a:lnTo>
                  <a:lnTo>
                    <a:pt x="6141" y="6966"/>
                  </a:lnTo>
                  <a:lnTo>
                    <a:pt x="6115" y="6980"/>
                  </a:lnTo>
                  <a:lnTo>
                    <a:pt x="6141" y="6994"/>
                  </a:lnTo>
                  <a:lnTo>
                    <a:pt x="6088" y="7094"/>
                  </a:lnTo>
                  <a:lnTo>
                    <a:pt x="6165" y="7092"/>
                  </a:lnTo>
                  <a:lnTo>
                    <a:pt x="6165" y="7110"/>
                  </a:lnTo>
                  <a:lnTo>
                    <a:pt x="6189" y="7106"/>
                  </a:lnTo>
                  <a:lnTo>
                    <a:pt x="6383" y="8158"/>
                  </a:lnTo>
                  <a:lnTo>
                    <a:pt x="6917" y="8123"/>
                  </a:lnTo>
                  <a:lnTo>
                    <a:pt x="7444" y="6936"/>
                  </a:lnTo>
                  <a:lnTo>
                    <a:pt x="7498" y="6961"/>
                  </a:lnTo>
                  <a:lnTo>
                    <a:pt x="6984" y="8119"/>
                  </a:lnTo>
                  <a:lnTo>
                    <a:pt x="8606" y="8013"/>
                  </a:lnTo>
                  <a:lnTo>
                    <a:pt x="7690" y="6841"/>
                  </a:lnTo>
                  <a:lnTo>
                    <a:pt x="7737" y="6804"/>
                  </a:lnTo>
                  <a:lnTo>
                    <a:pt x="8658" y="7983"/>
                  </a:lnTo>
                  <a:lnTo>
                    <a:pt x="9674" y="5890"/>
                  </a:lnTo>
                  <a:lnTo>
                    <a:pt x="9727" y="5915"/>
                  </a:lnTo>
                  <a:lnTo>
                    <a:pt x="8699" y="8036"/>
                  </a:lnTo>
                  <a:lnTo>
                    <a:pt x="8723" y="8065"/>
                  </a:lnTo>
                  <a:lnTo>
                    <a:pt x="8667" y="8069"/>
                  </a:lnTo>
                  <a:lnTo>
                    <a:pt x="8496" y="8080"/>
                  </a:lnTo>
                  <a:lnTo>
                    <a:pt x="6811" y="8867"/>
                  </a:lnTo>
                  <a:lnTo>
                    <a:pt x="6786" y="8813"/>
                  </a:lnTo>
                  <a:lnTo>
                    <a:pt x="8333" y="8091"/>
                  </a:lnTo>
                  <a:lnTo>
                    <a:pt x="6957" y="8180"/>
                  </a:lnTo>
                  <a:lnTo>
                    <a:pt x="6658" y="8852"/>
                  </a:lnTo>
                  <a:lnTo>
                    <a:pt x="6604" y="8828"/>
                  </a:lnTo>
                  <a:lnTo>
                    <a:pt x="6890" y="8185"/>
                  </a:lnTo>
                  <a:lnTo>
                    <a:pt x="6394" y="8217"/>
                  </a:lnTo>
                  <a:lnTo>
                    <a:pt x="6565" y="9140"/>
                  </a:lnTo>
                  <a:lnTo>
                    <a:pt x="6506" y="9150"/>
                  </a:lnTo>
                  <a:lnTo>
                    <a:pt x="6335" y="8220"/>
                  </a:lnTo>
                  <a:lnTo>
                    <a:pt x="5453" y="8277"/>
                  </a:lnTo>
                  <a:lnTo>
                    <a:pt x="5290" y="8581"/>
                  </a:lnTo>
                  <a:lnTo>
                    <a:pt x="5237" y="8553"/>
                  </a:lnTo>
                  <a:lnTo>
                    <a:pt x="5383" y="8283"/>
                  </a:lnTo>
                  <a:lnTo>
                    <a:pt x="5032" y="8306"/>
                  </a:lnTo>
                  <a:lnTo>
                    <a:pt x="5035" y="8583"/>
                  </a:lnTo>
                  <a:lnTo>
                    <a:pt x="4976" y="8584"/>
                  </a:lnTo>
                  <a:lnTo>
                    <a:pt x="4973" y="8309"/>
                  </a:lnTo>
                  <a:lnTo>
                    <a:pt x="4545" y="8337"/>
                  </a:lnTo>
                  <a:lnTo>
                    <a:pt x="4952" y="8907"/>
                  </a:lnTo>
                  <a:lnTo>
                    <a:pt x="4903" y="8942"/>
                  </a:lnTo>
                  <a:lnTo>
                    <a:pt x="4475" y="8341"/>
                  </a:lnTo>
                  <a:lnTo>
                    <a:pt x="3457" y="8408"/>
                  </a:lnTo>
                  <a:lnTo>
                    <a:pt x="3454" y="8349"/>
                  </a:lnTo>
                  <a:lnTo>
                    <a:pt x="4435" y="8284"/>
                  </a:lnTo>
                  <a:lnTo>
                    <a:pt x="4147" y="7882"/>
                  </a:lnTo>
                  <a:lnTo>
                    <a:pt x="3407" y="8320"/>
                  </a:lnTo>
                  <a:lnTo>
                    <a:pt x="3377" y="8269"/>
                  </a:lnTo>
                  <a:lnTo>
                    <a:pt x="4113" y="7834"/>
                  </a:lnTo>
                  <a:lnTo>
                    <a:pt x="3083" y="6390"/>
                  </a:lnTo>
                  <a:lnTo>
                    <a:pt x="3313" y="8385"/>
                  </a:lnTo>
                  <a:lnTo>
                    <a:pt x="3284" y="8389"/>
                  </a:lnTo>
                  <a:lnTo>
                    <a:pt x="3310" y="8403"/>
                  </a:lnTo>
                  <a:lnTo>
                    <a:pt x="2310" y="10199"/>
                  </a:lnTo>
                  <a:lnTo>
                    <a:pt x="3588" y="9541"/>
                  </a:lnTo>
                  <a:lnTo>
                    <a:pt x="3300" y="8586"/>
                  </a:lnTo>
                  <a:lnTo>
                    <a:pt x="3358" y="8569"/>
                  </a:lnTo>
                  <a:lnTo>
                    <a:pt x="3642" y="9514"/>
                  </a:lnTo>
                  <a:lnTo>
                    <a:pt x="4756" y="8941"/>
                  </a:lnTo>
                  <a:lnTo>
                    <a:pt x="4783" y="8993"/>
                  </a:lnTo>
                  <a:lnTo>
                    <a:pt x="3659" y="9571"/>
                  </a:lnTo>
                  <a:lnTo>
                    <a:pt x="3926" y="10461"/>
                  </a:lnTo>
                  <a:lnTo>
                    <a:pt x="3869" y="10478"/>
                  </a:lnTo>
                  <a:lnTo>
                    <a:pt x="3605" y="9599"/>
                  </a:lnTo>
                  <a:lnTo>
                    <a:pt x="2249" y="10296"/>
                  </a:lnTo>
                  <a:lnTo>
                    <a:pt x="2236" y="10270"/>
                  </a:lnTo>
                  <a:lnTo>
                    <a:pt x="2210" y="10256"/>
                  </a:lnTo>
                  <a:lnTo>
                    <a:pt x="3254" y="8382"/>
                  </a:lnTo>
                  <a:lnTo>
                    <a:pt x="2997" y="6164"/>
                  </a:lnTo>
                  <a:lnTo>
                    <a:pt x="3027" y="6160"/>
                  </a:lnTo>
                  <a:lnTo>
                    <a:pt x="3009" y="6137"/>
                  </a:lnTo>
                  <a:lnTo>
                    <a:pt x="4899" y="4702"/>
                  </a:lnTo>
                  <a:lnTo>
                    <a:pt x="4935" y="4749"/>
                  </a:lnTo>
                  <a:lnTo>
                    <a:pt x="3261" y="6019"/>
                  </a:lnTo>
                  <a:lnTo>
                    <a:pt x="4859" y="5572"/>
                  </a:lnTo>
                  <a:lnTo>
                    <a:pt x="4845" y="5009"/>
                  </a:lnTo>
                  <a:lnTo>
                    <a:pt x="4904" y="5008"/>
                  </a:lnTo>
                  <a:lnTo>
                    <a:pt x="4917" y="5556"/>
                  </a:lnTo>
                  <a:lnTo>
                    <a:pt x="5260" y="5460"/>
                  </a:lnTo>
                  <a:lnTo>
                    <a:pt x="5006" y="4992"/>
                  </a:lnTo>
                  <a:lnTo>
                    <a:pt x="5059" y="4964"/>
                  </a:lnTo>
                  <a:lnTo>
                    <a:pt x="5318" y="5444"/>
                  </a:lnTo>
                  <a:lnTo>
                    <a:pt x="6904" y="5000"/>
                  </a:lnTo>
                  <a:lnTo>
                    <a:pt x="4922" y="4650"/>
                  </a:lnTo>
                  <a:lnTo>
                    <a:pt x="4927" y="4621"/>
                  </a:lnTo>
                  <a:lnTo>
                    <a:pt x="4922" y="4591"/>
                  </a:lnTo>
                  <a:lnTo>
                    <a:pt x="6693" y="4230"/>
                  </a:lnTo>
                  <a:lnTo>
                    <a:pt x="6025" y="2592"/>
                  </a:lnTo>
                  <a:lnTo>
                    <a:pt x="6080" y="2570"/>
                  </a:lnTo>
                  <a:lnTo>
                    <a:pt x="6753" y="4217"/>
                  </a:lnTo>
                  <a:lnTo>
                    <a:pt x="8265" y="3908"/>
                  </a:lnTo>
                  <a:lnTo>
                    <a:pt x="8267" y="3923"/>
                  </a:lnTo>
                  <a:lnTo>
                    <a:pt x="8347" y="3840"/>
                  </a:lnTo>
                  <a:lnTo>
                    <a:pt x="6239" y="2765"/>
                  </a:lnTo>
                  <a:lnTo>
                    <a:pt x="6266" y="2712"/>
                  </a:lnTo>
                  <a:lnTo>
                    <a:pt x="8390" y="3795"/>
                  </a:lnTo>
                  <a:lnTo>
                    <a:pt x="8459" y="3725"/>
                  </a:lnTo>
                  <a:lnTo>
                    <a:pt x="8425" y="3840"/>
                  </a:lnTo>
                  <a:lnTo>
                    <a:pt x="7673" y="6443"/>
                  </a:lnTo>
                  <a:lnTo>
                    <a:pt x="7616" y="6426"/>
                  </a:lnTo>
                  <a:lnTo>
                    <a:pt x="8335" y="3938"/>
                  </a:lnTo>
                  <a:lnTo>
                    <a:pt x="7293" y="5014"/>
                  </a:lnTo>
                  <a:lnTo>
                    <a:pt x="7251" y="4973"/>
                  </a:lnTo>
                  <a:close/>
                  <a:moveTo>
                    <a:pt x="5086" y="4618"/>
                  </a:moveTo>
                  <a:lnTo>
                    <a:pt x="6989" y="4954"/>
                  </a:lnTo>
                  <a:lnTo>
                    <a:pt x="6716" y="4285"/>
                  </a:lnTo>
                  <a:lnTo>
                    <a:pt x="5086" y="4618"/>
                  </a:lnTo>
                  <a:close/>
                  <a:moveTo>
                    <a:pt x="7568" y="11954"/>
                  </a:moveTo>
                  <a:lnTo>
                    <a:pt x="7592" y="11725"/>
                  </a:lnTo>
                  <a:lnTo>
                    <a:pt x="6705" y="10944"/>
                  </a:lnTo>
                  <a:lnTo>
                    <a:pt x="6745" y="10900"/>
                  </a:lnTo>
                  <a:lnTo>
                    <a:pt x="7601" y="11652"/>
                  </a:lnTo>
                  <a:lnTo>
                    <a:pt x="7774" y="10036"/>
                  </a:lnTo>
                  <a:lnTo>
                    <a:pt x="7832" y="10042"/>
                  </a:lnTo>
                  <a:lnTo>
                    <a:pt x="7655" y="11700"/>
                  </a:lnTo>
                  <a:lnTo>
                    <a:pt x="7665" y="11709"/>
                  </a:lnTo>
                  <a:lnTo>
                    <a:pt x="7653" y="11723"/>
                  </a:lnTo>
                  <a:lnTo>
                    <a:pt x="7628" y="11960"/>
                  </a:lnTo>
                  <a:lnTo>
                    <a:pt x="7568" y="11954"/>
                  </a:lnTo>
                  <a:close/>
                  <a:moveTo>
                    <a:pt x="6613" y="12001"/>
                  </a:moveTo>
                  <a:lnTo>
                    <a:pt x="7498" y="11791"/>
                  </a:lnTo>
                  <a:lnTo>
                    <a:pt x="7512" y="11849"/>
                  </a:lnTo>
                  <a:lnTo>
                    <a:pt x="6626" y="12060"/>
                  </a:lnTo>
                  <a:lnTo>
                    <a:pt x="6613" y="12001"/>
                  </a:lnTo>
                  <a:close/>
                  <a:moveTo>
                    <a:pt x="6555" y="10969"/>
                  </a:moveTo>
                  <a:lnTo>
                    <a:pt x="6576" y="12183"/>
                  </a:lnTo>
                  <a:lnTo>
                    <a:pt x="6516" y="12184"/>
                  </a:lnTo>
                  <a:lnTo>
                    <a:pt x="6496" y="10970"/>
                  </a:lnTo>
                  <a:lnTo>
                    <a:pt x="6555" y="10969"/>
                  </a:lnTo>
                  <a:close/>
                  <a:moveTo>
                    <a:pt x="5163" y="12064"/>
                  </a:moveTo>
                  <a:lnTo>
                    <a:pt x="6485" y="12022"/>
                  </a:lnTo>
                  <a:lnTo>
                    <a:pt x="6486" y="12081"/>
                  </a:lnTo>
                  <a:lnTo>
                    <a:pt x="5165" y="12123"/>
                  </a:lnTo>
                  <a:lnTo>
                    <a:pt x="5163" y="12064"/>
                  </a:lnTo>
                  <a:close/>
                  <a:moveTo>
                    <a:pt x="2834" y="12080"/>
                  </a:moveTo>
                  <a:lnTo>
                    <a:pt x="4706" y="12016"/>
                  </a:lnTo>
                  <a:lnTo>
                    <a:pt x="4708" y="12076"/>
                  </a:lnTo>
                  <a:lnTo>
                    <a:pt x="2836" y="12140"/>
                  </a:lnTo>
                  <a:lnTo>
                    <a:pt x="2834" y="12080"/>
                  </a:lnTo>
                  <a:close/>
                  <a:moveTo>
                    <a:pt x="2286" y="10526"/>
                  </a:moveTo>
                  <a:lnTo>
                    <a:pt x="2638" y="12055"/>
                  </a:lnTo>
                  <a:lnTo>
                    <a:pt x="2580" y="12068"/>
                  </a:lnTo>
                  <a:lnTo>
                    <a:pt x="2228" y="10539"/>
                  </a:lnTo>
                  <a:lnTo>
                    <a:pt x="2286" y="10526"/>
                  </a:lnTo>
                  <a:close/>
                  <a:moveTo>
                    <a:pt x="3809" y="10730"/>
                  </a:moveTo>
                  <a:lnTo>
                    <a:pt x="2700" y="12073"/>
                  </a:lnTo>
                  <a:lnTo>
                    <a:pt x="2654" y="12035"/>
                  </a:lnTo>
                  <a:lnTo>
                    <a:pt x="3764" y="10692"/>
                  </a:lnTo>
                  <a:lnTo>
                    <a:pt x="3809" y="10730"/>
                  </a:lnTo>
                  <a:close/>
                  <a:moveTo>
                    <a:pt x="3989" y="10651"/>
                  </a:moveTo>
                  <a:lnTo>
                    <a:pt x="4998" y="11984"/>
                  </a:lnTo>
                  <a:lnTo>
                    <a:pt x="4951" y="12020"/>
                  </a:lnTo>
                  <a:lnTo>
                    <a:pt x="3942" y="10687"/>
                  </a:lnTo>
                  <a:lnTo>
                    <a:pt x="3989" y="10651"/>
                  </a:lnTo>
                  <a:close/>
                  <a:moveTo>
                    <a:pt x="4924" y="11798"/>
                  </a:moveTo>
                  <a:lnTo>
                    <a:pt x="4948" y="10680"/>
                  </a:lnTo>
                  <a:lnTo>
                    <a:pt x="3999" y="10589"/>
                  </a:lnTo>
                  <a:lnTo>
                    <a:pt x="4005" y="10529"/>
                  </a:lnTo>
                  <a:lnTo>
                    <a:pt x="4949" y="10620"/>
                  </a:lnTo>
                  <a:lnTo>
                    <a:pt x="4977" y="9355"/>
                  </a:lnTo>
                  <a:lnTo>
                    <a:pt x="5036" y="9356"/>
                  </a:lnTo>
                  <a:lnTo>
                    <a:pt x="5008" y="10626"/>
                  </a:lnTo>
                  <a:lnTo>
                    <a:pt x="6297" y="10751"/>
                  </a:lnTo>
                  <a:lnTo>
                    <a:pt x="6292" y="10809"/>
                  </a:lnTo>
                  <a:lnTo>
                    <a:pt x="5007" y="10686"/>
                  </a:lnTo>
                  <a:lnTo>
                    <a:pt x="4983" y="11800"/>
                  </a:lnTo>
                  <a:lnTo>
                    <a:pt x="4924" y="11798"/>
                  </a:lnTo>
                  <a:close/>
                  <a:moveTo>
                    <a:pt x="6470" y="10919"/>
                  </a:moveTo>
                  <a:lnTo>
                    <a:pt x="5224" y="11880"/>
                  </a:lnTo>
                  <a:lnTo>
                    <a:pt x="5187" y="11834"/>
                  </a:lnTo>
                  <a:lnTo>
                    <a:pt x="6434" y="10872"/>
                  </a:lnTo>
                  <a:lnTo>
                    <a:pt x="6470" y="10919"/>
                  </a:lnTo>
                  <a:close/>
                  <a:moveTo>
                    <a:pt x="7752" y="9958"/>
                  </a:moveTo>
                  <a:lnTo>
                    <a:pt x="6701" y="10736"/>
                  </a:lnTo>
                  <a:lnTo>
                    <a:pt x="6665" y="10688"/>
                  </a:lnTo>
                  <a:lnTo>
                    <a:pt x="7716" y="9909"/>
                  </a:lnTo>
                  <a:lnTo>
                    <a:pt x="7752" y="9958"/>
                  </a:lnTo>
                  <a:close/>
                  <a:moveTo>
                    <a:pt x="8801" y="8067"/>
                  </a:moveTo>
                  <a:lnTo>
                    <a:pt x="7842" y="9822"/>
                  </a:lnTo>
                  <a:lnTo>
                    <a:pt x="7816" y="9808"/>
                  </a:lnTo>
                  <a:lnTo>
                    <a:pt x="7798" y="9832"/>
                  </a:lnTo>
                  <a:lnTo>
                    <a:pt x="6802" y="9127"/>
                  </a:lnTo>
                  <a:lnTo>
                    <a:pt x="6837" y="9079"/>
                  </a:lnTo>
                  <a:lnTo>
                    <a:pt x="7806" y="9764"/>
                  </a:lnTo>
                  <a:lnTo>
                    <a:pt x="8749" y="8038"/>
                  </a:lnTo>
                  <a:lnTo>
                    <a:pt x="8801" y="8067"/>
                  </a:lnTo>
                  <a:close/>
                  <a:moveTo>
                    <a:pt x="6713" y="9066"/>
                  </a:moveTo>
                  <a:lnTo>
                    <a:pt x="6491" y="10590"/>
                  </a:lnTo>
                  <a:lnTo>
                    <a:pt x="6433" y="10581"/>
                  </a:lnTo>
                  <a:lnTo>
                    <a:pt x="6653" y="9057"/>
                  </a:lnTo>
                  <a:lnTo>
                    <a:pt x="6713" y="9066"/>
                  </a:lnTo>
                  <a:close/>
                  <a:moveTo>
                    <a:pt x="5298" y="9253"/>
                  </a:moveTo>
                  <a:lnTo>
                    <a:pt x="6327" y="10505"/>
                  </a:lnTo>
                  <a:lnTo>
                    <a:pt x="6281" y="10543"/>
                  </a:lnTo>
                  <a:lnTo>
                    <a:pt x="5251" y="9290"/>
                  </a:lnTo>
                  <a:lnTo>
                    <a:pt x="5298" y="9253"/>
                  </a:lnTo>
                  <a:close/>
                  <a:moveTo>
                    <a:pt x="5486" y="8216"/>
                  </a:moveTo>
                  <a:lnTo>
                    <a:pt x="6324" y="8162"/>
                  </a:lnTo>
                  <a:lnTo>
                    <a:pt x="6137" y="7152"/>
                  </a:lnTo>
                  <a:lnTo>
                    <a:pt x="6056" y="7154"/>
                  </a:lnTo>
                  <a:lnTo>
                    <a:pt x="5486" y="8216"/>
                  </a:lnTo>
                  <a:close/>
                  <a:moveTo>
                    <a:pt x="5320" y="8833"/>
                  </a:moveTo>
                  <a:lnTo>
                    <a:pt x="6382" y="8989"/>
                  </a:lnTo>
                  <a:lnTo>
                    <a:pt x="6374" y="9049"/>
                  </a:lnTo>
                  <a:lnTo>
                    <a:pt x="5312" y="8891"/>
                  </a:lnTo>
                  <a:lnTo>
                    <a:pt x="5320" y="8833"/>
                  </a:lnTo>
                  <a:close/>
                  <a:moveTo>
                    <a:pt x="4504" y="8280"/>
                  </a:moveTo>
                  <a:lnTo>
                    <a:pt x="4971" y="8249"/>
                  </a:lnTo>
                  <a:lnTo>
                    <a:pt x="4962" y="7399"/>
                  </a:lnTo>
                  <a:lnTo>
                    <a:pt x="4198" y="7851"/>
                  </a:lnTo>
                  <a:lnTo>
                    <a:pt x="4504" y="8280"/>
                  </a:lnTo>
                  <a:close/>
                  <a:moveTo>
                    <a:pt x="4973" y="9131"/>
                  </a:moveTo>
                  <a:lnTo>
                    <a:pt x="4128" y="10334"/>
                  </a:lnTo>
                  <a:lnTo>
                    <a:pt x="4079" y="10299"/>
                  </a:lnTo>
                  <a:lnTo>
                    <a:pt x="4924" y="9097"/>
                  </a:lnTo>
                  <a:lnTo>
                    <a:pt x="4973" y="9131"/>
                  </a:lnTo>
                  <a:close/>
                  <a:moveTo>
                    <a:pt x="2476" y="10369"/>
                  </a:moveTo>
                  <a:lnTo>
                    <a:pt x="3765" y="10556"/>
                  </a:lnTo>
                  <a:lnTo>
                    <a:pt x="3756" y="10615"/>
                  </a:lnTo>
                  <a:lnTo>
                    <a:pt x="2467" y="10428"/>
                  </a:lnTo>
                  <a:lnTo>
                    <a:pt x="2476" y="10369"/>
                  </a:lnTo>
                  <a:close/>
                  <a:moveTo>
                    <a:pt x="875" y="7431"/>
                  </a:moveTo>
                  <a:lnTo>
                    <a:pt x="2148" y="10247"/>
                  </a:lnTo>
                  <a:lnTo>
                    <a:pt x="2093" y="10271"/>
                  </a:lnTo>
                  <a:lnTo>
                    <a:pt x="821" y="7454"/>
                  </a:lnTo>
                  <a:lnTo>
                    <a:pt x="875" y="7431"/>
                  </a:lnTo>
                  <a:close/>
                  <a:moveTo>
                    <a:pt x="3176" y="6197"/>
                  </a:moveTo>
                  <a:lnTo>
                    <a:pt x="4732" y="7123"/>
                  </a:lnTo>
                  <a:lnTo>
                    <a:pt x="4701" y="7174"/>
                  </a:lnTo>
                  <a:lnTo>
                    <a:pt x="3146" y="6249"/>
                  </a:lnTo>
                  <a:lnTo>
                    <a:pt x="3176" y="6197"/>
                  </a:lnTo>
                  <a:close/>
                  <a:moveTo>
                    <a:pt x="789" y="7200"/>
                  </a:moveTo>
                  <a:lnTo>
                    <a:pt x="3226" y="8267"/>
                  </a:lnTo>
                  <a:lnTo>
                    <a:pt x="3202" y="8321"/>
                  </a:lnTo>
                  <a:lnTo>
                    <a:pt x="765" y="7254"/>
                  </a:lnTo>
                  <a:lnTo>
                    <a:pt x="789" y="7200"/>
                  </a:lnTo>
                  <a:close/>
                  <a:moveTo>
                    <a:pt x="954" y="7180"/>
                  </a:moveTo>
                  <a:lnTo>
                    <a:pt x="2821" y="6108"/>
                  </a:lnTo>
                  <a:lnTo>
                    <a:pt x="2850" y="6160"/>
                  </a:lnTo>
                  <a:lnTo>
                    <a:pt x="984" y="7232"/>
                  </a:lnTo>
                  <a:lnTo>
                    <a:pt x="954" y="7180"/>
                  </a:lnTo>
                  <a:close/>
                  <a:moveTo>
                    <a:pt x="125" y="4373"/>
                  </a:moveTo>
                  <a:lnTo>
                    <a:pt x="667" y="6990"/>
                  </a:lnTo>
                  <a:lnTo>
                    <a:pt x="608" y="7002"/>
                  </a:lnTo>
                  <a:lnTo>
                    <a:pt x="51" y="4311"/>
                  </a:lnTo>
                  <a:lnTo>
                    <a:pt x="80" y="4305"/>
                  </a:lnTo>
                  <a:lnTo>
                    <a:pt x="97" y="4280"/>
                  </a:lnTo>
                  <a:lnTo>
                    <a:pt x="1443" y="5251"/>
                  </a:lnTo>
                  <a:lnTo>
                    <a:pt x="1814" y="4750"/>
                  </a:lnTo>
                  <a:lnTo>
                    <a:pt x="313" y="4291"/>
                  </a:lnTo>
                  <a:lnTo>
                    <a:pt x="331" y="4235"/>
                  </a:lnTo>
                  <a:lnTo>
                    <a:pt x="1851" y="4699"/>
                  </a:lnTo>
                  <a:lnTo>
                    <a:pt x="2349" y="4024"/>
                  </a:lnTo>
                  <a:lnTo>
                    <a:pt x="2352" y="4020"/>
                  </a:lnTo>
                  <a:lnTo>
                    <a:pt x="2356" y="4018"/>
                  </a:lnTo>
                  <a:lnTo>
                    <a:pt x="2450" y="3954"/>
                  </a:lnTo>
                  <a:lnTo>
                    <a:pt x="2450" y="3954"/>
                  </a:lnTo>
                  <a:lnTo>
                    <a:pt x="4045" y="2879"/>
                  </a:lnTo>
                  <a:lnTo>
                    <a:pt x="4038" y="2864"/>
                  </a:lnTo>
                  <a:lnTo>
                    <a:pt x="4032" y="2849"/>
                  </a:lnTo>
                  <a:lnTo>
                    <a:pt x="4026" y="2834"/>
                  </a:lnTo>
                  <a:lnTo>
                    <a:pt x="4022" y="2819"/>
                  </a:lnTo>
                  <a:lnTo>
                    <a:pt x="4019" y="2804"/>
                  </a:lnTo>
                  <a:lnTo>
                    <a:pt x="4017" y="2788"/>
                  </a:lnTo>
                  <a:lnTo>
                    <a:pt x="4014" y="2772"/>
                  </a:lnTo>
                  <a:lnTo>
                    <a:pt x="4014" y="2754"/>
                  </a:lnTo>
                  <a:lnTo>
                    <a:pt x="4014" y="2741"/>
                  </a:lnTo>
                  <a:lnTo>
                    <a:pt x="4015" y="2728"/>
                  </a:lnTo>
                  <a:lnTo>
                    <a:pt x="4017" y="2715"/>
                  </a:lnTo>
                  <a:lnTo>
                    <a:pt x="4019" y="2704"/>
                  </a:lnTo>
                  <a:lnTo>
                    <a:pt x="4022" y="2692"/>
                  </a:lnTo>
                  <a:lnTo>
                    <a:pt x="4025" y="2679"/>
                  </a:lnTo>
                  <a:lnTo>
                    <a:pt x="4028" y="2667"/>
                  </a:lnTo>
                  <a:lnTo>
                    <a:pt x="4033" y="2656"/>
                  </a:lnTo>
                  <a:lnTo>
                    <a:pt x="4038" y="2644"/>
                  </a:lnTo>
                  <a:lnTo>
                    <a:pt x="4044" y="2633"/>
                  </a:lnTo>
                  <a:lnTo>
                    <a:pt x="4049" y="2623"/>
                  </a:lnTo>
                  <a:lnTo>
                    <a:pt x="4055" y="2612"/>
                  </a:lnTo>
                  <a:lnTo>
                    <a:pt x="4062" y="2602"/>
                  </a:lnTo>
                  <a:lnTo>
                    <a:pt x="4069" y="2592"/>
                  </a:lnTo>
                  <a:lnTo>
                    <a:pt x="4077" y="2583"/>
                  </a:lnTo>
                  <a:lnTo>
                    <a:pt x="4086" y="2574"/>
                  </a:lnTo>
                  <a:lnTo>
                    <a:pt x="2618" y="872"/>
                  </a:lnTo>
                  <a:lnTo>
                    <a:pt x="2663" y="833"/>
                  </a:lnTo>
                  <a:lnTo>
                    <a:pt x="4130" y="2535"/>
                  </a:lnTo>
                  <a:lnTo>
                    <a:pt x="4147" y="2524"/>
                  </a:lnTo>
                  <a:lnTo>
                    <a:pt x="4164" y="2515"/>
                  </a:lnTo>
                  <a:lnTo>
                    <a:pt x="4182" y="2507"/>
                  </a:lnTo>
                  <a:lnTo>
                    <a:pt x="4200" y="2501"/>
                  </a:lnTo>
                  <a:lnTo>
                    <a:pt x="4220" y="2495"/>
                  </a:lnTo>
                  <a:lnTo>
                    <a:pt x="4239" y="2492"/>
                  </a:lnTo>
                  <a:lnTo>
                    <a:pt x="4260" y="2489"/>
                  </a:lnTo>
                  <a:lnTo>
                    <a:pt x="4280" y="2489"/>
                  </a:lnTo>
                  <a:lnTo>
                    <a:pt x="4304" y="2490"/>
                  </a:lnTo>
                  <a:lnTo>
                    <a:pt x="4327" y="2492"/>
                  </a:lnTo>
                  <a:lnTo>
                    <a:pt x="4348" y="2497"/>
                  </a:lnTo>
                  <a:lnTo>
                    <a:pt x="4369" y="2504"/>
                  </a:lnTo>
                  <a:lnTo>
                    <a:pt x="5304" y="106"/>
                  </a:lnTo>
                  <a:lnTo>
                    <a:pt x="5359" y="127"/>
                  </a:lnTo>
                  <a:lnTo>
                    <a:pt x="4423" y="2530"/>
                  </a:lnTo>
                  <a:lnTo>
                    <a:pt x="4435" y="2537"/>
                  </a:lnTo>
                  <a:lnTo>
                    <a:pt x="4446" y="2547"/>
                  </a:lnTo>
                  <a:lnTo>
                    <a:pt x="4458" y="2557"/>
                  </a:lnTo>
                  <a:lnTo>
                    <a:pt x="4469" y="2566"/>
                  </a:lnTo>
                  <a:lnTo>
                    <a:pt x="4478" y="2575"/>
                  </a:lnTo>
                  <a:lnTo>
                    <a:pt x="4486" y="2585"/>
                  </a:lnTo>
                  <a:lnTo>
                    <a:pt x="4494" y="2596"/>
                  </a:lnTo>
                  <a:lnTo>
                    <a:pt x="4502" y="2605"/>
                  </a:lnTo>
                  <a:lnTo>
                    <a:pt x="4508" y="2616"/>
                  </a:lnTo>
                  <a:lnTo>
                    <a:pt x="4515" y="2628"/>
                  </a:lnTo>
                  <a:lnTo>
                    <a:pt x="4521" y="2639"/>
                  </a:lnTo>
                  <a:lnTo>
                    <a:pt x="4526" y="2651"/>
                  </a:lnTo>
                  <a:lnTo>
                    <a:pt x="4531" y="2663"/>
                  </a:lnTo>
                  <a:lnTo>
                    <a:pt x="4535" y="2675"/>
                  </a:lnTo>
                  <a:lnTo>
                    <a:pt x="4538" y="2688"/>
                  </a:lnTo>
                  <a:lnTo>
                    <a:pt x="4542" y="2701"/>
                  </a:lnTo>
                  <a:lnTo>
                    <a:pt x="4544" y="2714"/>
                  </a:lnTo>
                  <a:lnTo>
                    <a:pt x="4546" y="2727"/>
                  </a:lnTo>
                  <a:lnTo>
                    <a:pt x="4547" y="2741"/>
                  </a:lnTo>
                  <a:lnTo>
                    <a:pt x="4547" y="2754"/>
                  </a:lnTo>
                  <a:lnTo>
                    <a:pt x="4547" y="2768"/>
                  </a:lnTo>
                  <a:lnTo>
                    <a:pt x="4546" y="2781"/>
                  </a:lnTo>
                  <a:lnTo>
                    <a:pt x="4544" y="2795"/>
                  </a:lnTo>
                  <a:lnTo>
                    <a:pt x="4542" y="2808"/>
                  </a:lnTo>
                  <a:lnTo>
                    <a:pt x="4538" y="2821"/>
                  </a:lnTo>
                  <a:lnTo>
                    <a:pt x="4535" y="2834"/>
                  </a:lnTo>
                  <a:lnTo>
                    <a:pt x="4531" y="2846"/>
                  </a:lnTo>
                  <a:lnTo>
                    <a:pt x="4526" y="2858"/>
                  </a:lnTo>
                  <a:lnTo>
                    <a:pt x="4521" y="2870"/>
                  </a:lnTo>
                  <a:lnTo>
                    <a:pt x="4515" y="2882"/>
                  </a:lnTo>
                  <a:lnTo>
                    <a:pt x="4508" y="2893"/>
                  </a:lnTo>
                  <a:lnTo>
                    <a:pt x="4502" y="2903"/>
                  </a:lnTo>
                  <a:lnTo>
                    <a:pt x="4494" y="2914"/>
                  </a:lnTo>
                  <a:lnTo>
                    <a:pt x="4486" y="2924"/>
                  </a:lnTo>
                  <a:lnTo>
                    <a:pt x="4478" y="2934"/>
                  </a:lnTo>
                  <a:lnTo>
                    <a:pt x="4469" y="2943"/>
                  </a:lnTo>
                  <a:lnTo>
                    <a:pt x="4459" y="2952"/>
                  </a:lnTo>
                  <a:lnTo>
                    <a:pt x="4451" y="2960"/>
                  </a:lnTo>
                  <a:lnTo>
                    <a:pt x="4441" y="2967"/>
                  </a:lnTo>
                  <a:lnTo>
                    <a:pt x="4430" y="2975"/>
                  </a:lnTo>
                  <a:lnTo>
                    <a:pt x="4421" y="2981"/>
                  </a:lnTo>
                  <a:lnTo>
                    <a:pt x="4410" y="2988"/>
                  </a:lnTo>
                  <a:lnTo>
                    <a:pt x="4399" y="2993"/>
                  </a:lnTo>
                  <a:lnTo>
                    <a:pt x="4387" y="2998"/>
                  </a:lnTo>
                  <a:lnTo>
                    <a:pt x="4798" y="4328"/>
                  </a:lnTo>
                  <a:lnTo>
                    <a:pt x="4741" y="4345"/>
                  </a:lnTo>
                  <a:lnTo>
                    <a:pt x="4330" y="3017"/>
                  </a:lnTo>
                  <a:lnTo>
                    <a:pt x="4318" y="3018"/>
                  </a:lnTo>
                  <a:lnTo>
                    <a:pt x="4306" y="3020"/>
                  </a:lnTo>
                  <a:lnTo>
                    <a:pt x="4293" y="3021"/>
                  </a:lnTo>
                  <a:lnTo>
                    <a:pt x="4280" y="3021"/>
                  </a:lnTo>
                  <a:lnTo>
                    <a:pt x="4267" y="3020"/>
                  </a:lnTo>
                  <a:lnTo>
                    <a:pt x="4253" y="3020"/>
                  </a:lnTo>
                  <a:lnTo>
                    <a:pt x="4240" y="3018"/>
                  </a:lnTo>
                  <a:lnTo>
                    <a:pt x="4227" y="3016"/>
                  </a:lnTo>
                  <a:lnTo>
                    <a:pt x="4214" y="3012"/>
                  </a:lnTo>
                  <a:lnTo>
                    <a:pt x="4201" y="3009"/>
                  </a:lnTo>
                  <a:lnTo>
                    <a:pt x="4189" y="3005"/>
                  </a:lnTo>
                  <a:lnTo>
                    <a:pt x="4176" y="2999"/>
                  </a:lnTo>
                  <a:lnTo>
                    <a:pt x="4164" y="2994"/>
                  </a:lnTo>
                  <a:lnTo>
                    <a:pt x="4154" y="2989"/>
                  </a:lnTo>
                  <a:lnTo>
                    <a:pt x="4143" y="2982"/>
                  </a:lnTo>
                  <a:lnTo>
                    <a:pt x="4132" y="2976"/>
                  </a:lnTo>
                  <a:lnTo>
                    <a:pt x="4121" y="2968"/>
                  </a:lnTo>
                  <a:lnTo>
                    <a:pt x="4112" y="2961"/>
                  </a:lnTo>
                  <a:lnTo>
                    <a:pt x="4102" y="2952"/>
                  </a:lnTo>
                  <a:lnTo>
                    <a:pt x="4092" y="2943"/>
                  </a:lnTo>
                  <a:lnTo>
                    <a:pt x="4085" y="2936"/>
                  </a:lnTo>
                  <a:lnTo>
                    <a:pt x="4078" y="2927"/>
                  </a:lnTo>
                  <a:lnTo>
                    <a:pt x="2484" y="4004"/>
                  </a:lnTo>
                  <a:lnTo>
                    <a:pt x="2467" y="3979"/>
                  </a:lnTo>
                  <a:lnTo>
                    <a:pt x="2484" y="4004"/>
                  </a:lnTo>
                  <a:lnTo>
                    <a:pt x="2393" y="4064"/>
                  </a:lnTo>
                  <a:lnTo>
                    <a:pt x="1911" y="4718"/>
                  </a:lnTo>
                  <a:lnTo>
                    <a:pt x="2605" y="4929"/>
                  </a:lnTo>
                  <a:lnTo>
                    <a:pt x="2587" y="4987"/>
                  </a:lnTo>
                  <a:lnTo>
                    <a:pt x="1873" y="4769"/>
                  </a:lnTo>
                  <a:lnTo>
                    <a:pt x="1476" y="5307"/>
                  </a:lnTo>
                  <a:lnTo>
                    <a:pt x="1449" y="5381"/>
                  </a:lnTo>
                  <a:lnTo>
                    <a:pt x="2775" y="6008"/>
                  </a:lnTo>
                  <a:lnTo>
                    <a:pt x="2750" y="6062"/>
                  </a:lnTo>
                  <a:lnTo>
                    <a:pt x="1428" y="5437"/>
                  </a:lnTo>
                  <a:lnTo>
                    <a:pt x="886" y="6891"/>
                  </a:lnTo>
                  <a:lnTo>
                    <a:pt x="831" y="6870"/>
                  </a:lnTo>
                  <a:lnTo>
                    <a:pt x="1414" y="5304"/>
                  </a:lnTo>
                  <a:lnTo>
                    <a:pt x="125" y="4373"/>
                  </a:lnTo>
                  <a:close/>
                  <a:moveTo>
                    <a:pt x="2853" y="4985"/>
                  </a:moveTo>
                  <a:lnTo>
                    <a:pt x="2959" y="6047"/>
                  </a:lnTo>
                  <a:lnTo>
                    <a:pt x="2901" y="6053"/>
                  </a:lnTo>
                  <a:lnTo>
                    <a:pt x="2791" y="4965"/>
                  </a:lnTo>
                  <a:lnTo>
                    <a:pt x="2502" y="4126"/>
                  </a:lnTo>
                  <a:lnTo>
                    <a:pt x="2558" y="4106"/>
                  </a:lnTo>
                  <a:lnTo>
                    <a:pt x="2841" y="4926"/>
                  </a:lnTo>
                  <a:lnTo>
                    <a:pt x="4599" y="4759"/>
                  </a:lnTo>
                  <a:lnTo>
                    <a:pt x="4604" y="4818"/>
                  </a:lnTo>
                  <a:lnTo>
                    <a:pt x="2853" y="4985"/>
                  </a:lnTo>
                  <a:close/>
                  <a:moveTo>
                    <a:pt x="2666" y="3888"/>
                  </a:moveTo>
                  <a:lnTo>
                    <a:pt x="4517" y="4571"/>
                  </a:lnTo>
                  <a:lnTo>
                    <a:pt x="4496" y="4627"/>
                  </a:lnTo>
                  <a:lnTo>
                    <a:pt x="2646" y="3944"/>
                  </a:lnTo>
                  <a:lnTo>
                    <a:pt x="2666" y="3888"/>
                  </a:lnTo>
                  <a:close/>
                  <a:moveTo>
                    <a:pt x="1554" y="5348"/>
                  </a:moveTo>
                  <a:lnTo>
                    <a:pt x="2598" y="5001"/>
                  </a:lnTo>
                  <a:lnTo>
                    <a:pt x="2616" y="5057"/>
                  </a:lnTo>
                  <a:lnTo>
                    <a:pt x="1572" y="5406"/>
                  </a:lnTo>
                  <a:lnTo>
                    <a:pt x="1554" y="5348"/>
                  </a:lnTo>
                  <a:close/>
                  <a:moveTo>
                    <a:pt x="138" y="4151"/>
                  </a:moveTo>
                  <a:lnTo>
                    <a:pt x="2277" y="3872"/>
                  </a:lnTo>
                  <a:lnTo>
                    <a:pt x="960" y="2063"/>
                  </a:lnTo>
                  <a:lnTo>
                    <a:pt x="1009" y="2027"/>
                  </a:lnTo>
                  <a:lnTo>
                    <a:pt x="2304" y="3808"/>
                  </a:lnTo>
                  <a:lnTo>
                    <a:pt x="2417" y="962"/>
                  </a:lnTo>
                  <a:lnTo>
                    <a:pt x="2476" y="964"/>
                  </a:lnTo>
                  <a:lnTo>
                    <a:pt x="2360" y="3896"/>
                  </a:lnTo>
                  <a:lnTo>
                    <a:pt x="2330" y="3895"/>
                  </a:lnTo>
                  <a:lnTo>
                    <a:pt x="2335" y="3924"/>
                  </a:lnTo>
                  <a:lnTo>
                    <a:pt x="146" y="4209"/>
                  </a:lnTo>
                  <a:lnTo>
                    <a:pt x="138" y="4151"/>
                  </a:lnTo>
                  <a:close/>
                  <a:moveTo>
                    <a:pt x="884" y="1990"/>
                  </a:moveTo>
                  <a:lnTo>
                    <a:pt x="56" y="4199"/>
                  </a:lnTo>
                  <a:lnTo>
                    <a:pt x="0" y="4179"/>
                  </a:lnTo>
                  <a:lnTo>
                    <a:pt x="831" y="1962"/>
                  </a:lnTo>
                  <a:lnTo>
                    <a:pt x="859" y="1971"/>
                  </a:lnTo>
                  <a:lnTo>
                    <a:pt x="841" y="1949"/>
                  </a:lnTo>
                  <a:lnTo>
                    <a:pt x="2333" y="771"/>
                  </a:lnTo>
                  <a:lnTo>
                    <a:pt x="2370" y="818"/>
                  </a:lnTo>
                  <a:lnTo>
                    <a:pt x="884" y="1990"/>
                  </a:lnTo>
                  <a:close/>
                  <a:moveTo>
                    <a:pt x="4094" y="2844"/>
                  </a:moveTo>
                  <a:lnTo>
                    <a:pt x="4264" y="2729"/>
                  </a:lnTo>
                  <a:lnTo>
                    <a:pt x="4295" y="2709"/>
                  </a:lnTo>
                  <a:lnTo>
                    <a:pt x="4290" y="2707"/>
                  </a:lnTo>
                  <a:lnTo>
                    <a:pt x="4347" y="2559"/>
                  </a:lnTo>
                  <a:lnTo>
                    <a:pt x="4332" y="2555"/>
                  </a:lnTo>
                  <a:lnTo>
                    <a:pt x="4315" y="2550"/>
                  </a:lnTo>
                  <a:lnTo>
                    <a:pt x="4297" y="2549"/>
                  </a:lnTo>
                  <a:lnTo>
                    <a:pt x="4280" y="2548"/>
                  </a:lnTo>
                  <a:lnTo>
                    <a:pt x="4260" y="2549"/>
                  </a:lnTo>
                  <a:lnTo>
                    <a:pt x="4239" y="2552"/>
                  </a:lnTo>
                  <a:lnTo>
                    <a:pt x="4219" y="2557"/>
                  </a:lnTo>
                  <a:lnTo>
                    <a:pt x="4200" y="2564"/>
                  </a:lnTo>
                  <a:lnTo>
                    <a:pt x="4182" y="2573"/>
                  </a:lnTo>
                  <a:lnTo>
                    <a:pt x="4164" y="2584"/>
                  </a:lnTo>
                  <a:lnTo>
                    <a:pt x="4149" y="2596"/>
                  </a:lnTo>
                  <a:lnTo>
                    <a:pt x="4134" y="2609"/>
                  </a:lnTo>
                  <a:lnTo>
                    <a:pt x="4121" y="2624"/>
                  </a:lnTo>
                  <a:lnTo>
                    <a:pt x="4109" y="2639"/>
                  </a:lnTo>
                  <a:lnTo>
                    <a:pt x="4099" y="2656"/>
                  </a:lnTo>
                  <a:lnTo>
                    <a:pt x="4090" y="2674"/>
                  </a:lnTo>
                  <a:lnTo>
                    <a:pt x="4083" y="2693"/>
                  </a:lnTo>
                  <a:lnTo>
                    <a:pt x="4078" y="2713"/>
                  </a:lnTo>
                  <a:lnTo>
                    <a:pt x="4075" y="2734"/>
                  </a:lnTo>
                  <a:lnTo>
                    <a:pt x="4074" y="2754"/>
                  </a:lnTo>
                  <a:lnTo>
                    <a:pt x="4074" y="2766"/>
                  </a:lnTo>
                  <a:lnTo>
                    <a:pt x="4075" y="2778"/>
                  </a:lnTo>
                  <a:lnTo>
                    <a:pt x="4077" y="2790"/>
                  </a:lnTo>
                  <a:lnTo>
                    <a:pt x="4079" y="2802"/>
                  </a:lnTo>
                  <a:lnTo>
                    <a:pt x="4082" y="2813"/>
                  </a:lnTo>
                  <a:lnTo>
                    <a:pt x="4086" y="2823"/>
                  </a:lnTo>
                  <a:lnTo>
                    <a:pt x="4090" y="2834"/>
                  </a:lnTo>
                  <a:lnTo>
                    <a:pt x="4094" y="2844"/>
                  </a:lnTo>
                  <a:close/>
                  <a:moveTo>
                    <a:pt x="4298" y="2710"/>
                  </a:moveTo>
                  <a:lnTo>
                    <a:pt x="4309" y="2746"/>
                  </a:lnTo>
                  <a:lnTo>
                    <a:pt x="4370" y="2941"/>
                  </a:lnTo>
                  <a:lnTo>
                    <a:pt x="4385" y="2933"/>
                  </a:lnTo>
                  <a:lnTo>
                    <a:pt x="4400" y="2924"/>
                  </a:lnTo>
                  <a:lnTo>
                    <a:pt x="4414" y="2913"/>
                  </a:lnTo>
                  <a:lnTo>
                    <a:pt x="4427" y="2901"/>
                  </a:lnTo>
                  <a:lnTo>
                    <a:pt x="4440" y="2886"/>
                  </a:lnTo>
                  <a:lnTo>
                    <a:pt x="4452" y="2870"/>
                  </a:lnTo>
                  <a:lnTo>
                    <a:pt x="4463" y="2853"/>
                  </a:lnTo>
                  <a:lnTo>
                    <a:pt x="4471" y="2835"/>
                  </a:lnTo>
                  <a:lnTo>
                    <a:pt x="4478" y="2816"/>
                  </a:lnTo>
                  <a:lnTo>
                    <a:pt x="4483" y="2796"/>
                  </a:lnTo>
                  <a:lnTo>
                    <a:pt x="4486" y="2776"/>
                  </a:lnTo>
                  <a:lnTo>
                    <a:pt x="4487" y="2754"/>
                  </a:lnTo>
                  <a:lnTo>
                    <a:pt x="4486" y="2734"/>
                  </a:lnTo>
                  <a:lnTo>
                    <a:pt x="4483" y="2713"/>
                  </a:lnTo>
                  <a:lnTo>
                    <a:pt x="4478" y="2693"/>
                  </a:lnTo>
                  <a:lnTo>
                    <a:pt x="4471" y="2674"/>
                  </a:lnTo>
                  <a:lnTo>
                    <a:pt x="4463" y="2656"/>
                  </a:lnTo>
                  <a:lnTo>
                    <a:pt x="4452" y="2639"/>
                  </a:lnTo>
                  <a:lnTo>
                    <a:pt x="4440" y="2624"/>
                  </a:lnTo>
                  <a:lnTo>
                    <a:pt x="4427" y="2609"/>
                  </a:lnTo>
                  <a:lnTo>
                    <a:pt x="4414" y="2597"/>
                  </a:lnTo>
                  <a:lnTo>
                    <a:pt x="4401" y="2586"/>
                  </a:lnTo>
                  <a:lnTo>
                    <a:pt x="4345" y="2728"/>
                  </a:lnTo>
                  <a:lnTo>
                    <a:pt x="4298" y="2710"/>
                  </a:lnTo>
                  <a:close/>
                  <a:moveTo>
                    <a:pt x="4312" y="2958"/>
                  </a:moveTo>
                  <a:lnTo>
                    <a:pt x="4264" y="2802"/>
                  </a:lnTo>
                  <a:lnTo>
                    <a:pt x="4128" y="2894"/>
                  </a:lnTo>
                  <a:lnTo>
                    <a:pt x="4131" y="2897"/>
                  </a:lnTo>
                  <a:lnTo>
                    <a:pt x="4134" y="2901"/>
                  </a:lnTo>
                  <a:lnTo>
                    <a:pt x="4149" y="2914"/>
                  </a:lnTo>
                  <a:lnTo>
                    <a:pt x="4164" y="2926"/>
                  </a:lnTo>
                  <a:lnTo>
                    <a:pt x="4182" y="2937"/>
                  </a:lnTo>
                  <a:lnTo>
                    <a:pt x="4200" y="2945"/>
                  </a:lnTo>
                  <a:lnTo>
                    <a:pt x="4219" y="2952"/>
                  </a:lnTo>
                  <a:lnTo>
                    <a:pt x="4239" y="2957"/>
                  </a:lnTo>
                  <a:lnTo>
                    <a:pt x="4260" y="2961"/>
                  </a:lnTo>
                  <a:lnTo>
                    <a:pt x="4280" y="2962"/>
                  </a:lnTo>
                  <a:lnTo>
                    <a:pt x="4296" y="2961"/>
                  </a:lnTo>
                  <a:lnTo>
                    <a:pt x="4312" y="2958"/>
                  </a:lnTo>
                  <a:close/>
                  <a:moveTo>
                    <a:pt x="5973" y="2722"/>
                  </a:moveTo>
                  <a:lnTo>
                    <a:pt x="5069" y="4403"/>
                  </a:lnTo>
                  <a:lnTo>
                    <a:pt x="5017" y="4375"/>
                  </a:lnTo>
                  <a:lnTo>
                    <a:pt x="5921" y="2693"/>
                  </a:lnTo>
                  <a:lnTo>
                    <a:pt x="5973" y="2722"/>
                  </a:lnTo>
                  <a:close/>
                  <a:moveTo>
                    <a:pt x="8527" y="4046"/>
                  </a:moveTo>
                  <a:lnTo>
                    <a:pt x="9578" y="5571"/>
                  </a:lnTo>
                  <a:lnTo>
                    <a:pt x="9529" y="5604"/>
                  </a:lnTo>
                  <a:lnTo>
                    <a:pt x="8477" y="4081"/>
                  </a:lnTo>
                  <a:lnTo>
                    <a:pt x="8527" y="4046"/>
                  </a:lnTo>
                  <a:close/>
                  <a:moveTo>
                    <a:pt x="6196" y="2499"/>
                  </a:moveTo>
                  <a:lnTo>
                    <a:pt x="7847" y="1228"/>
                  </a:lnTo>
                  <a:lnTo>
                    <a:pt x="7884" y="1275"/>
                  </a:lnTo>
                  <a:lnTo>
                    <a:pt x="6233" y="2547"/>
                  </a:lnTo>
                  <a:lnTo>
                    <a:pt x="6196" y="2499"/>
                  </a:lnTo>
                  <a:close/>
                  <a:moveTo>
                    <a:pt x="5702" y="2"/>
                  </a:moveTo>
                  <a:lnTo>
                    <a:pt x="7963" y="1035"/>
                  </a:lnTo>
                  <a:lnTo>
                    <a:pt x="7938" y="1089"/>
                  </a:lnTo>
                  <a:lnTo>
                    <a:pt x="5677" y="56"/>
                  </a:lnTo>
                  <a:lnTo>
                    <a:pt x="5702" y="2"/>
                  </a:lnTo>
                  <a:close/>
                  <a:moveTo>
                    <a:pt x="5508" y="130"/>
                  </a:moveTo>
                  <a:lnTo>
                    <a:pt x="6097" y="2432"/>
                  </a:lnTo>
                  <a:lnTo>
                    <a:pt x="6039" y="2447"/>
                  </a:lnTo>
                  <a:lnTo>
                    <a:pt x="5450" y="145"/>
                  </a:lnTo>
                  <a:lnTo>
                    <a:pt x="5508" y="130"/>
                  </a:lnTo>
                  <a:close/>
                  <a:moveTo>
                    <a:pt x="2608" y="607"/>
                  </a:moveTo>
                  <a:lnTo>
                    <a:pt x="5423" y="0"/>
                  </a:lnTo>
                  <a:lnTo>
                    <a:pt x="5435" y="59"/>
                  </a:lnTo>
                  <a:lnTo>
                    <a:pt x="2621" y="666"/>
                  </a:lnTo>
                  <a:lnTo>
                    <a:pt x="2608" y="607"/>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 name="Freeform 125"/>
            <p:cNvSpPr>
              <a:spLocks/>
            </p:cNvSpPr>
            <p:nvPr/>
          </p:nvSpPr>
          <p:spPr bwMode="auto">
            <a:xfrm>
              <a:off x="2424648" y="4618457"/>
              <a:ext cx="349728" cy="351178"/>
            </a:xfrm>
            <a:custGeom>
              <a:avLst/>
              <a:gdLst>
                <a:gd name="T0" fmla="*/ 534 w 967"/>
                <a:gd name="T1" fmla="*/ 3 h 968"/>
                <a:gd name="T2" fmla="*/ 605 w 967"/>
                <a:gd name="T3" fmla="*/ 15 h 968"/>
                <a:gd name="T4" fmla="*/ 672 w 967"/>
                <a:gd name="T5" fmla="*/ 38 h 968"/>
                <a:gd name="T6" fmla="*/ 735 w 967"/>
                <a:gd name="T7" fmla="*/ 70 h 968"/>
                <a:gd name="T8" fmla="*/ 792 w 967"/>
                <a:gd name="T9" fmla="*/ 110 h 968"/>
                <a:gd name="T10" fmla="*/ 842 w 967"/>
                <a:gd name="T11" fmla="*/ 159 h 968"/>
                <a:gd name="T12" fmla="*/ 885 w 967"/>
                <a:gd name="T13" fmla="*/ 214 h 968"/>
                <a:gd name="T14" fmla="*/ 919 w 967"/>
                <a:gd name="T15" fmla="*/ 275 h 968"/>
                <a:gd name="T16" fmla="*/ 945 w 967"/>
                <a:gd name="T17" fmla="*/ 340 h 968"/>
                <a:gd name="T18" fmla="*/ 962 w 967"/>
                <a:gd name="T19" fmla="*/ 411 h 968"/>
                <a:gd name="T20" fmla="*/ 967 w 967"/>
                <a:gd name="T21" fmla="*/ 484 h 968"/>
                <a:gd name="T22" fmla="*/ 962 w 967"/>
                <a:gd name="T23" fmla="*/ 558 h 968"/>
                <a:gd name="T24" fmla="*/ 945 w 967"/>
                <a:gd name="T25" fmla="*/ 628 h 968"/>
                <a:gd name="T26" fmla="*/ 919 w 967"/>
                <a:gd name="T27" fmla="*/ 694 h 968"/>
                <a:gd name="T28" fmla="*/ 885 w 967"/>
                <a:gd name="T29" fmla="*/ 754 h 968"/>
                <a:gd name="T30" fmla="*/ 842 w 967"/>
                <a:gd name="T31" fmla="*/ 809 h 968"/>
                <a:gd name="T32" fmla="*/ 792 w 967"/>
                <a:gd name="T33" fmla="*/ 857 h 968"/>
                <a:gd name="T34" fmla="*/ 735 w 967"/>
                <a:gd name="T35" fmla="*/ 898 h 968"/>
                <a:gd name="T36" fmla="*/ 672 w 967"/>
                <a:gd name="T37" fmla="*/ 929 h 968"/>
                <a:gd name="T38" fmla="*/ 605 w 967"/>
                <a:gd name="T39" fmla="*/ 953 h 968"/>
                <a:gd name="T40" fmla="*/ 534 w 967"/>
                <a:gd name="T41" fmla="*/ 965 h 968"/>
                <a:gd name="T42" fmla="*/ 459 w 967"/>
                <a:gd name="T43" fmla="*/ 967 h 968"/>
                <a:gd name="T44" fmla="*/ 387 w 967"/>
                <a:gd name="T45" fmla="*/ 958 h 968"/>
                <a:gd name="T46" fmla="*/ 318 w 967"/>
                <a:gd name="T47" fmla="*/ 938 h 968"/>
                <a:gd name="T48" fmla="*/ 253 w 967"/>
                <a:gd name="T49" fmla="*/ 910 h 968"/>
                <a:gd name="T50" fmla="*/ 195 w 967"/>
                <a:gd name="T51" fmla="*/ 872 h 968"/>
                <a:gd name="T52" fmla="*/ 142 w 967"/>
                <a:gd name="T53" fmla="*/ 826 h 968"/>
                <a:gd name="T54" fmla="*/ 96 w 967"/>
                <a:gd name="T55" fmla="*/ 774 h 968"/>
                <a:gd name="T56" fmla="*/ 58 w 967"/>
                <a:gd name="T57" fmla="*/ 714 h 968"/>
                <a:gd name="T58" fmla="*/ 29 w 967"/>
                <a:gd name="T59" fmla="*/ 650 h 968"/>
                <a:gd name="T60" fmla="*/ 10 w 967"/>
                <a:gd name="T61" fmla="*/ 581 h 968"/>
                <a:gd name="T62" fmla="*/ 1 w 967"/>
                <a:gd name="T63" fmla="*/ 509 h 968"/>
                <a:gd name="T64" fmla="*/ 2 w 967"/>
                <a:gd name="T65" fmla="*/ 434 h 968"/>
                <a:gd name="T66" fmla="*/ 15 w 967"/>
                <a:gd name="T67" fmla="*/ 363 h 968"/>
                <a:gd name="T68" fmla="*/ 38 w 967"/>
                <a:gd name="T69" fmla="*/ 296 h 968"/>
                <a:gd name="T70" fmla="*/ 70 w 967"/>
                <a:gd name="T71" fmla="*/ 234 h 968"/>
                <a:gd name="T72" fmla="*/ 110 w 967"/>
                <a:gd name="T73" fmla="*/ 176 h 968"/>
                <a:gd name="T74" fmla="*/ 159 w 967"/>
                <a:gd name="T75" fmla="*/ 127 h 968"/>
                <a:gd name="T76" fmla="*/ 213 w 967"/>
                <a:gd name="T77" fmla="*/ 83 h 968"/>
                <a:gd name="T78" fmla="*/ 275 w 967"/>
                <a:gd name="T79" fmla="*/ 48 h 968"/>
                <a:gd name="T80" fmla="*/ 340 w 967"/>
                <a:gd name="T81" fmla="*/ 22 h 968"/>
                <a:gd name="T82" fmla="*/ 411 w 967"/>
                <a:gd name="T83" fmla="*/ 6 h 968"/>
                <a:gd name="T84" fmla="*/ 484 w 967"/>
                <a:gd name="T8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7" h="968">
                  <a:moveTo>
                    <a:pt x="484" y="0"/>
                  </a:moveTo>
                  <a:lnTo>
                    <a:pt x="509" y="1"/>
                  </a:lnTo>
                  <a:lnTo>
                    <a:pt x="534" y="3"/>
                  </a:lnTo>
                  <a:lnTo>
                    <a:pt x="558" y="6"/>
                  </a:lnTo>
                  <a:lnTo>
                    <a:pt x="581" y="10"/>
                  </a:lnTo>
                  <a:lnTo>
                    <a:pt x="605" y="15"/>
                  </a:lnTo>
                  <a:lnTo>
                    <a:pt x="628" y="22"/>
                  </a:lnTo>
                  <a:lnTo>
                    <a:pt x="650" y="29"/>
                  </a:lnTo>
                  <a:lnTo>
                    <a:pt x="672" y="38"/>
                  </a:lnTo>
                  <a:lnTo>
                    <a:pt x="694" y="48"/>
                  </a:lnTo>
                  <a:lnTo>
                    <a:pt x="714" y="59"/>
                  </a:lnTo>
                  <a:lnTo>
                    <a:pt x="735" y="70"/>
                  </a:lnTo>
                  <a:lnTo>
                    <a:pt x="754" y="83"/>
                  </a:lnTo>
                  <a:lnTo>
                    <a:pt x="774" y="96"/>
                  </a:lnTo>
                  <a:lnTo>
                    <a:pt x="792" y="110"/>
                  </a:lnTo>
                  <a:lnTo>
                    <a:pt x="809" y="127"/>
                  </a:lnTo>
                  <a:lnTo>
                    <a:pt x="825" y="142"/>
                  </a:lnTo>
                  <a:lnTo>
                    <a:pt x="842" y="159"/>
                  </a:lnTo>
                  <a:lnTo>
                    <a:pt x="857" y="176"/>
                  </a:lnTo>
                  <a:lnTo>
                    <a:pt x="872" y="195"/>
                  </a:lnTo>
                  <a:lnTo>
                    <a:pt x="885" y="214"/>
                  </a:lnTo>
                  <a:lnTo>
                    <a:pt x="898" y="234"/>
                  </a:lnTo>
                  <a:lnTo>
                    <a:pt x="909" y="254"/>
                  </a:lnTo>
                  <a:lnTo>
                    <a:pt x="919" y="275"/>
                  </a:lnTo>
                  <a:lnTo>
                    <a:pt x="929" y="296"/>
                  </a:lnTo>
                  <a:lnTo>
                    <a:pt x="938" y="318"/>
                  </a:lnTo>
                  <a:lnTo>
                    <a:pt x="945" y="340"/>
                  </a:lnTo>
                  <a:lnTo>
                    <a:pt x="952" y="363"/>
                  </a:lnTo>
                  <a:lnTo>
                    <a:pt x="957" y="387"/>
                  </a:lnTo>
                  <a:lnTo>
                    <a:pt x="962" y="411"/>
                  </a:lnTo>
                  <a:lnTo>
                    <a:pt x="965" y="434"/>
                  </a:lnTo>
                  <a:lnTo>
                    <a:pt x="967" y="459"/>
                  </a:lnTo>
                  <a:lnTo>
                    <a:pt x="967" y="484"/>
                  </a:lnTo>
                  <a:lnTo>
                    <a:pt x="967" y="509"/>
                  </a:lnTo>
                  <a:lnTo>
                    <a:pt x="965" y="534"/>
                  </a:lnTo>
                  <a:lnTo>
                    <a:pt x="962" y="558"/>
                  </a:lnTo>
                  <a:lnTo>
                    <a:pt x="957" y="581"/>
                  </a:lnTo>
                  <a:lnTo>
                    <a:pt x="952" y="605"/>
                  </a:lnTo>
                  <a:lnTo>
                    <a:pt x="945" y="628"/>
                  </a:lnTo>
                  <a:lnTo>
                    <a:pt x="938" y="650"/>
                  </a:lnTo>
                  <a:lnTo>
                    <a:pt x="929" y="672"/>
                  </a:lnTo>
                  <a:lnTo>
                    <a:pt x="919" y="694"/>
                  </a:lnTo>
                  <a:lnTo>
                    <a:pt x="909" y="714"/>
                  </a:lnTo>
                  <a:lnTo>
                    <a:pt x="898" y="735"/>
                  </a:lnTo>
                  <a:lnTo>
                    <a:pt x="885" y="754"/>
                  </a:lnTo>
                  <a:lnTo>
                    <a:pt x="872" y="774"/>
                  </a:lnTo>
                  <a:lnTo>
                    <a:pt x="857" y="792"/>
                  </a:lnTo>
                  <a:lnTo>
                    <a:pt x="842" y="809"/>
                  </a:lnTo>
                  <a:lnTo>
                    <a:pt x="825" y="826"/>
                  </a:lnTo>
                  <a:lnTo>
                    <a:pt x="809" y="842"/>
                  </a:lnTo>
                  <a:lnTo>
                    <a:pt x="792" y="857"/>
                  </a:lnTo>
                  <a:lnTo>
                    <a:pt x="774" y="872"/>
                  </a:lnTo>
                  <a:lnTo>
                    <a:pt x="754" y="885"/>
                  </a:lnTo>
                  <a:lnTo>
                    <a:pt x="735" y="898"/>
                  </a:lnTo>
                  <a:lnTo>
                    <a:pt x="714" y="910"/>
                  </a:lnTo>
                  <a:lnTo>
                    <a:pt x="694" y="919"/>
                  </a:lnTo>
                  <a:lnTo>
                    <a:pt x="672" y="929"/>
                  </a:lnTo>
                  <a:lnTo>
                    <a:pt x="650" y="938"/>
                  </a:lnTo>
                  <a:lnTo>
                    <a:pt x="628" y="946"/>
                  </a:lnTo>
                  <a:lnTo>
                    <a:pt x="605" y="953"/>
                  </a:lnTo>
                  <a:lnTo>
                    <a:pt x="581" y="958"/>
                  </a:lnTo>
                  <a:lnTo>
                    <a:pt x="558" y="961"/>
                  </a:lnTo>
                  <a:lnTo>
                    <a:pt x="534" y="965"/>
                  </a:lnTo>
                  <a:lnTo>
                    <a:pt x="509" y="967"/>
                  </a:lnTo>
                  <a:lnTo>
                    <a:pt x="484" y="968"/>
                  </a:lnTo>
                  <a:lnTo>
                    <a:pt x="459" y="967"/>
                  </a:lnTo>
                  <a:lnTo>
                    <a:pt x="434" y="965"/>
                  </a:lnTo>
                  <a:lnTo>
                    <a:pt x="411" y="961"/>
                  </a:lnTo>
                  <a:lnTo>
                    <a:pt x="387" y="958"/>
                  </a:lnTo>
                  <a:lnTo>
                    <a:pt x="363" y="953"/>
                  </a:lnTo>
                  <a:lnTo>
                    <a:pt x="340" y="946"/>
                  </a:lnTo>
                  <a:lnTo>
                    <a:pt x="318" y="938"/>
                  </a:lnTo>
                  <a:lnTo>
                    <a:pt x="296" y="929"/>
                  </a:lnTo>
                  <a:lnTo>
                    <a:pt x="275" y="919"/>
                  </a:lnTo>
                  <a:lnTo>
                    <a:pt x="253" y="910"/>
                  </a:lnTo>
                  <a:lnTo>
                    <a:pt x="233" y="898"/>
                  </a:lnTo>
                  <a:lnTo>
                    <a:pt x="213" y="885"/>
                  </a:lnTo>
                  <a:lnTo>
                    <a:pt x="195" y="872"/>
                  </a:lnTo>
                  <a:lnTo>
                    <a:pt x="176" y="857"/>
                  </a:lnTo>
                  <a:lnTo>
                    <a:pt x="159" y="842"/>
                  </a:lnTo>
                  <a:lnTo>
                    <a:pt x="142" y="826"/>
                  </a:lnTo>
                  <a:lnTo>
                    <a:pt x="125" y="809"/>
                  </a:lnTo>
                  <a:lnTo>
                    <a:pt x="110" y="792"/>
                  </a:lnTo>
                  <a:lnTo>
                    <a:pt x="96" y="774"/>
                  </a:lnTo>
                  <a:lnTo>
                    <a:pt x="83" y="754"/>
                  </a:lnTo>
                  <a:lnTo>
                    <a:pt x="70" y="735"/>
                  </a:lnTo>
                  <a:lnTo>
                    <a:pt x="58" y="714"/>
                  </a:lnTo>
                  <a:lnTo>
                    <a:pt x="48" y="694"/>
                  </a:lnTo>
                  <a:lnTo>
                    <a:pt x="38" y="672"/>
                  </a:lnTo>
                  <a:lnTo>
                    <a:pt x="29" y="650"/>
                  </a:lnTo>
                  <a:lnTo>
                    <a:pt x="22" y="628"/>
                  </a:lnTo>
                  <a:lnTo>
                    <a:pt x="15" y="605"/>
                  </a:lnTo>
                  <a:lnTo>
                    <a:pt x="10" y="581"/>
                  </a:lnTo>
                  <a:lnTo>
                    <a:pt x="6" y="558"/>
                  </a:lnTo>
                  <a:lnTo>
                    <a:pt x="2" y="534"/>
                  </a:lnTo>
                  <a:lnTo>
                    <a:pt x="1" y="509"/>
                  </a:lnTo>
                  <a:lnTo>
                    <a:pt x="0" y="484"/>
                  </a:lnTo>
                  <a:lnTo>
                    <a:pt x="1" y="459"/>
                  </a:lnTo>
                  <a:lnTo>
                    <a:pt x="2" y="434"/>
                  </a:lnTo>
                  <a:lnTo>
                    <a:pt x="6" y="411"/>
                  </a:lnTo>
                  <a:lnTo>
                    <a:pt x="10" y="387"/>
                  </a:lnTo>
                  <a:lnTo>
                    <a:pt x="15" y="363"/>
                  </a:lnTo>
                  <a:lnTo>
                    <a:pt x="22" y="340"/>
                  </a:lnTo>
                  <a:lnTo>
                    <a:pt x="29" y="318"/>
                  </a:lnTo>
                  <a:lnTo>
                    <a:pt x="38" y="296"/>
                  </a:lnTo>
                  <a:lnTo>
                    <a:pt x="48" y="275"/>
                  </a:lnTo>
                  <a:lnTo>
                    <a:pt x="58" y="254"/>
                  </a:lnTo>
                  <a:lnTo>
                    <a:pt x="70" y="234"/>
                  </a:lnTo>
                  <a:lnTo>
                    <a:pt x="83" y="214"/>
                  </a:lnTo>
                  <a:lnTo>
                    <a:pt x="96" y="195"/>
                  </a:lnTo>
                  <a:lnTo>
                    <a:pt x="110" y="176"/>
                  </a:lnTo>
                  <a:lnTo>
                    <a:pt x="125" y="159"/>
                  </a:lnTo>
                  <a:lnTo>
                    <a:pt x="142" y="142"/>
                  </a:lnTo>
                  <a:lnTo>
                    <a:pt x="159" y="127"/>
                  </a:lnTo>
                  <a:lnTo>
                    <a:pt x="176" y="110"/>
                  </a:lnTo>
                  <a:lnTo>
                    <a:pt x="195" y="96"/>
                  </a:lnTo>
                  <a:lnTo>
                    <a:pt x="213" y="83"/>
                  </a:lnTo>
                  <a:lnTo>
                    <a:pt x="233" y="70"/>
                  </a:lnTo>
                  <a:lnTo>
                    <a:pt x="253" y="59"/>
                  </a:lnTo>
                  <a:lnTo>
                    <a:pt x="275" y="48"/>
                  </a:lnTo>
                  <a:lnTo>
                    <a:pt x="296" y="38"/>
                  </a:lnTo>
                  <a:lnTo>
                    <a:pt x="318" y="29"/>
                  </a:lnTo>
                  <a:lnTo>
                    <a:pt x="340" y="22"/>
                  </a:lnTo>
                  <a:lnTo>
                    <a:pt x="363" y="15"/>
                  </a:lnTo>
                  <a:lnTo>
                    <a:pt x="387" y="10"/>
                  </a:lnTo>
                  <a:lnTo>
                    <a:pt x="411" y="6"/>
                  </a:lnTo>
                  <a:lnTo>
                    <a:pt x="434" y="3"/>
                  </a:lnTo>
                  <a:lnTo>
                    <a:pt x="459" y="1"/>
                  </a:lnTo>
                  <a:lnTo>
                    <a:pt x="484"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26"/>
            <p:cNvSpPr>
              <a:spLocks/>
            </p:cNvSpPr>
            <p:nvPr/>
          </p:nvSpPr>
          <p:spPr bwMode="auto">
            <a:xfrm>
              <a:off x="1672952" y="4720038"/>
              <a:ext cx="187199" cy="187199"/>
            </a:xfrm>
            <a:custGeom>
              <a:avLst/>
              <a:gdLst>
                <a:gd name="T0" fmla="*/ 284 w 516"/>
                <a:gd name="T1" fmla="*/ 1 h 515"/>
                <a:gd name="T2" fmla="*/ 322 w 516"/>
                <a:gd name="T3" fmla="*/ 9 h 515"/>
                <a:gd name="T4" fmla="*/ 358 w 516"/>
                <a:gd name="T5" fmla="*/ 20 h 515"/>
                <a:gd name="T6" fmla="*/ 391 w 516"/>
                <a:gd name="T7" fmla="*/ 38 h 515"/>
                <a:gd name="T8" fmla="*/ 422 w 516"/>
                <a:gd name="T9" fmla="*/ 59 h 515"/>
                <a:gd name="T10" fmla="*/ 449 w 516"/>
                <a:gd name="T11" fmla="*/ 84 h 515"/>
                <a:gd name="T12" fmla="*/ 471 w 516"/>
                <a:gd name="T13" fmla="*/ 113 h 515"/>
                <a:gd name="T14" fmla="*/ 490 w 516"/>
                <a:gd name="T15" fmla="*/ 146 h 515"/>
                <a:gd name="T16" fmla="*/ 504 w 516"/>
                <a:gd name="T17" fmla="*/ 181 h 515"/>
                <a:gd name="T18" fmla="*/ 512 w 516"/>
                <a:gd name="T19" fmla="*/ 218 h 515"/>
                <a:gd name="T20" fmla="*/ 516 w 516"/>
                <a:gd name="T21" fmla="*/ 258 h 515"/>
                <a:gd name="T22" fmla="*/ 512 w 516"/>
                <a:gd name="T23" fmla="*/ 297 h 515"/>
                <a:gd name="T24" fmla="*/ 504 w 516"/>
                <a:gd name="T25" fmla="*/ 335 h 515"/>
                <a:gd name="T26" fmla="*/ 490 w 516"/>
                <a:gd name="T27" fmla="*/ 369 h 515"/>
                <a:gd name="T28" fmla="*/ 471 w 516"/>
                <a:gd name="T29" fmla="*/ 402 h 515"/>
                <a:gd name="T30" fmla="*/ 449 w 516"/>
                <a:gd name="T31" fmla="*/ 431 h 515"/>
                <a:gd name="T32" fmla="*/ 422 w 516"/>
                <a:gd name="T33" fmla="*/ 457 h 515"/>
                <a:gd name="T34" fmla="*/ 391 w 516"/>
                <a:gd name="T35" fmla="*/ 478 h 515"/>
                <a:gd name="T36" fmla="*/ 358 w 516"/>
                <a:gd name="T37" fmla="*/ 495 h 515"/>
                <a:gd name="T38" fmla="*/ 322 w 516"/>
                <a:gd name="T39" fmla="*/ 507 h 515"/>
                <a:gd name="T40" fmla="*/ 284 w 516"/>
                <a:gd name="T41" fmla="*/ 514 h 515"/>
                <a:gd name="T42" fmla="*/ 244 w 516"/>
                <a:gd name="T43" fmla="*/ 515 h 515"/>
                <a:gd name="T44" fmla="*/ 206 w 516"/>
                <a:gd name="T45" fmla="*/ 510 h 515"/>
                <a:gd name="T46" fmla="*/ 169 w 516"/>
                <a:gd name="T47" fmla="*/ 500 h 515"/>
                <a:gd name="T48" fmla="*/ 135 w 516"/>
                <a:gd name="T49" fmla="*/ 484 h 515"/>
                <a:gd name="T50" fmla="*/ 104 w 516"/>
                <a:gd name="T51" fmla="*/ 464 h 515"/>
                <a:gd name="T52" fmla="*/ 76 w 516"/>
                <a:gd name="T53" fmla="*/ 439 h 515"/>
                <a:gd name="T54" fmla="*/ 51 w 516"/>
                <a:gd name="T55" fmla="*/ 411 h 515"/>
                <a:gd name="T56" fmla="*/ 32 w 516"/>
                <a:gd name="T57" fmla="*/ 380 h 515"/>
                <a:gd name="T58" fmla="*/ 15 w 516"/>
                <a:gd name="T59" fmla="*/ 347 h 515"/>
                <a:gd name="T60" fmla="*/ 6 w 516"/>
                <a:gd name="T61" fmla="*/ 310 h 515"/>
                <a:gd name="T62" fmla="*/ 0 w 516"/>
                <a:gd name="T63" fmla="*/ 271 h 515"/>
                <a:gd name="T64" fmla="*/ 1 w 516"/>
                <a:gd name="T65" fmla="*/ 231 h 515"/>
                <a:gd name="T66" fmla="*/ 8 w 516"/>
                <a:gd name="T67" fmla="*/ 193 h 515"/>
                <a:gd name="T68" fmla="*/ 21 w 516"/>
                <a:gd name="T69" fmla="*/ 158 h 515"/>
                <a:gd name="T70" fmla="*/ 37 w 516"/>
                <a:gd name="T71" fmla="*/ 124 h 515"/>
                <a:gd name="T72" fmla="*/ 59 w 516"/>
                <a:gd name="T73" fmla="*/ 94 h 515"/>
                <a:gd name="T74" fmla="*/ 85 w 516"/>
                <a:gd name="T75" fmla="*/ 67 h 515"/>
                <a:gd name="T76" fmla="*/ 114 w 516"/>
                <a:gd name="T77" fmla="*/ 44 h 515"/>
                <a:gd name="T78" fmla="*/ 146 w 516"/>
                <a:gd name="T79" fmla="*/ 26 h 515"/>
                <a:gd name="T80" fmla="*/ 181 w 516"/>
                <a:gd name="T81" fmla="*/ 12 h 515"/>
                <a:gd name="T82" fmla="*/ 219 w 516"/>
                <a:gd name="T83" fmla="*/ 3 h 515"/>
                <a:gd name="T84" fmla="*/ 257 w 516"/>
                <a:gd name="T85"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6" h="515">
                  <a:moveTo>
                    <a:pt x="257" y="0"/>
                  </a:moveTo>
                  <a:lnTo>
                    <a:pt x="270" y="0"/>
                  </a:lnTo>
                  <a:lnTo>
                    <a:pt x="284" y="1"/>
                  </a:lnTo>
                  <a:lnTo>
                    <a:pt x="297" y="3"/>
                  </a:lnTo>
                  <a:lnTo>
                    <a:pt x="309" y="5"/>
                  </a:lnTo>
                  <a:lnTo>
                    <a:pt x="322" y="9"/>
                  </a:lnTo>
                  <a:lnTo>
                    <a:pt x="334" y="12"/>
                  </a:lnTo>
                  <a:lnTo>
                    <a:pt x="346" y="16"/>
                  </a:lnTo>
                  <a:lnTo>
                    <a:pt x="358" y="20"/>
                  </a:lnTo>
                  <a:lnTo>
                    <a:pt x="370" y="26"/>
                  </a:lnTo>
                  <a:lnTo>
                    <a:pt x="381" y="31"/>
                  </a:lnTo>
                  <a:lnTo>
                    <a:pt x="391" y="38"/>
                  </a:lnTo>
                  <a:lnTo>
                    <a:pt x="402" y="44"/>
                  </a:lnTo>
                  <a:lnTo>
                    <a:pt x="412" y="52"/>
                  </a:lnTo>
                  <a:lnTo>
                    <a:pt x="422" y="59"/>
                  </a:lnTo>
                  <a:lnTo>
                    <a:pt x="431" y="67"/>
                  </a:lnTo>
                  <a:lnTo>
                    <a:pt x="440" y="75"/>
                  </a:lnTo>
                  <a:lnTo>
                    <a:pt x="449" y="84"/>
                  </a:lnTo>
                  <a:lnTo>
                    <a:pt x="456" y="94"/>
                  </a:lnTo>
                  <a:lnTo>
                    <a:pt x="464" y="104"/>
                  </a:lnTo>
                  <a:lnTo>
                    <a:pt x="471" y="113"/>
                  </a:lnTo>
                  <a:lnTo>
                    <a:pt x="478" y="124"/>
                  </a:lnTo>
                  <a:lnTo>
                    <a:pt x="484" y="135"/>
                  </a:lnTo>
                  <a:lnTo>
                    <a:pt x="490" y="146"/>
                  </a:lnTo>
                  <a:lnTo>
                    <a:pt x="495" y="158"/>
                  </a:lnTo>
                  <a:lnTo>
                    <a:pt x="499" y="169"/>
                  </a:lnTo>
                  <a:lnTo>
                    <a:pt x="504" y="181"/>
                  </a:lnTo>
                  <a:lnTo>
                    <a:pt x="507" y="193"/>
                  </a:lnTo>
                  <a:lnTo>
                    <a:pt x="510" y="206"/>
                  </a:lnTo>
                  <a:lnTo>
                    <a:pt x="512" y="218"/>
                  </a:lnTo>
                  <a:lnTo>
                    <a:pt x="513" y="231"/>
                  </a:lnTo>
                  <a:lnTo>
                    <a:pt x="514" y="244"/>
                  </a:lnTo>
                  <a:lnTo>
                    <a:pt x="516" y="258"/>
                  </a:lnTo>
                  <a:lnTo>
                    <a:pt x="514" y="271"/>
                  </a:lnTo>
                  <a:lnTo>
                    <a:pt x="513" y="284"/>
                  </a:lnTo>
                  <a:lnTo>
                    <a:pt x="512" y="297"/>
                  </a:lnTo>
                  <a:lnTo>
                    <a:pt x="510" y="310"/>
                  </a:lnTo>
                  <a:lnTo>
                    <a:pt x="507" y="322"/>
                  </a:lnTo>
                  <a:lnTo>
                    <a:pt x="504" y="335"/>
                  </a:lnTo>
                  <a:lnTo>
                    <a:pt x="499" y="347"/>
                  </a:lnTo>
                  <a:lnTo>
                    <a:pt x="495" y="357"/>
                  </a:lnTo>
                  <a:lnTo>
                    <a:pt x="490" y="369"/>
                  </a:lnTo>
                  <a:lnTo>
                    <a:pt x="484" y="380"/>
                  </a:lnTo>
                  <a:lnTo>
                    <a:pt x="478" y="391"/>
                  </a:lnTo>
                  <a:lnTo>
                    <a:pt x="471" y="402"/>
                  </a:lnTo>
                  <a:lnTo>
                    <a:pt x="464" y="411"/>
                  </a:lnTo>
                  <a:lnTo>
                    <a:pt x="456" y="421"/>
                  </a:lnTo>
                  <a:lnTo>
                    <a:pt x="449" y="431"/>
                  </a:lnTo>
                  <a:lnTo>
                    <a:pt x="440" y="439"/>
                  </a:lnTo>
                  <a:lnTo>
                    <a:pt x="431" y="448"/>
                  </a:lnTo>
                  <a:lnTo>
                    <a:pt x="422" y="457"/>
                  </a:lnTo>
                  <a:lnTo>
                    <a:pt x="412" y="464"/>
                  </a:lnTo>
                  <a:lnTo>
                    <a:pt x="402" y="471"/>
                  </a:lnTo>
                  <a:lnTo>
                    <a:pt x="391" y="478"/>
                  </a:lnTo>
                  <a:lnTo>
                    <a:pt x="381" y="484"/>
                  </a:lnTo>
                  <a:lnTo>
                    <a:pt x="370" y="490"/>
                  </a:lnTo>
                  <a:lnTo>
                    <a:pt x="358" y="495"/>
                  </a:lnTo>
                  <a:lnTo>
                    <a:pt x="346" y="500"/>
                  </a:lnTo>
                  <a:lnTo>
                    <a:pt x="334" y="503"/>
                  </a:lnTo>
                  <a:lnTo>
                    <a:pt x="322" y="507"/>
                  </a:lnTo>
                  <a:lnTo>
                    <a:pt x="309" y="510"/>
                  </a:lnTo>
                  <a:lnTo>
                    <a:pt x="297" y="512"/>
                  </a:lnTo>
                  <a:lnTo>
                    <a:pt x="284" y="514"/>
                  </a:lnTo>
                  <a:lnTo>
                    <a:pt x="270" y="515"/>
                  </a:lnTo>
                  <a:lnTo>
                    <a:pt x="257" y="515"/>
                  </a:lnTo>
                  <a:lnTo>
                    <a:pt x="244" y="515"/>
                  </a:lnTo>
                  <a:lnTo>
                    <a:pt x="231" y="514"/>
                  </a:lnTo>
                  <a:lnTo>
                    <a:pt x="219" y="512"/>
                  </a:lnTo>
                  <a:lnTo>
                    <a:pt x="206" y="510"/>
                  </a:lnTo>
                  <a:lnTo>
                    <a:pt x="194" y="507"/>
                  </a:lnTo>
                  <a:lnTo>
                    <a:pt x="181" y="503"/>
                  </a:lnTo>
                  <a:lnTo>
                    <a:pt x="169" y="500"/>
                  </a:lnTo>
                  <a:lnTo>
                    <a:pt x="157" y="495"/>
                  </a:lnTo>
                  <a:lnTo>
                    <a:pt x="146" y="490"/>
                  </a:lnTo>
                  <a:lnTo>
                    <a:pt x="135" y="484"/>
                  </a:lnTo>
                  <a:lnTo>
                    <a:pt x="125" y="478"/>
                  </a:lnTo>
                  <a:lnTo>
                    <a:pt x="114" y="471"/>
                  </a:lnTo>
                  <a:lnTo>
                    <a:pt x="104" y="464"/>
                  </a:lnTo>
                  <a:lnTo>
                    <a:pt x="94" y="457"/>
                  </a:lnTo>
                  <a:lnTo>
                    <a:pt x="85" y="448"/>
                  </a:lnTo>
                  <a:lnTo>
                    <a:pt x="76" y="439"/>
                  </a:lnTo>
                  <a:lnTo>
                    <a:pt x="67" y="431"/>
                  </a:lnTo>
                  <a:lnTo>
                    <a:pt x="59" y="421"/>
                  </a:lnTo>
                  <a:lnTo>
                    <a:pt x="51" y="411"/>
                  </a:lnTo>
                  <a:lnTo>
                    <a:pt x="44" y="402"/>
                  </a:lnTo>
                  <a:lnTo>
                    <a:pt x="37" y="391"/>
                  </a:lnTo>
                  <a:lnTo>
                    <a:pt x="32" y="380"/>
                  </a:lnTo>
                  <a:lnTo>
                    <a:pt x="25" y="369"/>
                  </a:lnTo>
                  <a:lnTo>
                    <a:pt x="21" y="357"/>
                  </a:lnTo>
                  <a:lnTo>
                    <a:pt x="15" y="347"/>
                  </a:lnTo>
                  <a:lnTo>
                    <a:pt x="11" y="335"/>
                  </a:lnTo>
                  <a:lnTo>
                    <a:pt x="8" y="322"/>
                  </a:lnTo>
                  <a:lnTo>
                    <a:pt x="6" y="310"/>
                  </a:lnTo>
                  <a:lnTo>
                    <a:pt x="4" y="297"/>
                  </a:lnTo>
                  <a:lnTo>
                    <a:pt x="1" y="284"/>
                  </a:lnTo>
                  <a:lnTo>
                    <a:pt x="0" y="271"/>
                  </a:lnTo>
                  <a:lnTo>
                    <a:pt x="0" y="258"/>
                  </a:lnTo>
                  <a:lnTo>
                    <a:pt x="0" y="244"/>
                  </a:lnTo>
                  <a:lnTo>
                    <a:pt x="1" y="231"/>
                  </a:lnTo>
                  <a:lnTo>
                    <a:pt x="4" y="218"/>
                  </a:lnTo>
                  <a:lnTo>
                    <a:pt x="6" y="206"/>
                  </a:lnTo>
                  <a:lnTo>
                    <a:pt x="8" y="193"/>
                  </a:lnTo>
                  <a:lnTo>
                    <a:pt x="11" y="181"/>
                  </a:lnTo>
                  <a:lnTo>
                    <a:pt x="15" y="169"/>
                  </a:lnTo>
                  <a:lnTo>
                    <a:pt x="21" y="158"/>
                  </a:lnTo>
                  <a:lnTo>
                    <a:pt x="25" y="146"/>
                  </a:lnTo>
                  <a:lnTo>
                    <a:pt x="32" y="135"/>
                  </a:lnTo>
                  <a:lnTo>
                    <a:pt x="37" y="124"/>
                  </a:lnTo>
                  <a:lnTo>
                    <a:pt x="44" y="113"/>
                  </a:lnTo>
                  <a:lnTo>
                    <a:pt x="51" y="104"/>
                  </a:lnTo>
                  <a:lnTo>
                    <a:pt x="59" y="94"/>
                  </a:lnTo>
                  <a:lnTo>
                    <a:pt x="67" y="84"/>
                  </a:lnTo>
                  <a:lnTo>
                    <a:pt x="76" y="75"/>
                  </a:lnTo>
                  <a:lnTo>
                    <a:pt x="85" y="67"/>
                  </a:lnTo>
                  <a:lnTo>
                    <a:pt x="94" y="59"/>
                  </a:lnTo>
                  <a:lnTo>
                    <a:pt x="104" y="52"/>
                  </a:lnTo>
                  <a:lnTo>
                    <a:pt x="114" y="44"/>
                  </a:lnTo>
                  <a:lnTo>
                    <a:pt x="125" y="38"/>
                  </a:lnTo>
                  <a:lnTo>
                    <a:pt x="135" y="31"/>
                  </a:lnTo>
                  <a:lnTo>
                    <a:pt x="146" y="26"/>
                  </a:lnTo>
                  <a:lnTo>
                    <a:pt x="157" y="20"/>
                  </a:lnTo>
                  <a:lnTo>
                    <a:pt x="169" y="16"/>
                  </a:lnTo>
                  <a:lnTo>
                    <a:pt x="181" y="12"/>
                  </a:lnTo>
                  <a:lnTo>
                    <a:pt x="194" y="9"/>
                  </a:lnTo>
                  <a:lnTo>
                    <a:pt x="206" y="5"/>
                  </a:lnTo>
                  <a:lnTo>
                    <a:pt x="219" y="3"/>
                  </a:lnTo>
                  <a:lnTo>
                    <a:pt x="231" y="1"/>
                  </a:lnTo>
                  <a:lnTo>
                    <a:pt x="244" y="0"/>
                  </a:lnTo>
                  <a:lnTo>
                    <a:pt x="257"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27"/>
            <p:cNvSpPr>
              <a:spLocks/>
            </p:cNvSpPr>
            <p:nvPr/>
          </p:nvSpPr>
          <p:spPr bwMode="auto">
            <a:xfrm>
              <a:off x="3057349" y="4721488"/>
              <a:ext cx="181394" cy="181394"/>
            </a:xfrm>
            <a:custGeom>
              <a:avLst/>
              <a:gdLst>
                <a:gd name="T0" fmla="*/ 274 w 499"/>
                <a:gd name="T1" fmla="*/ 1 h 499"/>
                <a:gd name="T2" fmla="*/ 312 w 499"/>
                <a:gd name="T3" fmla="*/ 8 h 499"/>
                <a:gd name="T4" fmla="*/ 347 w 499"/>
                <a:gd name="T5" fmla="*/ 20 h 499"/>
                <a:gd name="T6" fmla="*/ 379 w 499"/>
                <a:gd name="T7" fmla="*/ 37 h 499"/>
                <a:gd name="T8" fmla="*/ 408 w 499"/>
                <a:gd name="T9" fmla="*/ 58 h 499"/>
                <a:gd name="T10" fmla="*/ 434 w 499"/>
                <a:gd name="T11" fmla="*/ 82 h 499"/>
                <a:gd name="T12" fmla="*/ 456 w 499"/>
                <a:gd name="T13" fmla="*/ 110 h 499"/>
                <a:gd name="T14" fmla="*/ 474 w 499"/>
                <a:gd name="T15" fmla="*/ 142 h 499"/>
                <a:gd name="T16" fmla="*/ 488 w 499"/>
                <a:gd name="T17" fmla="*/ 175 h 499"/>
                <a:gd name="T18" fmla="*/ 496 w 499"/>
                <a:gd name="T19" fmla="*/ 212 h 499"/>
                <a:gd name="T20" fmla="*/ 499 w 499"/>
                <a:gd name="T21" fmla="*/ 250 h 499"/>
                <a:gd name="T22" fmla="*/ 496 w 499"/>
                <a:gd name="T23" fmla="*/ 288 h 499"/>
                <a:gd name="T24" fmla="*/ 488 w 499"/>
                <a:gd name="T25" fmla="*/ 324 h 499"/>
                <a:gd name="T26" fmla="*/ 474 w 499"/>
                <a:gd name="T27" fmla="*/ 358 h 499"/>
                <a:gd name="T28" fmla="*/ 456 w 499"/>
                <a:gd name="T29" fmla="*/ 389 h 499"/>
                <a:gd name="T30" fmla="*/ 434 w 499"/>
                <a:gd name="T31" fmla="*/ 418 h 499"/>
                <a:gd name="T32" fmla="*/ 408 w 499"/>
                <a:gd name="T33" fmla="*/ 443 h 499"/>
                <a:gd name="T34" fmla="*/ 379 w 499"/>
                <a:gd name="T35" fmla="*/ 464 h 499"/>
                <a:gd name="T36" fmla="*/ 347 w 499"/>
                <a:gd name="T37" fmla="*/ 480 h 499"/>
                <a:gd name="T38" fmla="*/ 312 w 499"/>
                <a:gd name="T39" fmla="*/ 492 h 499"/>
                <a:gd name="T40" fmla="*/ 274 w 499"/>
                <a:gd name="T41" fmla="*/ 498 h 499"/>
                <a:gd name="T42" fmla="*/ 236 w 499"/>
                <a:gd name="T43" fmla="*/ 499 h 499"/>
                <a:gd name="T44" fmla="*/ 199 w 499"/>
                <a:gd name="T45" fmla="*/ 495 h 499"/>
                <a:gd name="T46" fmla="*/ 163 w 499"/>
                <a:gd name="T47" fmla="*/ 484 h 499"/>
                <a:gd name="T48" fmla="*/ 131 w 499"/>
                <a:gd name="T49" fmla="*/ 469 h 499"/>
                <a:gd name="T50" fmla="*/ 100 w 499"/>
                <a:gd name="T51" fmla="*/ 450 h 499"/>
                <a:gd name="T52" fmla="*/ 72 w 499"/>
                <a:gd name="T53" fmla="*/ 427 h 499"/>
                <a:gd name="T54" fmla="*/ 50 w 499"/>
                <a:gd name="T55" fmla="*/ 399 h 499"/>
                <a:gd name="T56" fmla="*/ 30 w 499"/>
                <a:gd name="T57" fmla="*/ 369 h 499"/>
                <a:gd name="T58" fmla="*/ 15 w 499"/>
                <a:gd name="T59" fmla="*/ 336 h 499"/>
                <a:gd name="T60" fmla="*/ 4 w 499"/>
                <a:gd name="T61" fmla="*/ 301 h 499"/>
                <a:gd name="T62" fmla="*/ 0 w 499"/>
                <a:gd name="T63" fmla="*/ 263 h 499"/>
                <a:gd name="T64" fmla="*/ 1 w 499"/>
                <a:gd name="T65" fmla="*/ 225 h 499"/>
                <a:gd name="T66" fmla="*/ 7 w 499"/>
                <a:gd name="T67" fmla="*/ 187 h 499"/>
                <a:gd name="T68" fmla="*/ 19 w 499"/>
                <a:gd name="T69" fmla="*/ 153 h 499"/>
                <a:gd name="T70" fmla="*/ 35 w 499"/>
                <a:gd name="T71" fmla="*/ 120 h 499"/>
                <a:gd name="T72" fmla="*/ 56 w 499"/>
                <a:gd name="T73" fmla="*/ 91 h 499"/>
                <a:gd name="T74" fmla="*/ 81 w 499"/>
                <a:gd name="T75" fmla="*/ 65 h 499"/>
                <a:gd name="T76" fmla="*/ 110 w 499"/>
                <a:gd name="T77" fmla="*/ 43 h 499"/>
                <a:gd name="T78" fmla="*/ 141 w 499"/>
                <a:gd name="T79" fmla="*/ 25 h 499"/>
                <a:gd name="T80" fmla="*/ 175 w 499"/>
                <a:gd name="T81" fmla="*/ 11 h 499"/>
                <a:gd name="T82" fmla="*/ 212 w 499"/>
                <a:gd name="T83" fmla="*/ 4 h 499"/>
                <a:gd name="T84" fmla="*/ 249 w 499"/>
                <a:gd name="T8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499">
                  <a:moveTo>
                    <a:pt x="249" y="0"/>
                  </a:moveTo>
                  <a:lnTo>
                    <a:pt x="262" y="0"/>
                  </a:lnTo>
                  <a:lnTo>
                    <a:pt x="274" y="1"/>
                  </a:lnTo>
                  <a:lnTo>
                    <a:pt x="287" y="4"/>
                  </a:lnTo>
                  <a:lnTo>
                    <a:pt x="299" y="6"/>
                  </a:lnTo>
                  <a:lnTo>
                    <a:pt x="312" y="8"/>
                  </a:lnTo>
                  <a:lnTo>
                    <a:pt x="324" y="11"/>
                  </a:lnTo>
                  <a:lnTo>
                    <a:pt x="335" y="15"/>
                  </a:lnTo>
                  <a:lnTo>
                    <a:pt x="347" y="20"/>
                  </a:lnTo>
                  <a:lnTo>
                    <a:pt x="357" y="25"/>
                  </a:lnTo>
                  <a:lnTo>
                    <a:pt x="368" y="31"/>
                  </a:lnTo>
                  <a:lnTo>
                    <a:pt x="379" y="37"/>
                  </a:lnTo>
                  <a:lnTo>
                    <a:pt x="389" y="43"/>
                  </a:lnTo>
                  <a:lnTo>
                    <a:pt x="398" y="50"/>
                  </a:lnTo>
                  <a:lnTo>
                    <a:pt x="408" y="58"/>
                  </a:lnTo>
                  <a:lnTo>
                    <a:pt x="417" y="65"/>
                  </a:lnTo>
                  <a:lnTo>
                    <a:pt x="425" y="74"/>
                  </a:lnTo>
                  <a:lnTo>
                    <a:pt x="434" y="82"/>
                  </a:lnTo>
                  <a:lnTo>
                    <a:pt x="442" y="91"/>
                  </a:lnTo>
                  <a:lnTo>
                    <a:pt x="449" y="101"/>
                  </a:lnTo>
                  <a:lnTo>
                    <a:pt x="456" y="110"/>
                  </a:lnTo>
                  <a:lnTo>
                    <a:pt x="462" y="120"/>
                  </a:lnTo>
                  <a:lnTo>
                    <a:pt x="469" y="131"/>
                  </a:lnTo>
                  <a:lnTo>
                    <a:pt x="474" y="142"/>
                  </a:lnTo>
                  <a:lnTo>
                    <a:pt x="479" y="153"/>
                  </a:lnTo>
                  <a:lnTo>
                    <a:pt x="484" y="164"/>
                  </a:lnTo>
                  <a:lnTo>
                    <a:pt x="488" y="175"/>
                  </a:lnTo>
                  <a:lnTo>
                    <a:pt x="491" y="187"/>
                  </a:lnTo>
                  <a:lnTo>
                    <a:pt x="493" y="200"/>
                  </a:lnTo>
                  <a:lnTo>
                    <a:pt x="496" y="212"/>
                  </a:lnTo>
                  <a:lnTo>
                    <a:pt x="498" y="225"/>
                  </a:lnTo>
                  <a:lnTo>
                    <a:pt x="499" y="237"/>
                  </a:lnTo>
                  <a:lnTo>
                    <a:pt x="499" y="250"/>
                  </a:lnTo>
                  <a:lnTo>
                    <a:pt x="499" y="263"/>
                  </a:lnTo>
                  <a:lnTo>
                    <a:pt x="498" y="276"/>
                  </a:lnTo>
                  <a:lnTo>
                    <a:pt x="496" y="288"/>
                  </a:lnTo>
                  <a:lnTo>
                    <a:pt x="493" y="301"/>
                  </a:lnTo>
                  <a:lnTo>
                    <a:pt x="491" y="312"/>
                  </a:lnTo>
                  <a:lnTo>
                    <a:pt x="488" y="324"/>
                  </a:lnTo>
                  <a:lnTo>
                    <a:pt x="484" y="336"/>
                  </a:lnTo>
                  <a:lnTo>
                    <a:pt x="479" y="347"/>
                  </a:lnTo>
                  <a:lnTo>
                    <a:pt x="474" y="358"/>
                  </a:lnTo>
                  <a:lnTo>
                    <a:pt x="469" y="369"/>
                  </a:lnTo>
                  <a:lnTo>
                    <a:pt x="462" y="379"/>
                  </a:lnTo>
                  <a:lnTo>
                    <a:pt x="456" y="389"/>
                  </a:lnTo>
                  <a:lnTo>
                    <a:pt x="449" y="399"/>
                  </a:lnTo>
                  <a:lnTo>
                    <a:pt x="442" y="409"/>
                  </a:lnTo>
                  <a:lnTo>
                    <a:pt x="434" y="418"/>
                  </a:lnTo>
                  <a:lnTo>
                    <a:pt x="425" y="427"/>
                  </a:lnTo>
                  <a:lnTo>
                    <a:pt x="417" y="434"/>
                  </a:lnTo>
                  <a:lnTo>
                    <a:pt x="408" y="443"/>
                  </a:lnTo>
                  <a:lnTo>
                    <a:pt x="398" y="450"/>
                  </a:lnTo>
                  <a:lnTo>
                    <a:pt x="389" y="457"/>
                  </a:lnTo>
                  <a:lnTo>
                    <a:pt x="379" y="464"/>
                  </a:lnTo>
                  <a:lnTo>
                    <a:pt x="368" y="469"/>
                  </a:lnTo>
                  <a:lnTo>
                    <a:pt x="357" y="475"/>
                  </a:lnTo>
                  <a:lnTo>
                    <a:pt x="347" y="480"/>
                  </a:lnTo>
                  <a:lnTo>
                    <a:pt x="335" y="484"/>
                  </a:lnTo>
                  <a:lnTo>
                    <a:pt x="324" y="488"/>
                  </a:lnTo>
                  <a:lnTo>
                    <a:pt x="312" y="492"/>
                  </a:lnTo>
                  <a:lnTo>
                    <a:pt x="299" y="495"/>
                  </a:lnTo>
                  <a:lnTo>
                    <a:pt x="287" y="497"/>
                  </a:lnTo>
                  <a:lnTo>
                    <a:pt x="274" y="498"/>
                  </a:lnTo>
                  <a:lnTo>
                    <a:pt x="262" y="499"/>
                  </a:lnTo>
                  <a:lnTo>
                    <a:pt x="249" y="499"/>
                  </a:lnTo>
                  <a:lnTo>
                    <a:pt x="236" y="499"/>
                  </a:lnTo>
                  <a:lnTo>
                    <a:pt x="223" y="498"/>
                  </a:lnTo>
                  <a:lnTo>
                    <a:pt x="212" y="497"/>
                  </a:lnTo>
                  <a:lnTo>
                    <a:pt x="199" y="495"/>
                  </a:lnTo>
                  <a:lnTo>
                    <a:pt x="187" y="492"/>
                  </a:lnTo>
                  <a:lnTo>
                    <a:pt x="175" y="488"/>
                  </a:lnTo>
                  <a:lnTo>
                    <a:pt x="163" y="484"/>
                  </a:lnTo>
                  <a:lnTo>
                    <a:pt x="152" y="480"/>
                  </a:lnTo>
                  <a:lnTo>
                    <a:pt x="141" y="475"/>
                  </a:lnTo>
                  <a:lnTo>
                    <a:pt x="131" y="469"/>
                  </a:lnTo>
                  <a:lnTo>
                    <a:pt x="120" y="464"/>
                  </a:lnTo>
                  <a:lnTo>
                    <a:pt x="110" y="457"/>
                  </a:lnTo>
                  <a:lnTo>
                    <a:pt x="100" y="450"/>
                  </a:lnTo>
                  <a:lnTo>
                    <a:pt x="91" y="443"/>
                  </a:lnTo>
                  <a:lnTo>
                    <a:pt x="81" y="434"/>
                  </a:lnTo>
                  <a:lnTo>
                    <a:pt x="72" y="427"/>
                  </a:lnTo>
                  <a:lnTo>
                    <a:pt x="65" y="418"/>
                  </a:lnTo>
                  <a:lnTo>
                    <a:pt x="56" y="409"/>
                  </a:lnTo>
                  <a:lnTo>
                    <a:pt x="50" y="399"/>
                  </a:lnTo>
                  <a:lnTo>
                    <a:pt x="42" y="389"/>
                  </a:lnTo>
                  <a:lnTo>
                    <a:pt x="35" y="379"/>
                  </a:lnTo>
                  <a:lnTo>
                    <a:pt x="30" y="369"/>
                  </a:lnTo>
                  <a:lnTo>
                    <a:pt x="24" y="358"/>
                  </a:lnTo>
                  <a:lnTo>
                    <a:pt x="19" y="347"/>
                  </a:lnTo>
                  <a:lnTo>
                    <a:pt x="15" y="336"/>
                  </a:lnTo>
                  <a:lnTo>
                    <a:pt x="11" y="324"/>
                  </a:lnTo>
                  <a:lnTo>
                    <a:pt x="7" y="312"/>
                  </a:lnTo>
                  <a:lnTo>
                    <a:pt x="4" y="301"/>
                  </a:lnTo>
                  <a:lnTo>
                    <a:pt x="2" y="288"/>
                  </a:lnTo>
                  <a:lnTo>
                    <a:pt x="1" y="276"/>
                  </a:lnTo>
                  <a:lnTo>
                    <a:pt x="0" y="263"/>
                  </a:lnTo>
                  <a:lnTo>
                    <a:pt x="0" y="250"/>
                  </a:lnTo>
                  <a:lnTo>
                    <a:pt x="0" y="237"/>
                  </a:lnTo>
                  <a:lnTo>
                    <a:pt x="1" y="225"/>
                  </a:lnTo>
                  <a:lnTo>
                    <a:pt x="2" y="212"/>
                  </a:lnTo>
                  <a:lnTo>
                    <a:pt x="4" y="200"/>
                  </a:lnTo>
                  <a:lnTo>
                    <a:pt x="7" y="187"/>
                  </a:lnTo>
                  <a:lnTo>
                    <a:pt x="11" y="175"/>
                  </a:lnTo>
                  <a:lnTo>
                    <a:pt x="15" y="164"/>
                  </a:lnTo>
                  <a:lnTo>
                    <a:pt x="19" y="153"/>
                  </a:lnTo>
                  <a:lnTo>
                    <a:pt x="24" y="142"/>
                  </a:lnTo>
                  <a:lnTo>
                    <a:pt x="30" y="131"/>
                  </a:lnTo>
                  <a:lnTo>
                    <a:pt x="35" y="120"/>
                  </a:lnTo>
                  <a:lnTo>
                    <a:pt x="42" y="110"/>
                  </a:lnTo>
                  <a:lnTo>
                    <a:pt x="50" y="101"/>
                  </a:lnTo>
                  <a:lnTo>
                    <a:pt x="56" y="91"/>
                  </a:lnTo>
                  <a:lnTo>
                    <a:pt x="65" y="82"/>
                  </a:lnTo>
                  <a:lnTo>
                    <a:pt x="72" y="74"/>
                  </a:lnTo>
                  <a:lnTo>
                    <a:pt x="81" y="65"/>
                  </a:lnTo>
                  <a:lnTo>
                    <a:pt x="91" y="58"/>
                  </a:lnTo>
                  <a:lnTo>
                    <a:pt x="100" y="50"/>
                  </a:lnTo>
                  <a:lnTo>
                    <a:pt x="110" y="43"/>
                  </a:lnTo>
                  <a:lnTo>
                    <a:pt x="120" y="37"/>
                  </a:lnTo>
                  <a:lnTo>
                    <a:pt x="131" y="31"/>
                  </a:lnTo>
                  <a:lnTo>
                    <a:pt x="141" y="25"/>
                  </a:lnTo>
                  <a:lnTo>
                    <a:pt x="152" y="20"/>
                  </a:lnTo>
                  <a:lnTo>
                    <a:pt x="163" y="15"/>
                  </a:lnTo>
                  <a:lnTo>
                    <a:pt x="175" y="11"/>
                  </a:lnTo>
                  <a:lnTo>
                    <a:pt x="187" y="8"/>
                  </a:lnTo>
                  <a:lnTo>
                    <a:pt x="199" y="6"/>
                  </a:lnTo>
                  <a:lnTo>
                    <a:pt x="212" y="4"/>
                  </a:lnTo>
                  <a:lnTo>
                    <a:pt x="223" y="1"/>
                  </a:lnTo>
                  <a:lnTo>
                    <a:pt x="236" y="0"/>
                  </a:lnTo>
                  <a:lnTo>
                    <a:pt x="249"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 name="Freeform 128"/>
            <p:cNvSpPr>
              <a:spLocks/>
            </p:cNvSpPr>
            <p:nvPr/>
          </p:nvSpPr>
          <p:spPr bwMode="auto">
            <a:xfrm>
              <a:off x="2095237" y="4161344"/>
              <a:ext cx="239440" cy="237989"/>
            </a:xfrm>
            <a:custGeom>
              <a:avLst/>
              <a:gdLst>
                <a:gd name="T0" fmla="*/ 362 w 657"/>
                <a:gd name="T1" fmla="*/ 2 h 658"/>
                <a:gd name="T2" fmla="*/ 410 w 657"/>
                <a:gd name="T3" fmla="*/ 11 h 658"/>
                <a:gd name="T4" fmla="*/ 457 w 657"/>
                <a:gd name="T5" fmla="*/ 26 h 658"/>
                <a:gd name="T6" fmla="*/ 499 w 657"/>
                <a:gd name="T7" fmla="*/ 47 h 658"/>
                <a:gd name="T8" fmla="*/ 538 w 657"/>
                <a:gd name="T9" fmla="*/ 75 h 658"/>
                <a:gd name="T10" fmla="*/ 571 w 657"/>
                <a:gd name="T11" fmla="*/ 108 h 658"/>
                <a:gd name="T12" fmla="*/ 601 w 657"/>
                <a:gd name="T13" fmla="*/ 145 h 658"/>
                <a:gd name="T14" fmla="*/ 624 w 657"/>
                <a:gd name="T15" fmla="*/ 187 h 658"/>
                <a:gd name="T16" fmla="*/ 643 w 657"/>
                <a:gd name="T17" fmla="*/ 231 h 658"/>
                <a:gd name="T18" fmla="*/ 654 w 657"/>
                <a:gd name="T19" fmla="*/ 278 h 658"/>
                <a:gd name="T20" fmla="*/ 657 w 657"/>
                <a:gd name="T21" fmla="*/ 329 h 658"/>
                <a:gd name="T22" fmla="*/ 654 w 657"/>
                <a:gd name="T23" fmla="*/ 379 h 658"/>
                <a:gd name="T24" fmla="*/ 643 w 657"/>
                <a:gd name="T25" fmla="*/ 426 h 658"/>
                <a:gd name="T26" fmla="*/ 624 w 657"/>
                <a:gd name="T27" fmla="*/ 471 h 658"/>
                <a:gd name="T28" fmla="*/ 601 w 657"/>
                <a:gd name="T29" fmla="*/ 513 h 658"/>
                <a:gd name="T30" fmla="*/ 571 w 657"/>
                <a:gd name="T31" fmla="*/ 550 h 658"/>
                <a:gd name="T32" fmla="*/ 538 w 657"/>
                <a:gd name="T33" fmla="*/ 582 h 658"/>
                <a:gd name="T34" fmla="*/ 499 w 657"/>
                <a:gd name="T35" fmla="*/ 610 h 658"/>
                <a:gd name="T36" fmla="*/ 457 w 657"/>
                <a:gd name="T37" fmla="*/ 632 h 658"/>
                <a:gd name="T38" fmla="*/ 410 w 657"/>
                <a:gd name="T39" fmla="*/ 647 h 658"/>
                <a:gd name="T40" fmla="*/ 362 w 657"/>
                <a:gd name="T41" fmla="*/ 655 h 658"/>
                <a:gd name="T42" fmla="*/ 312 w 657"/>
                <a:gd name="T43" fmla="*/ 656 h 658"/>
                <a:gd name="T44" fmla="*/ 262 w 657"/>
                <a:gd name="T45" fmla="*/ 650 h 658"/>
                <a:gd name="T46" fmla="*/ 216 w 657"/>
                <a:gd name="T47" fmla="*/ 637 h 658"/>
                <a:gd name="T48" fmla="*/ 172 w 657"/>
                <a:gd name="T49" fmla="*/ 618 h 658"/>
                <a:gd name="T50" fmla="*/ 132 w 657"/>
                <a:gd name="T51" fmla="*/ 592 h 658"/>
                <a:gd name="T52" fmla="*/ 96 w 657"/>
                <a:gd name="T53" fmla="*/ 561 h 658"/>
                <a:gd name="T54" fmla="*/ 66 w 657"/>
                <a:gd name="T55" fmla="*/ 525 h 658"/>
                <a:gd name="T56" fmla="*/ 40 w 657"/>
                <a:gd name="T57" fmla="*/ 485 h 658"/>
                <a:gd name="T58" fmla="*/ 20 w 657"/>
                <a:gd name="T59" fmla="*/ 442 h 658"/>
                <a:gd name="T60" fmla="*/ 6 w 657"/>
                <a:gd name="T61" fmla="*/ 395 h 658"/>
                <a:gd name="T62" fmla="*/ 1 w 657"/>
                <a:gd name="T63" fmla="*/ 345 h 658"/>
                <a:gd name="T64" fmla="*/ 2 w 657"/>
                <a:gd name="T65" fmla="*/ 295 h 658"/>
                <a:gd name="T66" fmla="*/ 11 w 657"/>
                <a:gd name="T67" fmla="*/ 247 h 658"/>
                <a:gd name="T68" fmla="*/ 26 w 657"/>
                <a:gd name="T69" fmla="*/ 201 h 658"/>
                <a:gd name="T70" fmla="*/ 47 w 657"/>
                <a:gd name="T71" fmla="*/ 159 h 658"/>
                <a:gd name="T72" fmla="*/ 76 w 657"/>
                <a:gd name="T73" fmla="*/ 120 h 658"/>
                <a:gd name="T74" fmla="*/ 108 w 657"/>
                <a:gd name="T75" fmla="*/ 85 h 658"/>
                <a:gd name="T76" fmla="*/ 145 w 657"/>
                <a:gd name="T77" fmla="*/ 56 h 658"/>
                <a:gd name="T78" fmla="*/ 186 w 657"/>
                <a:gd name="T79" fmla="*/ 32 h 658"/>
                <a:gd name="T80" fmla="*/ 231 w 657"/>
                <a:gd name="T81" fmla="*/ 15 h 658"/>
                <a:gd name="T82" fmla="*/ 279 w 657"/>
                <a:gd name="T83" fmla="*/ 4 h 658"/>
                <a:gd name="T84" fmla="*/ 328 w 657"/>
                <a:gd name="T85"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8">
                  <a:moveTo>
                    <a:pt x="328" y="0"/>
                  </a:moveTo>
                  <a:lnTo>
                    <a:pt x="346" y="1"/>
                  </a:lnTo>
                  <a:lnTo>
                    <a:pt x="362" y="2"/>
                  </a:lnTo>
                  <a:lnTo>
                    <a:pt x="379" y="4"/>
                  </a:lnTo>
                  <a:lnTo>
                    <a:pt x="395" y="7"/>
                  </a:lnTo>
                  <a:lnTo>
                    <a:pt x="410" y="11"/>
                  </a:lnTo>
                  <a:lnTo>
                    <a:pt x="427" y="15"/>
                  </a:lnTo>
                  <a:lnTo>
                    <a:pt x="442" y="20"/>
                  </a:lnTo>
                  <a:lnTo>
                    <a:pt x="457" y="26"/>
                  </a:lnTo>
                  <a:lnTo>
                    <a:pt x="471" y="32"/>
                  </a:lnTo>
                  <a:lnTo>
                    <a:pt x="485" y="40"/>
                  </a:lnTo>
                  <a:lnTo>
                    <a:pt x="499" y="47"/>
                  </a:lnTo>
                  <a:lnTo>
                    <a:pt x="512" y="56"/>
                  </a:lnTo>
                  <a:lnTo>
                    <a:pt x="525" y="66"/>
                  </a:lnTo>
                  <a:lnTo>
                    <a:pt x="538" y="75"/>
                  </a:lnTo>
                  <a:lnTo>
                    <a:pt x="550" y="85"/>
                  </a:lnTo>
                  <a:lnTo>
                    <a:pt x="561" y="96"/>
                  </a:lnTo>
                  <a:lnTo>
                    <a:pt x="571" y="108"/>
                  </a:lnTo>
                  <a:lnTo>
                    <a:pt x="582" y="120"/>
                  </a:lnTo>
                  <a:lnTo>
                    <a:pt x="592" y="133"/>
                  </a:lnTo>
                  <a:lnTo>
                    <a:pt x="601" y="145"/>
                  </a:lnTo>
                  <a:lnTo>
                    <a:pt x="609" y="159"/>
                  </a:lnTo>
                  <a:lnTo>
                    <a:pt x="618" y="173"/>
                  </a:lnTo>
                  <a:lnTo>
                    <a:pt x="624" y="187"/>
                  </a:lnTo>
                  <a:lnTo>
                    <a:pt x="631" y="201"/>
                  </a:lnTo>
                  <a:lnTo>
                    <a:pt x="637" y="216"/>
                  </a:lnTo>
                  <a:lnTo>
                    <a:pt x="643" y="231"/>
                  </a:lnTo>
                  <a:lnTo>
                    <a:pt x="647" y="247"/>
                  </a:lnTo>
                  <a:lnTo>
                    <a:pt x="650" y="262"/>
                  </a:lnTo>
                  <a:lnTo>
                    <a:pt x="654" y="278"/>
                  </a:lnTo>
                  <a:lnTo>
                    <a:pt x="656" y="295"/>
                  </a:lnTo>
                  <a:lnTo>
                    <a:pt x="657" y="312"/>
                  </a:lnTo>
                  <a:lnTo>
                    <a:pt x="657" y="329"/>
                  </a:lnTo>
                  <a:lnTo>
                    <a:pt x="657" y="345"/>
                  </a:lnTo>
                  <a:lnTo>
                    <a:pt x="656" y="363"/>
                  </a:lnTo>
                  <a:lnTo>
                    <a:pt x="654" y="379"/>
                  </a:lnTo>
                  <a:lnTo>
                    <a:pt x="650" y="395"/>
                  </a:lnTo>
                  <a:lnTo>
                    <a:pt x="647" y="411"/>
                  </a:lnTo>
                  <a:lnTo>
                    <a:pt x="643" y="426"/>
                  </a:lnTo>
                  <a:lnTo>
                    <a:pt x="637" y="442"/>
                  </a:lnTo>
                  <a:lnTo>
                    <a:pt x="631" y="457"/>
                  </a:lnTo>
                  <a:lnTo>
                    <a:pt x="624" y="471"/>
                  </a:lnTo>
                  <a:lnTo>
                    <a:pt x="618" y="485"/>
                  </a:lnTo>
                  <a:lnTo>
                    <a:pt x="609" y="499"/>
                  </a:lnTo>
                  <a:lnTo>
                    <a:pt x="601" y="513"/>
                  </a:lnTo>
                  <a:lnTo>
                    <a:pt x="592" y="525"/>
                  </a:lnTo>
                  <a:lnTo>
                    <a:pt x="582" y="538"/>
                  </a:lnTo>
                  <a:lnTo>
                    <a:pt x="571" y="550"/>
                  </a:lnTo>
                  <a:lnTo>
                    <a:pt x="561" y="561"/>
                  </a:lnTo>
                  <a:lnTo>
                    <a:pt x="550" y="572"/>
                  </a:lnTo>
                  <a:lnTo>
                    <a:pt x="538" y="582"/>
                  </a:lnTo>
                  <a:lnTo>
                    <a:pt x="525" y="592"/>
                  </a:lnTo>
                  <a:lnTo>
                    <a:pt x="512" y="601"/>
                  </a:lnTo>
                  <a:lnTo>
                    <a:pt x="499" y="610"/>
                  </a:lnTo>
                  <a:lnTo>
                    <a:pt x="485" y="618"/>
                  </a:lnTo>
                  <a:lnTo>
                    <a:pt x="471" y="625"/>
                  </a:lnTo>
                  <a:lnTo>
                    <a:pt x="457" y="632"/>
                  </a:lnTo>
                  <a:lnTo>
                    <a:pt x="442" y="637"/>
                  </a:lnTo>
                  <a:lnTo>
                    <a:pt x="427" y="642"/>
                  </a:lnTo>
                  <a:lnTo>
                    <a:pt x="410" y="647"/>
                  </a:lnTo>
                  <a:lnTo>
                    <a:pt x="395" y="650"/>
                  </a:lnTo>
                  <a:lnTo>
                    <a:pt x="379" y="653"/>
                  </a:lnTo>
                  <a:lnTo>
                    <a:pt x="362" y="655"/>
                  </a:lnTo>
                  <a:lnTo>
                    <a:pt x="346" y="656"/>
                  </a:lnTo>
                  <a:lnTo>
                    <a:pt x="328" y="658"/>
                  </a:lnTo>
                  <a:lnTo>
                    <a:pt x="312" y="656"/>
                  </a:lnTo>
                  <a:lnTo>
                    <a:pt x="295" y="655"/>
                  </a:lnTo>
                  <a:lnTo>
                    <a:pt x="279" y="653"/>
                  </a:lnTo>
                  <a:lnTo>
                    <a:pt x="262" y="650"/>
                  </a:lnTo>
                  <a:lnTo>
                    <a:pt x="246" y="647"/>
                  </a:lnTo>
                  <a:lnTo>
                    <a:pt x="231" y="642"/>
                  </a:lnTo>
                  <a:lnTo>
                    <a:pt x="216" y="637"/>
                  </a:lnTo>
                  <a:lnTo>
                    <a:pt x="201" y="632"/>
                  </a:lnTo>
                  <a:lnTo>
                    <a:pt x="186" y="625"/>
                  </a:lnTo>
                  <a:lnTo>
                    <a:pt x="172" y="618"/>
                  </a:lnTo>
                  <a:lnTo>
                    <a:pt x="159" y="610"/>
                  </a:lnTo>
                  <a:lnTo>
                    <a:pt x="145" y="601"/>
                  </a:lnTo>
                  <a:lnTo>
                    <a:pt x="132" y="592"/>
                  </a:lnTo>
                  <a:lnTo>
                    <a:pt x="120" y="582"/>
                  </a:lnTo>
                  <a:lnTo>
                    <a:pt x="108" y="572"/>
                  </a:lnTo>
                  <a:lnTo>
                    <a:pt x="96" y="561"/>
                  </a:lnTo>
                  <a:lnTo>
                    <a:pt x="85" y="550"/>
                  </a:lnTo>
                  <a:lnTo>
                    <a:pt x="76" y="538"/>
                  </a:lnTo>
                  <a:lnTo>
                    <a:pt x="66" y="525"/>
                  </a:lnTo>
                  <a:lnTo>
                    <a:pt x="56" y="513"/>
                  </a:lnTo>
                  <a:lnTo>
                    <a:pt x="47" y="499"/>
                  </a:lnTo>
                  <a:lnTo>
                    <a:pt x="40" y="485"/>
                  </a:lnTo>
                  <a:lnTo>
                    <a:pt x="32" y="471"/>
                  </a:lnTo>
                  <a:lnTo>
                    <a:pt x="26" y="457"/>
                  </a:lnTo>
                  <a:lnTo>
                    <a:pt x="20" y="442"/>
                  </a:lnTo>
                  <a:lnTo>
                    <a:pt x="15" y="426"/>
                  </a:lnTo>
                  <a:lnTo>
                    <a:pt x="11" y="411"/>
                  </a:lnTo>
                  <a:lnTo>
                    <a:pt x="6" y="395"/>
                  </a:lnTo>
                  <a:lnTo>
                    <a:pt x="4" y="379"/>
                  </a:lnTo>
                  <a:lnTo>
                    <a:pt x="2" y="363"/>
                  </a:lnTo>
                  <a:lnTo>
                    <a:pt x="1" y="345"/>
                  </a:lnTo>
                  <a:lnTo>
                    <a:pt x="0" y="329"/>
                  </a:lnTo>
                  <a:lnTo>
                    <a:pt x="1" y="312"/>
                  </a:lnTo>
                  <a:lnTo>
                    <a:pt x="2" y="295"/>
                  </a:lnTo>
                  <a:lnTo>
                    <a:pt x="4" y="278"/>
                  </a:lnTo>
                  <a:lnTo>
                    <a:pt x="6" y="262"/>
                  </a:lnTo>
                  <a:lnTo>
                    <a:pt x="11" y="247"/>
                  </a:lnTo>
                  <a:lnTo>
                    <a:pt x="15" y="231"/>
                  </a:lnTo>
                  <a:lnTo>
                    <a:pt x="20" y="216"/>
                  </a:lnTo>
                  <a:lnTo>
                    <a:pt x="26" y="201"/>
                  </a:lnTo>
                  <a:lnTo>
                    <a:pt x="32" y="187"/>
                  </a:lnTo>
                  <a:lnTo>
                    <a:pt x="40" y="173"/>
                  </a:lnTo>
                  <a:lnTo>
                    <a:pt x="47" y="159"/>
                  </a:lnTo>
                  <a:lnTo>
                    <a:pt x="56" y="145"/>
                  </a:lnTo>
                  <a:lnTo>
                    <a:pt x="66" y="133"/>
                  </a:lnTo>
                  <a:lnTo>
                    <a:pt x="76" y="120"/>
                  </a:lnTo>
                  <a:lnTo>
                    <a:pt x="85" y="108"/>
                  </a:lnTo>
                  <a:lnTo>
                    <a:pt x="96" y="96"/>
                  </a:lnTo>
                  <a:lnTo>
                    <a:pt x="108" y="85"/>
                  </a:lnTo>
                  <a:lnTo>
                    <a:pt x="120" y="75"/>
                  </a:lnTo>
                  <a:lnTo>
                    <a:pt x="132" y="66"/>
                  </a:lnTo>
                  <a:lnTo>
                    <a:pt x="145" y="56"/>
                  </a:lnTo>
                  <a:lnTo>
                    <a:pt x="159" y="47"/>
                  </a:lnTo>
                  <a:lnTo>
                    <a:pt x="172" y="40"/>
                  </a:lnTo>
                  <a:lnTo>
                    <a:pt x="186" y="32"/>
                  </a:lnTo>
                  <a:lnTo>
                    <a:pt x="201" y="26"/>
                  </a:lnTo>
                  <a:lnTo>
                    <a:pt x="216" y="20"/>
                  </a:lnTo>
                  <a:lnTo>
                    <a:pt x="231" y="15"/>
                  </a:lnTo>
                  <a:lnTo>
                    <a:pt x="246" y="11"/>
                  </a:lnTo>
                  <a:lnTo>
                    <a:pt x="262" y="7"/>
                  </a:lnTo>
                  <a:lnTo>
                    <a:pt x="279" y="4"/>
                  </a:lnTo>
                  <a:lnTo>
                    <a:pt x="295" y="2"/>
                  </a:lnTo>
                  <a:lnTo>
                    <a:pt x="312" y="1"/>
                  </a:lnTo>
                  <a:lnTo>
                    <a:pt x="328"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9" name="Freeform 129"/>
            <p:cNvSpPr>
              <a:spLocks/>
            </p:cNvSpPr>
            <p:nvPr/>
          </p:nvSpPr>
          <p:spPr bwMode="auto">
            <a:xfrm>
              <a:off x="1448024" y="4090238"/>
              <a:ext cx="243793" cy="243793"/>
            </a:xfrm>
            <a:custGeom>
              <a:avLst/>
              <a:gdLst>
                <a:gd name="T0" fmla="*/ 371 w 672"/>
                <a:gd name="T1" fmla="*/ 3 h 673"/>
                <a:gd name="T2" fmla="*/ 420 w 672"/>
                <a:gd name="T3" fmla="*/ 11 h 673"/>
                <a:gd name="T4" fmla="*/ 467 w 672"/>
                <a:gd name="T5" fmla="*/ 27 h 673"/>
                <a:gd name="T6" fmla="*/ 511 w 672"/>
                <a:gd name="T7" fmla="*/ 49 h 673"/>
                <a:gd name="T8" fmla="*/ 550 w 672"/>
                <a:gd name="T9" fmla="*/ 77 h 673"/>
                <a:gd name="T10" fmla="*/ 586 w 672"/>
                <a:gd name="T11" fmla="*/ 111 h 673"/>
                <a:gd name="T12" fmla="*/ 615 w 672"/>
                <a:gd name="T13" fmla="*/ 149 h 673"/>
                <a:gd name="T14" fmla="*/ 640 w 672"/>
                <a:gd name="T15" fmla="*/ 192 h 673"/>
                <a:gd name="T16" fmla="*/ 657 w 672"/>
                <a:gd name="T17" fmla="*/ 237 h 673"/>
                <a:gd name="T18" fmla="*/ 669 w 672"/>
                <a:gd name="T19" fmla="*/ 286 h 673"/>
                <a:gd name="T20" fmla="*/ 672 w 672"/>
                <a:gd name="T21" fmla="*/ 337 h 673"/>
                <a:gd name="T22" fmla="*/ 669 w 672"/>
                <a:gd name="T23" fmla="*/ 388 h 673"/>
                <a:gd name="T24" fmla="*/ 657 w 672"/>
                <a:gd name="T25" fmla="*/ 437 h 673"/>
                <a:gd name="T26" fmla="*/ 640 w 672"/>
                <a:gd name="T27" fmla="*/ 483 h 673"/>
                <a:gd name="T28" fmla="*/ 615 w 672"/>
                <a:gd name="T29" fmla="*/ 525 h 673"/>
                <a:gd name="T30" fmla="*/ 586 w 672"/>
                <a:gd name="T31" fmla="*/ 563 h 673"/>
                <a:gd name="T32" fmla="*/ 550 w 672"/>
                <a:gd name="T33" fmla="*/ 597 h 673"/>
                <a:gd name="T34" fmla="*/ 511 w 672"/>
                <a:gd name="T35" fmla="*/ 625 h 673"/>
                <a:gd name="T36" fmla="*/ 467 w 672"/>
                <a:gd name="T37" fmla="*/ 647 h 673"/>
                <a:gd name="T38" fmla="*/ 420 w 672"/>
                <a:gd name="T39" fmla="*/ 662 h 673"/>
                <a:gd name="T40" fmla="*/ 371 w 672"/>
                <a:gd name="T41" fmla="*/ 672 h 673"/>
                <a:gd name="T42" fmla="*/ 319 w 672"/>
                <a:gd name="T43" fmla="*/ 673 h 673"/>
                <a:gd name="T44" fmla="*/ 268 w 672"/>
                <a:gd name="T45" fmla="*/ 667 h 673"/>
                <a:gd name="T46" fmla="*/ 221 w 672"/>
                <a:gd name="T47" fmla="*/ 653 h 673"/>
                <a:gd name="T48" fmla="*/ 176 w 672"/>
                <a:gd name="T49" fmla="*/ 633 h 673"/>
                <a:gd name="T50" fmla="*/ 135 w 672"/>
                <a:gd name="T51" fmla="*/ 606 h 673"/>
                <a:gd name="T52" fmla="*/ 99 w 672"/>
                <a:gd name="T53" fmla="*/ 575 h 673"/>
                <a:gd name="T54" fmla="*/ 66 w 672"/>
                <a:gd name="T55" fmla="*/ 538 h 673"/>
                <a:gd name="T56" fmla="*/ 40 w 672"/>
                <a:gd name="T57" fmla="*/ 497 h 673"/>
                <a:gd name="T58" fmla="*/ 20 w 672"/>
                <a:gd name="T59" fmla="*/ 453 h 673"/>
                <a:gd name="T60" fmla="*/ 7 w 672"/>
                <a:gd name="T61" fmla="*/ 405 h 673"/>
                <a:gd name="T62" fmla="*/ 0 w 672"/>
                <a:gd name="T63" fmla="*/ 355 h 673"/>
                <a:gd name="T64" fmla="*/ 1 w 672"/>
                <a:gd name="T65" fmla="*/ 303 h 673"/>
                <a:gd name="T66" fmla="*/ 10 w 672"/>
                <a:gd name="T67" fmla="*/ 253 h 673"/>
                <a:gd name="T68" fmla="*/ 26 w 672"/>
                <a:gd name="T69" fmla="*/ 207 h 673"/>
                <a:gd name="T70" fmla="*/ 49 w 672"/>
                <a:gd name="T71" fmla="*/ 162 h 673"/>
                <a:gd name="T72" fmla="*/ 77 w 672"/>
                <a:gd name="T73" fmla="*/ 124 h 673"/>
                <a:gd name="T74" fmla="*/ 110 w 672"/>
                <a:gd name="T75" fmla="*/ 88 h 673"/>
                <a:gd name="T76" fmla="*/ 148 w 672"/>
                <a:gd name="T77" fmla="*/ 59 h 673"/>
                <a:gd name="T78" fmla="*/ 190 w 672"/>
                <a:gd name="T79" fmla="*/ 34 h 673"/>
                <a:gd name="T80" fmla="*/ 236 w 672"/>
                <a:gd name="T81" fmla="*/ 16 h 673"/>
                <a:gd name="T82" fmla="*/ 285 w 672"/>
                <a:gd name="T83" fmla="*/ 5 h 673"/>
                <a:gd name="T84" fmla="*/ 336 w 672"/>
                <a:gd name="T85"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2" h="673">
                  <a:moveTo>
                    <a:pt x="336" y="0"/>
                  </a:moveTo>
                  <a:lnTo>
                    <a:pt x="353" y="1"/>
                  </a:lnTo>
                  <a:lnTo>
                    <a:pt x="371" y="3"/>
                  </a:lnTo>
                  <a:lnTo>
                    <a:pt x="387" y="5"/>
                  </a:lnTo>
                  <a:lnTo>
                    <a:pt x="404" y="8"/>
                  </a:lnTo>
                  <a:lnTo>
                    <a:pt x="420" y="11"/>
                  </a:lnTo>
                  <a:lnTo>
                    <a:pt x="437" y="16"/>
                  </a:lnTo>
                  <a:lnTo>
                    <a:pt x="452" y="21"/>
                  </a:lnTo>
                  <a:lnTo>
                    <a:pt x="467" y="27"/>
                  </a:lnTo>
                  <a:lnTo>
                    <a:pt x="482" y="34"/>
                  </a:lnTo>
                  <a:lnTo>
                    <a:pt x="496" y="41"/>
                  </a:lnTo>
                  <a:lnTo>
                    <a:pt x="511" y="49"/>
                  </a:lnTo>
                  <a:lnTo>
                    <a:pt x="524" y="59"/>
                  </a:lnTo>
                  <a:lnTo>
                    <a:pt x="537" y="67"/>
                  </a:lnTo>
                  <a:lnTo>
                    <a:pt x="550" y="77"/>
                  </a:lnTo>
                  <a:lnTo>
                    <a:pt x="562" y="88"/>
                  </a:lnTo>
                  <a:lnTo>
                    <a:pt x="574" y="100"/>
                  </a:lnTo>
                  <a:lnTo>
                    <a:pt x="586" y="111"/>
                  </a:lnTo>
                  <a:lnTo>
                    <a:pt x="595" y="124"/>
                  </a:lnTo>
                  <a:lnTo>
                    <a:pt x="606" y="135"/>
                  </a:lnTo>
                  <a:lnTo>
                    <a:pt x="615" y="149"/>
                  </a:lnTo>
                  <a:lnTo>
                    <a:pt x="624" y="162"/>
                  </a:lnTo>
                  <a:lnTo>
                    <a:pt x="632" y="176"/>
                  </a:lnTo>
                  <a:lnTo>
                    <a:pt x="640" y="192"/>
                  </a:lnTo>
                  <a:lnTo>
                    <a:pt x="646" y="207"/>
                  </a:lnTo>
                  <a:lnTo>
                    <a:pt x="653" y="222"/>
                  </a:lnTo>
                  <a:lnTo>
                    <a:pt x="657" y="237"/>
                  </a:lnTo>
                  <a:lnTo>
                    <a:pt x="662" y="253"/>
                  </a:lnTo>
                  <a:lnTo>
                    <a:pt x="666" y="269"/>
                  </a:lnTo>
                  <a:lnTo>
                    <a:pt x="669" y="286"/>
                  </a:lnTo>
                  <a:lnTo>
                    <a:pt x="671" y="303"/>
                  </a:lnTo>
                  <a:lnTo>
                    <a:pt x="672" y="320"/>
                  </a:lnTo>
                  <a:lnTo>
                    <a:pt x="672" y="337"/>
                  </a:lnTo>
                  <a:lnTo>
                    <a:pt x="672" y="355"/>
                  </a:lnTo>
                  <a:lnTo>
                    <a:pt x="671" y="372"/>
                  </a:lnTo>
                  <a:lnTo>
                    <a:pt x="669" y="388"/>
                  </a:lnTo>
                  <a:lnTo>
                    <a:pt x="666" y="405"/>
                  </a:lnTo>
                  <a:lnTo>
                    <a:pt x="662" y="422"/>
                  </a:lnTo>
                  <a:lnTo>
                    <a:pt x="657" y="437"/>
                  </a:lnTo>
                  <a:lnTo>
                    <a:pt x="653" y="453"/>
                  </a:lnTo>
                  <a:lnTo>
                    <a:pt x="646" y="468"/>
                  </a:lnTo>
                  <a:lnTo>
                    <a:pt x="640" y="483"/>
                  </a:lnTo>
                  <a:lnTo>
                    <a:pt x="632" y="497"/>
                  </a:lnTo>
                  <a:lnTo>
                    <a:pt x="624" y="511"/>
                  </a:lnTo>
                  <a:lnTo>
                    <a:pt x="615" y="525"/>
                  </a:lnTo>
                  <a:lnTo>
                    <a:pt x="606" y="538"/>
                  </a:lnTo>
                  <a:lnTo>
                    <a:pt x="595" y="551"/>
                  </a:lnTo>
                  <a:lnTo>
                    <a:pt x="586" y="563"/>
                  </a:lnTo>
                  <a:lnTo>
                    <a:pt x="574" y="575"/>
                  </a:lnTo>
                  <a:lnTo>
                    <a:pt x="562" y="586"/>
                  </a:lnTo>
                  <a:lnTo>
                    <a:pt x="550" y="597"/>
                  </a:lnTo>
                  <a:lnTo>
                    <a:pt x="537" y="606"/>
                  </a:lnTo>
                  <a:lnTo>
                    <a:pt x="524" y="616"/>
                  </a:lnTo>
                  <a:lnTo>
                    <a:pt x="511" y="625"/>
                  </a:lnTo>
                  <a:lnTo>
                    <a:pt x="496" y="633"/>
                  </a:lnTo>
                  <a:lnTo>
                    <a:pt x="482" y="640"/>
                  </a:lnTo>
                  <a:lnTo>
                    <a:pt x="467" y="647"/>
                  </a:lnTo>
                  <a:lnTo>
                    <a:pt x="452" y="653"/>
                  </a:lnTo>
                  <a:lnTo>
                    <a:pt x="437" y="658"/>
                  </a:lnTo>
                  <a:lnTo>
                    <a:pt x="420" y="662"/>
                  </a:lnTo>
                  <a:lnTo>
                    <a:pt x="404" y="667"/>
                  </a:lnTo>
                  <a:lnTo>
                    <a:pt x="387" y="670"/>
                  </a:lnTo>
                  <a:lnTo>
                    <a:pt x="371" y="672"/>
                  </a:lnTo>
                  <a:lnTo>
                    <a:pt x="353" y="673"/>
                  </a:lnTo>
                  <a:lnTo>
                    <a:pt x="336" y="673"/>
                  </a:lnTo>
                  <a:lnTo>
                    <a:pt x="319" y="673"/>
                  </a:lnTo>
                  <a:lnTo>
                    <a:pt x="302" y="672"/>
                  </a:lnTo>
                  <a:lnTo>
                    <a:pt x="285" y="670"/>
                  </a:lnTo>
                  <a:lnTo>
                    <a:pt x="268" y="667"/>
                  </a:lnTo>
                  <a:lnTo>
                    <a:pt x="252" y="662"/>
                  </a:lnTo>
                  <a:lnTo>
                    <a:pt x="236" y="658"/>
                  </a:lnTo>
                  <a:lnTo>
                    <a:pt x="221" y="653"/>
                  </a:lnTo>
                  <a:lnTo>
                    <a:pt x="205" y="647"/>
                  </a:lnTo>
                  <a:lnTo>
                    <a:pt x="190" y="640"/>
                  </a:lnTo>
                  <a:lnTo>
                    <a:pt x="176" y="633"/>
                  </a:lnTo>
                  <a:lnTo>
                    <a:pt x="162" y="625"/>
                  </a:lnTo>
                  <a:lnTo>
                    <a:pt x="148" y="616"/>
                  </a:lnTo>
                  <a:lnTo>
                    <a:pt x="135" y="606"/>
                  </a:lnTo>
                  <a:lnTo>
                    <a:pt x="122" y="597"/>
                  </a:lnTo>
                  <a:lnTo>
                    <a:pt x="110" y="586"/>
                  </a:lnTo>
                  <a:lnTo>
                    <a:pt x="99" y="575"/>
                  </a:lnTo>
                  <a:lnTo>
                    <a:pt x="87" y="563"/>
                  </a:lnTo>
                  <a:lnTo>
                    <a:pt x="77" y="551"/>
                  </a:lnTo>
                  <a:lnTo>
                    <a:pt x="66" y="538"/>
                  </a:lnTo>
                  <a:lnTo>
                    <a:pt x="57" y="525"/>
                  </a:lnTo>
                  <a:lnTo>
                    <a:pt x="49" y="511"/>
                  </a:lnTo>
                  <a:lnTo>
                    <a:pt x="40" y="497"/>
                  </a:lnTo>
                  <a:lnTo>
                    <a:pt x="33" y="483"/>
                  </a:lnTo>
                  <a:lnTo>
                    <a:pt x="26" y="468"/>
                  </a:lnTo>
                  <a:lnTo>
                    <a:pt x="20" y="453"/>
                  </a:lnTo>
                  <a:lnTo>
                    <a:pt x="15" y="437"/>
                  </a:lnTo>
                  <a:lnTo>
                    <a:pt x="10" y="422"/>
                  </a:lnTo>
                  <a:lnTo>
                    <a:pt x="7" y="405"/>
                  </a:lnTo>
                  <a:lnTo>
                    <a:pt x="3" y="388"/>
                  </a:lnTo>
                  <a:lnTo>
                    <a:pt x="1" y="372"/>
                  </a:lnTo>
                  <a:lnTo>
                    <a:pt x="0" y="355"/>
                  </a:lnTo>
                  <a:lnTo>
                    <a:pt x="0" y="337"/>
                  </a:lnTo>
                  <a:lnTo>
                    <a:pt x="0" y="320"/>
                  </a:lnTo>
                  <a:lnTo>
                    <a:pt x="1" y="303"/>
                  </a:lnTo>
                  <a:lnTo>
                    <a:pt x="3" y="286"/>
                  </a:lnTo>
                  <a:lnTo>
                    <a:pt x="7" y="269"/>
                  </a:lnTo>
                  <a:lnTo>
                    <a:pt x="10" y="253"/>
                  </a:lnTo>
                  <a:lnTo>
                    <a:pt x="15" y="237"/>
                  </a:lnTo>
                  <a:lnTo>
                    <a:pt x="20" y="222"/>
                  </a:lnTo>
                  <a:lnTo>
                    <a:pt x="26" y="207"/>
                  </a:lnTo>
                  <a:lnTo>
                    <a:pt x="33" y="192"/>
                  </a:lnTo>
                  <a:lnTo>
                    <a:pt x="40" y="176"/>
                  </a:lnTo>
                  <a:lnTo>
                    <a:pt x="49" y="162"/>
                  </a:lnTo>
                  <a:lnTo>
                    <a:pt x="57" y="149"/>
                  </a:lnTo>
                  <a:lnTo>
                    <a:pt x="66" y="135"/>
                  </a:lnTo>
                  <a:lnTo>
                    <a:pt x="77" y="124"/>
                  </a:lnTo>
                  <a:lnTo>
                    <a:pt x="87" y="111"/>
                  </a:lnTo>
                  <a:lnTo>
                    <a:pt x="99" y="100"/>
                  </a:lnTo>
                  <a:lnTo>
                    <a:pt x="110" y="88"/>
                  </a:lnTo>
                  <a:lnTo>
                    <a:pt x="122" y="77"/>
                  </a:lnTo>
                  <a:lnTo>
                    <a:pt x="135" y="67"/>
                  </a:lnTo>
                  <a:lnTo>
                    <a:pt x="148" y="59"/>
                  </a:lnTo>
                  <a:lnTo>
                    <a:pt x="162" y="49"/>
                  </a:lnTo>
                  <a:lnTo>
                    <a:pt x="176" y="41"/>
                  </a:lnTo>
                  <a:lnTo>
                    <a:pt x="190" y="34"/>
                  </a:lnTo>
                  <a:lnTo>
                    <a:pt x="205" y="27"/>
                  </a:lnTo>
                  <a:lnTo>
                    <a:pt x="221" y="21"/>
                  </a:lnTo>
                  <a:lnTo>
                    <a:pt x="236" y="16"/>
                  </a:lnTo>
                  <a:lnTo>
                    <a:pt x="252" y="11"/>
                  </a:lnTo>
                  <a:lnTo>
                    <a:pt x="268" y="8"/>
                  </a:lnTo>
                  <a:lnTo>
                    <a:pt x="285" y="5"/>
                  </a:lnTo>
                  <a:lnTo>
                    <a:pt x="302" y="3"/>
                  </a:lnTo>
                  <a:lnTo>
                    <a:pt x="319" y="1"/>
                  </a:lnTo>
                  <a:lnTo>
                    <a:pt x="336"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Freeform 130"/>
            <p:cNvSpPr>
              <a:spLocks/>
            </p:cNvSpPr>
            <p:nvPr/>
          </p:nvSpPr>
          <p:spPr bwMode="auto">
            <a:xfrm>
              <a:off x="2399979" y="3432867"/>
              <a:ext cx="444052" cy="444052"/>
            </a:xfrm>
            <a:custGeom>
              <a:avLst/>
              <a:gdLst>
                <a:gd name="T0" fmla="*/ 675 w 1225"/>
                <a:gd name="T1" fmla="*/ 2 h 1224"/>
                <a:gd name="T2" fmla="*/ 765 w 1225"/>
                <a:gd name="T3" fmla="*/ 19 h 1224"/>
                <a:gd name="T4" fmla="*/ 850 w 1225"/>
                <a:gd name="T5" fmla="*/ 48 h 1224"/>
                <a:gd name="T6" fmla="*/ 930 w 1225"/>
                <a:gd name="T7" fmla="*/ 89 h 1224"/>
                <a:gd name="T8" fmla="*/ 1001 w 1225"/>
                <a:gd name="T9" fmla="*/ 139 h 1224"/>
                <a:gd name="T10" fmla="*/ 1065 w 1225"/>
                <a:gd name="T11" fmla="*/ 200 h 1224"/>
                <a:gd name="T12" fmla="*/ 1120 w 1225"/>
                <a:gd name="T13" fmla="*/ 269 h 1224"/>
                <a:gd name="T14" fmla="*/ 1165 w 1225"/>
                <a:gd name="T15" fmla="*/ 347 h 1224"/>
                <a:gd name="T16" fmla="*/ 1197 w 1225"/>
                <a:gd name="T17" fmla="*/ 430 h 1224"/>
                <a:gd name="T18" fmla="*/ 1218 w 1225"/>
                <a:gd name="T19" fmla="*/ 519 h 1224"/>
                <a:gd name="T20" fmla="*/ 1225 w 1225"/>
                <a:gd name="T21" fmla="*/ 611 h 1224"/>
                <a:gd name="T22" fmla="*/ 1218 w 1225"/>
                <a:gd name="T23" fmla="*/ 705 h 1224"/>
                <a:gd name="T24" fmla="*/ 1197 w 1225"/>
                <a:gd name="T25" fmla="*/ 794 h 1224"/>
                <a:gd name="T26" fmla="*/ 1165 w 1225"/>
                <a:gd name="T27" fmla="*/ 877 h 1224"/>
                <a:gd name="T28" fmla="*/ 1120 w 1225"/>
                <a:gd name="T29" fmla="*/ 954 h 1224"/>
                <a:gd name="T30" fmla="*/ 1065 w 1225"/>
                <a:gd name="T31" fmla="*/ 1024 h 1224"/>
                <a:gd name="T32" fmla="*/ 1001 w 1225"/>
                <a:gd name="T33" fmla="*/ 1084 h 1224"/>
                <a:gd name="T34" fmla="*/ 930 w 1225"/>
                <a:gd name="T35" fmla="*/ 1135 h 1224"/>
                <a:gd name="T36" fmla="*/ 850 w 1225"/>
                <a:gd name="T37" fmla="*/ 1176 h 1224"/>
                <a:gd name="T38" fmla="*/ 765 w 1225"/>
                <a:gd name="T39" fmla="*/ 1204 h 1224"/>
                <a:gd name="T40" fmla="*/ 675 w 1225"/>
                <a:gd name="T41" fmla="*/ 1221 h 1224"/>
                <a:gd name="T42" fmla="*/ 581 w 1225"/>
                <a:gd name="T43" fmla="*/ 1224 h 1224"/>
                <a:gd name="T44" fmla="*/ 489 w 1225"/>
                <a:gd name="T45" fmla="*/ 1212 h 1224"/>
                <a:gd name="T46" fmla="*/ 402 w 1225"/>
                <a:gd name="T47" fmla="*/ 1187 h 1224"/>
                <a:gd name="T48" fmla="*/ 321 w 1225"/>
                <a:gd name="T49" fmla="*/ 1150 h 1224"/>
                <a:gd name="T50" fmla="*/ 246 w 1225"/>
                <a:gd name="T51" fmla="*/ 1103 h 1224"/>
                <a:gd name="T52" fmla="*/ 179 w 1225"/>
                <a:gd name="T53" fmla="*/ 1045 h 1224"/>
                <a:gd name="T54" fmla="*/ 121 w 1225"/>
                <a:gd name="T55" fmla="*/ 979 h 1224"/>
                <a:gd name="T56" fmla="*/ 74 w 1225"/>
                <a:gd name="T57" fmla="*/ 904 h 1224"/>
                <a:gd name="T58" fmla="*/ 37 w 1225"/>
                <a:gd name="T59" fmla="*/ 822 h 1224"/>
                <a:gd name="T60" fmla="*/ 12 w 1225"/>
                <a:gd name="T61" fmla="*/ 736 h 1224"/>
                <a:gd name="T62" fmla="*/ 1 w 1225"/>
                <a:gd name="T63" fmla="*/ 644 h 1224"/>
                <a:gd name="T64" fmla="*/ 3 w 1225"/>
                <a:gd name="T65" fmla="*/ 549 h 1224"/>
                <a:gd name="T66" fmla="*/ 20 w 1225"/>
                <a:gd name="T67" fmla="*/ 459 h 1224"/>
                <a:gd name="T68" fmla="*/ 48 w 1225"/>
                <a:gd name="T69" fmla="*/ 374 h 1224"/>
                <a:gd name="T70" fmla="*/ 89 w 1225"/>
                <a:gd name="T71" fmla="*/ 294 h 1224"/>
                <a:gd name="T72" fmla="*/ 139 w 1225"/>
                <a:gd name="T73" fmla="*/ 223 h 1224"/>
                <a:gd name="T74" fmla="*/ 201 w 1225"/>
                <a:gd name="T75" fmla="*/ 159 h 1224"/>
                <a:gd name="T76" fmla="*/ 270 w 1225"/>
                <a:gd name="T77" fmla="*/ 104 h 1224"/>
                <a:gd name="T78" fmla="*/ 347 w 1225"/>
                <a:gd name="T79" fmla="*/ 60 h 1224"/>
                <a:gd name="T80" fmla="*/ 430 w 1225"/>
                <a:gd name="T81" fmla="*/ 27 h 1224"/>
                <a:gd name="T82" fmla="*/ 519 w 1225"/>
                <a:gd name="T83" fmla="*/ 7 h 1224"/>
                <a:gd name="T84" fmla="*/ 613 w 1225"/>
                <a:gd name="T85"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5" h="1224">
                  <a:moveTo>
                    <a:pt x="613" y="0"/>
                  </a:moveTo>
                  <a:lnTo>
                    <a:pt x="644" y="0"/>
                  </a:lnTo>
                  <a:lnTo>
                    <a:pt x="675" y="2"/>
                  </a:lnTo>
                  <a:lnTo>
                    <a:pt x="705" y="7"/>
                  </a:lnTo>
                  <a:lnTo>
                    <a:pt x="736" y="12"/>
                  </a:lnTo>
                  <a:lnTo>
                    <a:pt x="765" y="19"/>
                  </a:lnTo>
                  <a:lnTo>
                    <a:pt x="794" y="27"/>
                  </a:lnTo>
                  <a:lnTo>
                    <a:pt x="823" y="37"/>
                  </a:lnTo>
                  <a:lnTo>
                    <a:pt x="850" y="48"/>
                  </a:lnTo>
                  <a:lnTo>
                    <a:pt x="878" y="60"/>
                  </a:lnTo>
                  <a:lnTo>
                    <a:pt x="904" y="74"/>
                  </a:lnTo>
                  <a:lnTo>
                    <a:pt x="930" y="89"/>
                  </a:lnTo>
                  <a:lnTo>
                    <a:pt x="955" y="104"/>
                  </a:lnTo>
                  <a:lnTo>
                    <a:pt x="979" y="121"/>
                  </a:lnTo>
                  <a:lnTo>
                    <a:pt x="1001" y="139"/>
                  </a:lnTo>
                  <a:lnTo>
                    <a:pt x="1024" y="159"/>
                  </a:lnTo>
                  <a:lnTo>
                    <a:pt x="1046" y="179"/>
                  </a:lnTo>
                  <a:lnTo>
                    <a:pt x="1065" y="200"/>
                  </a:lnTo>
                  <a:lnTo>
                    <a:pt x="1085" y="223"/>
                  </a:lnTo>
                  <a:lnTo>
                    <a:pt x="1103" y="245"/>
                  </a:lnTo>
                  <a:lnTo>
                    <a:pt x="1120" y="269"/>
                  </a:lnTo>
                  <a:lnTo>
                    <a:pt x="1137" y="294"/>
                  </a:lnTo>
                  <a:lnTo>
                    <a:pt x="1151" y="320"/>
                  </a:lnTo>
                  <a:lnTo>
                    <a:pt x="1165" y="347"/>
                  </a:lnTo>
                  <a:lnTo>
                    <a:pt x="1176" y="374"/>
                  </a:lnTo>
                  <a:lnTo>
                    <a:pt x="1187" y="401"/>
                  </a:lnTo>
                  <a:lnTo>
                    <a:pt x="1197" y="430"/>
                  </a:lnTo>
                  <a:lnTo>
                    <a:pt x="1206" y="459"/>
                  </a:lnTo>
                  <a:lnTo>
                    <a:pt x="1212" y="488"/>
                  </a:lnTo>
                  <a:lnTo>
                    <a:pt x="1218" y="519"/>
                  </a:lnTo>
                  <a:lnTo>
                    <a:pt x="1222" y="549"/>
                  </a:lnTo>
                  <a:lnTo>
                    <a:pt x="1224" y="580"/>
                  </a:lnTo>
                  <a:lnTo>
                    <a:pt x="1225" y="611"/>
                  </a:lnTo>
                  <a:lnTo>
                    <a:pt x="1224" y="644"/>
                  </a:lnTo>
                  <a:lnTo>
                    <a:pt x="1222" y="674"/>
                  </a:lnTo>
                  <a:lnTo>
                    <a:pt x="1218" y="705"/>
                  </a:lnTo>
                  <a:lnTo>
                    <a:pt x="1212" y="736"/>
                  </a:lnTo>
                  <a:lnTo>
                    <a:pt x="1206" y="765"/>
                  </a:lnTo>
                  <a:lnTo>
                    <a:pt x="1197" y="794"/>
                  </a:lnTo>
                  <a:lnTo>
                    <a:pt x="1187" y="822"/>
                  </a:lnTo>
                  <a:lnTo>
                    <a:pt x="1176" y="850"/>
                  </a:lnTo>
                  <a:lnTo>
                    <a:pt x="1165" y="877"/>
                  </a:lnTo>
                  <a:lnTo>
                    <a:pt x="1151" y="904"/>
                  </a:lnTo>
                  <a:lnTo>
                    <a:pt x="1137" y="929"/>
                  </a:lnTo>
                  <a:lnTo>
                    <a:pt x="1120" y="954"/>
                  </a:lnTo>
                  <a:lnTo>
                    <a:pt x="1103" y="979"/>
                  </a:lnTo>
                  <a:lnTo>
                    <a:pt x="1085" y="1001"/>
                  </a:lnTo>
                  <a:lnTo>
                    <a:pt x="1065" y="1024"/>
                  </a:lnTo>
                  <a:lnTo>
                    <a:pt x="1046" y="1045"/>
                  </a:lnTo>
                  <a:lnTo>
                    <a:pt x="1024" y="1065"/>
                  </a:lnTo>
                  <a:lnTo>
                    <a:pt x="1001" y="1084"/>
                  </a:lnTo>
                  <a:lnTo>
                    <a:pt x="979" y="1103"/>
                  </a:lnTo>
                  <a:lnTo>
                    <a:pt x="955" y="1120"/>
                  </a:lnTo>
                  <a:lnTo>
                    <a:pt x="930" y="1135"/>
                  </a:lnTo>
                  <a:lnTo>
                    <a:pt x="904" y="1150"/>
                  </a:lnTo>
                  <a:lnTo>
                    <a:pt x="878" y="1163"/>
                  </a:lnTo>
                  <a:lnTo>
                    <a:pt x="850" y="1176"/>
                  </a:lnTo>
                  <a:lnTo>
                    <a:pt x="823" y="1187"/>
                  </a:lnTo>
                  <a:lnTo>
                    <a:pt x="794" y="1197"/>
                  </a:lnTo>
                  <a:lnTo>
                    <a:pt x="765" y="1204"/>
                  </a:lnTo>
                  <a:lnTo>
                    <a:pt x="736" y="1212"/>
                  </a:lnTo>
                  <a:lnTo>
                    <a:pt x="705" y="1217"/>
                  </a:lnTo>
                  <a:lnTo>
                    <a:pt x="675" y="1221"/>
                  </a:lnTo>
                  <a:lnTo>
                    <a:pt x="644" y="1224"/>
                  </a:lnTo>
                  <a:lnTo>
                    <a:pt x="613" y="1224"/>
                  </a:lnTo>
                  <a:lnTo>
                    <a:pt x="581" y="1224"/>
                  </a:lnTo>
                  <a:lnTo>
                    <a:pt x="550" y="1221"/>
                  </a:lnTo>
                  <a:lnTo>
                    <a:pt x="519" y="1217"/>
                  </a:lnTo>
                  <a:lnTo>
                    <a:pt x="489" y="1212"/>
                  </a:lnTo>
                  <a:lnTo>
                    <a:pt x="459" y="1204"/>
                  </a:lnTo>
                  <a:lnTo>
                    <a:pt x="430" y="1197"/>
                  </a:lnTo>
                  <a:lnTo>
                    <a:pt x="402" y="1187"/>
                  </a:lnTo>
                  <a:lnTo>
                    <a:pt x="374" y="1176"/>
                  </a:lnTo>
                  <a:lnTo>
                    <a:pt x="347" y="1163"/>
                  </a:lnTo>
                  <a:lnTo>
                    <a:pt x="321" y="1150"/>
                  </a:lnTo>
                  <a:lnTo>
                    <a:pt x="295" y="1135"/>
                  </a:lnTo>
                  <a:lnTo>
                    <a:pt x="270" y="1120"/>
                  </a:lnTo>
                  <a:lnTo>
                    <a:pt x="246" y="1103"/>
                  </a:lnTo>
                  <a:lnTo>
                    <a:pt x="223" y="1084"/>
                  </a:lnTo>
                  <a:lnTo>
                    <a:pt x="201" y="1065"/>
                  </a:lnTo>
                  <a:lnTo>
                    <a:pt x="179" y="1045"/>
                  </a:lnTo>
                  <a:lnTo>
                    <a:pt x="159" y="1024"/>
                  </a:lnTo>
                  <a:lnTo>
                    <a:pt x="139" y="1001"/>
                  </a:lnTo>
                  <a:lnTo>
                    <a:pt x="121" y="979"/>
                  </a:lnTo>
                  <a:lnTo>
                    <a:pt x="105" y="954"/>
                  </a:lnTo>
                  <a:lnTo>
                    <a:pt x="89" y="929"/>
                  </a:lnTo>
                  <a:lnTo>
                    <a:pt x="74" y="904"/>
                  </a:lnTo>
                  <a:lnTo>
                    <a:pt x="61" y="877"/>
                  </a:lnTo>
                  <a:lnTo>
                    <a:pt x="48" y="850"/>
                  </a:lnTo>
                  <a:lnTo>
                    <a:pt x="37" y="822"/>
                  </a:lnTo>
                  <a:lnTo>
                    <a:pt x="27" y="794"/>
                  </a:lnTo>
                  <a:lnTo>
                    <a:pt x="20" y="765"/>
                  </a:lnTo>
                  <a:lnTo>
                    <a:pt x="12" y="736"/>
                  </a:lnTo>
                  <a:lnTo>
                    <a:pt x="7" y="705"/>
                  </a:lnTo>
                  <a:lnTo>
                    <a:pt x="3" y="674"/>
                  </a:lnTo>
                  <a:lnTo>
                    <a:pt x="1" y="644"/>
                  </a:lnTo>
                  <a:lnTo>
                    <a:pt x="0" y="611"/>
                  </a:lnTo>
                  <a:lnTo>
                    <a:pt x="1" y="580"/>
                  </a:lnTo>
                  <a:lnTo>
                    <a:pt x="3" y="549"/>
                  </a:lnTo>
                  <a:lnTo>
                    <a:pt x="7" y="519"/>
                  </a:lnTo>
                  <a:lnTo>
                    <a:pt x="12" y="488"/>
                  </a:lnTo>
                  <a:lnTo>
                    <a:pt x="20" y="459"/>
                  </a:lnTo>
                  <a:lnTo>
                    <a:pt x="27" y="430"/>
                  </a:lnTo>
                  <a:lnTo>
                    <a:pt x="37" y="401"/>
                  </a:lnTo>
                  <a:lnTo>
                    <a:pt x="48" y="374"/>
                  </a:lnTo>
                  <a:lnTo>
                    <a:pt x="61" y="347"/>
                  </a:lnTo>
                  <a:lnTo>
                    <a:pt x="74" y="320"/>
                  </a:lnTo>
                  <a:lnTo>
                    <a:pt x="89" y="294"/>
                  </a:lnTo>
                  <a:lnTo>
                    <a:pt x="105" y="269"/>
                  </a:lnTo>
                  <a:lnTo>
                    <a:pt x="121" y="245"/>
                  </a:lnTo>
                  <a:lnTo>
                    <a:pt x="139" y="223"/>
                  </a:lnTo>
                  <a:lnTo>
                    <a:pt x="159" y="200"/>
                  </a:lnTo>
                  <a:lnTo>
                    <a:pt x="179" y="179"/>
                  </a:lnTo>
                  <a:lnTo>
                    <a:pt x="201" y="159"/>
                  </a:lnTo>
                  <a:lnTo>
                    <a:pt x="223" y="139"/>
                  </a:lnTo>
                  <a:lnTo>
                    <a:pt x="246" y="121"/>
                  </a:lnTo>
                  <a:lnTo>
                    <a:pt x="270" y="104"/>
                  </a:lnTo>
                  <a:lnTo>
                    <a:pt x="295" y="89"/>
                  </a:lnTo>
                  <a:lnTo>
                    <a:pt x="321" y="74"/>
                  </a:lnTo>
                  <a:lnTo>
                    <a:pt x="347" y="60"/>
                  </a:lnTo>
                  <a:lnTo>
                    <a:pt x="374" y="48"/>
                  </a:lnTo>
                  <a:lnTo>
                    <a:pt x="402" y="37"/>
                  </a:lnTo>
                  <a:lnTo>
                    <a:pt x="430" y="27"/>
                  </a:lnTo>
                  <a:lnTo>
                    <a:pt x="459" y="19"/>
                  </a:lnTo>
                  <a:lnTo>
                    <a:pt x="489" y="12"/>
                  </a:lnTo>
                  <a:lnTo>
                    <a:pt x="519" y="7"/>
                  </a:lnTo>
                  <a:lnTo>
                    <a:pt x="550" y="2"/>
                  </a:lnTo>
                  <a:lnTo>
                    <a:pt x="581" y="0"/>
                  </a:lnTo>
                  <a:lnTo>
                    <a:pt x="613"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1" name="Freeform 131"/>
            <p:cNvSpPr>
              <a:spLocks/>
            </p:cNvSpPr>
            <p:nvPr/>
          </p:nvSpPr>
          <p:spPr bwMode="auto">
            <a:xfrm>
              <a:off x="1863053" y="3360310"/>
              <a:ext cx="246695" cy="245245"/>
            </a:xfrm>
            <a:custGeom>
              <a:avLst/>
              <a:gdLst>
                <a:gd name="T0" fmla="*/ 374 w 679"/>
                <a:gd name="T1" fmla="*/ 1 h 678"/>
                <a:gd name="T2" fmla="*/ 425 w 679"/>
                <a:gd name="T3" fmla="*/ 10 h 678"/>
                <a:gd name="T4" fmla="*/ 471 w 679"/>
                <a:gd name="T5" fmla="*/ 26 h 678"/>
                <a:gd name="T6" fmla="*/ 516 w 679"/>
                <a:gd name="T7" fmla="*/ 49 h 678"/>
                <a:gd name="T8" fmla="*/ 556 w 679"/>
                <a:gd name="T9" fmla="*/ 77 h 678"/>
                <a:gd name="T10" fmla="*/ 591 w 679"/>
                <a:gd name="T11" fmla="*/ 111 h 678"/>
                <a:gd name="T12" fmla="*/ 621 w 679"/>
                <a:gd name="T13" fmla="*/ 149 h 678"/>
                <a:gd name="T14" fmla="*/ 645 w 679"/>
                <a:gd name="T15" fmla="*/ 192 h 678"/>
                <a:gd name="T16" fmla="*/ 664 w 679"/>
                <a:gd name="T17" fmla="*/ 238 h 678"/>
                <a:gd name="T18" fmla="*/ 675 w 679"/>
                <a:gd name="T19" fmla="*/ 288 h 678"/>
                <a:gd name="T20" fmla="*/ 679 w 679"/>
                <a:gd name="T21" fmla="*/ 338 h 678"/>
                <a:gd name="T22" fmla="*/ 675 w 679"/>
                <a:gd name="T23" fmla="*/ 390 h 678"/>
                <a:gd name="T24" fmla="*/ 664 w 679"/>
                <a:gd name="T25" fmla="*/ 440 h 678"/>
                <a:gd name="T26" fmla="*/ 645 w 679"/>
                <a:gd name="T27" fmla="*/ 486 h 678"/>
                <a:gd name="T28" fmla="*/ 621 w 679"/>
                <a:gd name="T29" fmla="*/ 528 h 678"/>
                <a:gd name="T30" fmla="*/ 591 w 679"/>
                <a:gd name="T31" fmla="*/ 567 h 678"/>
                <a:gd name="T32" fmla="*/ 556 w 679"/>
                <a:gd name="T33" fmla="*/ 601 h 678"/>
                <a:gd name="T34" fmla="*/ 516 w 679"/>
                <a:gd name="T35" fmla="*/ 629 h 678"/>
                <a:gd name="T36" fmla="*/ 471 w 679"/>
                <a:gd name="T37" fmla="*/ 652 h 678"/>
                <a:gd name="T38" fmla="*/ 425 w 679"/>
                <a:gd name="T39" fmla="*/ 667 h 678"/>
                <a:gd name="T40" fmla="*/ 374 w 679"/>
                <a:gd name="T41" fmla="*/ 676 h 678"/>
                <a:gd name="T42" fmla="*/ 322 w 679"/>
                <a:gd name="T43" fmla="*/ 678 h 678"/>
                <a:gd name="T44" fmla="*/ 271 w 679"/>
                <a:gd name="T45" fmla="*/ 671 h 678"/>
                <a:gd name="T46" fmla="*/ 223 w 679"/>
                <a:gd name="T47" fmla="*/ 657 h 678"/>
                <a:gd name="T48" fmla="*/ 179 w 679"/>
                <a:gd name="T49" fmla="*/ 636 h 678"/>
                <a:gd name="T50" fmla="*/ 137 w 679"/>
                <a:gd name="T51" fmla="*/ 611 h 678"/>
                <a:gd name="T52" fmla="*/ 100 w 679"/>
                <a:gd name="T53" fmla="*/ 578 h 678"/>
                <a:gd name="T54" fmla="*/ 68 w 679"/>
                <a:gd name="T55" fmla="*/ 541 h 678"/>
                <a:gd name="T56" fmla="*/ 41 w 679"/>
                <a:gd name="T57" fmla="*/ 500 h 678"/>
                <a:gd name="T58" fmla="*/ 21 w 679"/>
                <a:gd name="T59" fmla="*/ 455 h 678"/>
                <a:gd name="T60" fmla="*/ 8 w 679"/>
                <a:gd name="T61" fmla="*/ 408 h 678"/>
                <a:gd name="T62" fmla="*/ 1 w 679"/>
                <a:gd name="T63" fmla="*/ 357 h 678"/>
                <a:gd name="T64" fmla="*/ 2 w 679"/>
                <a:gd name="T65" fmla="*/ 304 h 678"/>
                <a:gd name="T66" fmla="*/ 11 w 679"/>
                <a:gd name="T67" fmla="*/ 254 h 678"/>
                <a:gd name="T68" fmla="*/ 27 w 679"/>
                <a:gd name="T69" fmla="*/ 207 h 678"/>
                <a:gd name="T70" fmla="*/ 50 w 679"/>
                <a:gd name="T71" fmla="*/ 163 h 678"/>
                <a:gd name="T72" fmla="*/ 78 w 679"/>
                <a:gd name="T73" fmla="*/ 123 h 678"/>
                <a:gd name="T74" fmla="*/ 112 w 679"/>
                <a:gd name="T75" fmla="*/ 88 h 678"/>
                <a:gd name="T76" fmla="*/ 150 w 679"/>
                <a:gd name="T77" fmla="*/ 58 h 678"/>
                <a:gd name="T78" fmla="*/ 193 w 679"/>
                <a:gd name="T79" fmla="*/ 34 h 678"/>
                <a:gd name="T80" fmla="*/ 239 w 679"/>
                <a:gd name="T81" fmla="*/ 15 h 678"/>
                <a:gd name="T82" fmla="*/ 289 w 679"/>
                <a:gd name="T83" fmla="*/ 4 h 678"/>
                <a:gd name="T84" fmla="*/ 339 w 679"/>
                <a:gd name="T8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9" h="678">
                  <a:moveTo>
                    <a:pt x="339" y="0"/>
                  </a:moveTo>
                  <a:lnTo>
                    <a:pt x="357" y="0"/>
                  </a:lnTo>
                  <a:lnTo>
                    <a:pt x="374" y="1"/>
                  </a:lnTo>
                  <a:lnTo>
                    <a:pt x="391" y="4"/>
                  </a:lnTo>
                  <a:lnTo>
                    <a:pt x="409" y="7"/>
                  </a:lnTo>
                  <a:lnTo>
                    <a:pt x="425" y="10"/>
                  </a:lnTo>
                  <a:lnTo>
                    <a:pt x="441" y="15"/>
                  </a:lnTo>
                  <a:lnTo>
                    <a:pt x="456" y="21"/>
                  </a:lnTo>
                  <a:lnTo>
                    <a:pt x="471" y="26"/>
                  </a:lnTo>
                  <a:lnTo>
                    <a:pt x="486" y="34"/>
                  </a:lnTo>
                  <a:lnTo>
                    <a:pt x="502" y="40"/>
                  </a:lnTo>
                  <a:lnTo>
                    <a:pt x="516" y="49"/>
                  </a:lnTo>
                  <a:lnTo>
                    <a:pt x="530" y="58"/>
                  </a:lnTo>
                  <a:lnTo>
                    <a:pt x="543" y="67"/>
                  </a:lnTo>
                  <a:lnTo>
                    <a:pt x="556" y="77"/>
                  </a:lnTo>
                  <a:lnTo>
                    <a:pt x="567" y="88"/>
                  </a:lnTo>
                  <a:lnTo>
                    <a:pt x="579" y="100"/>
                  </a:lnTo>
                  <a:lnTo>
                    <a:pt x="591" y="111"/>
                  </a:lnTo>
                  <a:lnTo>
                    <a:pt x="602" y="123"/>
                  </a:lnTo>
                  <a:lnTo>
                    <a:pt x="612" y="136"/>
                  </a:lnTo>
                  <a:lnTo>
                    <a:pt x="621" y="149"/>
                  </a:lnTo>
                  <a:lnTo>
                    <a:pt x="630" y="163"/>
                  </a:lnTo>
                  <a:lnTo>
                    <a:pt x="638" y="177"/>
                  </a:lnTo>
                  <a:lnTo>
                    <a:pt x="645" y="192"/>
                  </a:lnTo>
                  <a:lnTo>
                    <a:pt x="653" y="207"/>
                  </a:lnTo>
                  <a:lnTo>
                    <a:pt x="658" y="223"/>
                  </a:lnTo>
                  <a:lnTo>
                    <a:pt x="664" y="238"/>
                  </a:lnTo>
                  <a:lnTo>
                    <a:pt x="668" y="254"/>
                  </a:lnTo>
                  <a:lnTo>
                    <a:pt x="672" y="270"/>
                  </a:lnTo>
                  <a:lnTo>
                    <a:pt x="675" y="288"/>
                  </a:lnTo>
                  <a:lnTo>
                    <a:pt x="678" y="304"/>
                  </a:lnTo>
                  <a:lnTo>
                    <a:pt x="679" y="321"/>
                  </a:lnTo>
                  <a:lnTo>
                    <a:pt x="679" y="338"/>
                  </a:lnTo>
                  <a:lnTo>
                    <a:pt x="679" y="357"/>
                  </a:lnTo>
                  <a:lnTo>
                    <a:pt x="678" y="374"/>
                  </a:lnTo>
                  <a:lnTo>
                    <a:pt x="675" y="390"/>
                  </a:lnTo>
                  <a:lnTo>
                    <a:pt x="672" y="408"/>
                  </a:lnTo>
                  <a:lnTo>
                    <a:pt x="668" y="424"/>
                  </a:lnTo>
                  <a:lnTo>
                    <a:pt x="664" y="440"/>
                  </a:lnTo>
                  <a:lnTo>
                    <a:pt x="658" y="455"/>
                  </a:lnTo>
                  <a:lnTo>
                    <a:pt x="653" y="471"/>
                  </a:lnTo>
                  <a:lnTo>
                    <a:pt x="645" y="486"/>
                  </a:lnTo>
                  <a:lnTo>
                    <a:pt x="638" y="500"/>
                  </a:lnTo>
                  <a:lnTo>
                    <a:pt x="630" y="514"/>
                  </a:lnTo>
                  <a:lnTo>
                    <a:pt x="621" y="528"/>
                  </a:lnTo>
                  <a:lnTo>
                    <a:pt x="612" y="541"/>
                  </a:lnTo>
                  <a:lnTo>
                    <a:pt x="602" y="554"/>
                  </a:lnTo>
                  <a:lnTo>
                    <a:pt x="591" y="567"/>
                  </a:lnTo>
                  <a:lnTo>
                    <a:pt x="579" y="578"/>
                  </a:lnTo>
                  <a:lnTo>
                    <a:pt x="567" y="590"/>
                  </a:lnTo>
                  <a:lnTo>
                    <a:pt x="556" y="601"/>
                  </a:lnTo>
                  <a:lnTo>
                    <a:pt x="543" y="611"/>
                  </a:lnTo>
                  <a:lnTo>
                    <a:pt x="530" y="620"/>
                  </a:lnTo>
                  <a:lnTo>
                    <a:pt x="516" y="629"/>
                  </a:lnTo>
                  <a:lnTo>
                    <a:pt x="502" y="636"/>
                  </a:lnTo>
                  <a:lnTo>
                    <a:pt x="486" y="644"/>
                  </a:lnTo>
                  <a:lnTo>
                    <a:pt x="471" y="652"/>
                  </a:lnTo>
                  <a:lnTo>
                    <a:pt x="456" y="657"/>
                  </a:lnTo>
                  <a:lnTo>
                    <a:pt x="441" y="662"/>
                  </a:lnTo>
                  <a:lnTo>
                    <a:pt x="425" y="667"/>
                  </a:lnTo>
                  <a:lnTo>
                    <a:pt x="409" y="671"/>
                  </a:lnTo>
                  <a:lnTo>
                    <a:pt x="391" y="674"/>
                  </a:lnTo>
                  <a:lnTo>
                    <a:pt x="374" y="676"/>
                  </a:lnTo>
                  <a:lnTo>
                    <a:pt x="357" y="678"/>
                  </a:lnTo>
                  <a:lnTo>
                    <a:pt x="339" y="678"/>
                  </a:lnTo>
                  <a:lnTo>
                    <a:pt x="322" y="678"/>
                  </a:lnTo>
                  <a:lnTo>
                    <a:pt x="305" y="676"/>
                  </a:lnTo>
                  <a:lnTo>
                    <a:pt x="289" y="674"/>
                  </a:lnTo>
                  <a:lnTo>
                    <a:pt x="271" y="671"/>
                  </a:lnTo>
                  <a:lnTo>
                    <a:pt x="255" y="667"/>
                  </a:lnTo>
                  <a:lnTo>
                    <a:pt x="239" y="662"/>
                  </a:lnTo>
                  <a:lnTo>
                    <a:pt x="223" y="657"/>
                  </a:lnTo>
                  <a:lnTo>
                    <a:pt x="208" y="652"/>
                  </a:lnTo>
                  <a:lnTo>
                    <a:pt x="193" y="644"/>
                  </a:lnTo>
                  <a:lnTo>
                    <a:pt x="179" y="636"/>
                  </a:lnTo>
                  <a:lnTo>
                    <a:pt x="164" y="629"/>
                  </a:lnTo>
                  <a:lnTo>
                    <a:pt x="150" y="620"/>
                  </a:lnTo>
                  <a:lnTo>
                    <a:pt x="137" y="611"/>
                  </a:lnTo>
                  <a:lnTo>
                    <a:pt x="125" y="601"/>
                  </a:lnTo>
                  <a:lnTo>
                    <a:pt x="112" y="590"/>
                  </a:lnTo>
                  <a:lnTo>
                    <a:pt x="100" y="578"/>
                  </a:lnTo>
                  <a:lnTo>
                    <a:pt x="89" y="567"/>
                  </a:lnTo>
                  <a:lnTo>
                    <a:pt x="78" y="554"/>
                  </a:lnTo>
                  <a:lnTo>
                    <a:pt x="68" y="541"/>
                  </a:lnTo>
                  <a:lnTo>
                    <a:pt x="59" y="528"/>
                  </a:lnTo>
                  <a:lnTo>
                    <a:pt x="50" y="514"/>
                  </a:lnTo>
                  <a:lnTo>
                    <a:pt x="41" y="500"/>
                  </a:lnTo>
                  <a:lnTo>
                    <a:pt x="34" y="486"/>
                  </a:lnTo>
                  <a:lnTo>
                    <a:pt x="27" y="471"/>
                  </a:lnTo>
                  <a:lnTo>
                    <a:pt x="21" y="455"/>
                  </a:lnTo>
                  <a:lnTo>
                    <a:pt x="16" y="440"/>
                  </a:lnTo>
                  <a:lnTo>
                    <a:pt x="11" y="424"/>
                  </a:lnTo>
                  <a:lnTo>
                    <a:pt x="8" y="408"/>
                  </a:lnTo>
                  <a:lnTo>
                    <a:pt x="5" y="390"/>
                  </a:lnTo>
                  <a:lnTo>
                    <a:pt x="2" y="374"/>
                  </a:lnTo>
                  <a:lnTo>
                    <a:pt x="1" y="357"/>
                  </a:lnTo>
                  <a:lnTo>
                    <a:pt x="0" y="338"/>
                  </a:lnTo>
                  <a:lnTo>
                    <a:pt x="1" y="321"/>
                  </a:lnTo>
                  <a:lnTo>
                    <a:pt x="2" y="304"/>
                  </a:lnTo>
                  <a:lnTo>
                    <a:pt x="5" y="288"/>
                  </a:lnTo>
                  <a:lnTo>
                    <a:pt x="8" y="270"/>
                  </a:lnTo>
                  <a:lnTo>
                    <a:pt x="11" y="254"/>
                  </a:lnTo>
                  <a:lnTo>
                    <a:pt x="16" y="238"/>
                  </a:lnTo>
                  <a:lnTo>
                    <a:pt x="21" y="223"/>
                  </a:lnTo>
                  <a:lnTo>
                    <a:pt x="27" y="207"/>
                  </a:lnTo>
                  <a:lnTo>
                    <a:pt x="34" y="192"/>
                  </a:lnTo>
                  <a:lnTo>
                    <a:pt x="41" y="177"/>
                  </a:lnTo>
                  <a:lnTo>
                    <a:pt x="50" y="163"/>
                  </a:lnTo>
                  <a:lnTo>
                    <a:pt x="59" y="149"/>
                  </a:lnTo>
                  <a:lnTo>
                    <a:pt x="68" y="136"/>
                  </a:lnTo>
                  <a:lnTo>
                    <a:pt x="78" y="123"/>
                  </a:lnTo>
                  <a:lnTo>
                    <a:pt x="89" y="111"/>
                  </a:lnTo>
                  <a:lnTo>
                    <a:pt x="100" y="100"/>
                  </a:lnTo>
                  <a:lnTo>
                    <a:pt x="112" y="88"/>
                  </a:lnTo>
                  <a:lnTo>
                    <a:pt x="125" y="77"/>
                  </a:lnTo>
                  <a:lnTo>
                    <a:pt x="137" y="67"/>
                  </a:lnTo>
                  <a:lnTo>
                    <a:pt x="150" y="58"/>
                  </a:lnTo>
                  <a:lnTo>
                    <a:pt x="164" y="49"/>
                  </a:lnTo>
                  <a:lnTo>
                    <a:pt x="179" y="40"/>
                  </a:lnTo>
                  <a:lnTo>
                    <a:pt x="193" y="34"/>
                  </a:lnTo>
                  <a:lnTo>
                    <a:pt x="208" y="26"/>
                  </a:lnTo>
                  <a:lnTo>
                    <a:pt x="223" y="21"/>
                  </a:lnTo>
                  <a:lnTo>
                    <a:pt x="239" y="15"/>
                  </a:lnTo>
                  <a:lnTo>
                    <a:pt x="255" y="10"/>
                  </a:lnTo>
                  <a:lnTo>
                    <a:pt x="271" y="7"/>
                  </a:lnTo>
                  <a:lnTo>
                    <a:pt x="289" y="4"/>
                  </a:lnTo>
                  <a:lnTo>
                    <a:pt x="305" y="1"/>
                  </a:lnTo>
                  <a:lnTo>
                    <a:pt x="322" y="0"/>
                  </a:lnTo>
                  <a:lnTo>
                    <a:pt x="339"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2" name="Freeform 132"/>
            <p:cNvSpPr>
              <a:spLocks/>
            </p:cNvSpPr>
            <p:nvPr/>
          </p:nvSpPr>
          <p:spPr bwMode="auto">
            <a:xfrm>
              <a:off x="3044289" y="3548959"/>
              <a:ext cx="272816" cy="272816"/>
            </a:xfrm>
            <a:custGeom>
              <a:avLst/>
              <a:gdLst>
                <a:gd name="T0" fmla="*/ 414 w 752"/>
                <a:gd name="T1" fmla="*/ 2 h 752"/>
                <a:gd name="T2" fmla="*/ 470 w 752"/>
                <a:gd name="T3" fmla="*/ 12 h 752"/>
                <a:gd name="T4" fmla="*/ 522 w 752"/>
                <a:gd name="T5" fmla="*/ 30 h 752"/>
                <a:gd name="T6" fmla="*/ 570 w 752"/>
                <a:gd name="T7" fmla="*/ 55 h 752"/>
                <a:gd name="T8" fmla="*/ 615 w 752"/>
                <a:gd name="T9" fmla="*/ 86 h 752"/>
                <a:gd name="T10" fmla="*/ 654 w 752"/>
                <a:gd name="T11" fmla="*/ 123 h 752"/>
                <a:gd name="T12" fmla="*/ 687 w 752"/>
                <a:gd name="T13" fmla="*/ 166 h 752"/>
                <a:gd name="T14" fmla="*/ 714 w 752"/>
                <a:gd name="T15" fmla="*/ 213 h 752"/>
                <a:gd name="T16" fmla="*/ 735 w 752"/>
                <a:gd name="T17" fmla="*/ 264 h 752"/>
                <a:gd name="T18" fmla="*/ 747 w 752"/>
                <a:gd name="T19" fmla="*/ 318 h 752"/>
                <a:gd name="T20" fmla="*/ 752 w 752"/>
                <a:gd name="T21" fmla="*/ 376 h 752"/>
                <a:gd name="T22" fmla="*/ 747 w 752"/>
                <a:gd name="T23" fmla="*/ 433 h 752"/>
                <a:gd name="T24" fmla="*/ 735 w 752"/>
                <a:gd name="T25" fmla="*/ 488 h 752"/>
                <a:gd name="T26" fmla="*/ 714 w 752"/>
                <a:gd name="T27" fmla="*/ 539 h 752"/>
                <a:gd name="T28" fmla="*/ 687 w 752"/>
                <a:gd name="T29" fmla="*/ 586 h 752"/>
                <a:gd name="T30" fmla="*/ 654 w 752"/>
                <a:gd name="T31" fmla="*/ 628 h 752"/>
                <a:gd name="T32" fmla="*/ 615 w 752"/>
                <a:gd name="T33" fmla="*/ 666 h 752"/>
                <a:gd name="T34" fmla="*/ 570 w 752"/>
                <a:gd name="T35" fmla="*/ 698 h 752"/>
                <a:gd name="T36" fmla="*/ 522 w 752"/>
                <a:gd name="T37" fmla="*/ 722 h 752"/>
                <a:gd name="T38" fmla="*/ 470 w 752"/>
                <a:gd name="T39" fmla="*/ 740 h 752"/>
                <a:gd name="T40" fmla="*/ 414 w 752"/>
                <a:gd name="T41" fmla="*/ 749 h 752"/>
                <a:gd name="T42" fmla="*/ 357 w 752"/>
                <a:gd name="T43" fmla="*/ 752 h 752"/>
                <a:gd name="T44" fmla="*/ 299 w 752"/>
                <a:gd name="T45" fmla="*/ 744 h 752"/>
                <a:gd name="T46" fmla="*/ 246 w 752"/>
                <a:gd name="T47" fmla="*/ 729 h 752"/>
                <a:gd name="T48" fmla="*/ 197 w 752"/>
                <a:gd name="T49" fmla="*/ 706 h 752"/>
                <a:gd name="T50" fmla="*/ 150 w 752"/>
                <a:gd name="T51" fmla="*/ 677 h 752"/>
                <a:gd name="T52" fmla="*/ 110 w 752"/>
                <a:gd name="T53" fmla="*/ 641 h 752"/>
                <a:gd name="T54" fmla="*/ 75 w 752"/>
                <a:gd name="T55" fmla="*/ 600 h 752"/>
                <a:gd name="T56" fmla="*/ 45 w 752"/>
                <a:gd name="T57" fmla="*/ 555 h 752"/>
                <a:gd name="T58" fmla="*/ 23 w 752"/>
                <a:gd name="T59" fmla="*/ 505 h 752"/>
                <a:gd name="T60" fmla="*/ 8 w 752"/>
                <a:gd name="T61" fmla="*/ 451 h 752"/>
                <a:gd name="T62" fmla="*/ 0 w 752"/>
                <a:gd name="T63" fmla="*/ 395 h 752"/>
                <a:gd name="T64" fmla="*/ 1 w 752"/>
                <a:gd name="T65" fmla="*/ 338 h 752"/>
                <a:gd name="T66" fmla="*/ 12 w 752"/>
                <a:gd name="T67" fmla="*/ 282 h 752"/>
                <a:gd name="T68" fmla="*/ 29 w 752"/>
                <a:gd name="T69" fmla="*/ 230 h 752"/>
                <a:gd name="T70" fmla="*/ 54 w 752"/>
                <a:gd name="T71" fmla="*/ 181 h 752"/>
                <a:gd name="T72" fmla="*/ 85 w 752"/>
                <a:gd name="T73" fmla="*/ 137 h 752"/>
                <a:gd name="T74" fmla="*/ 123 w 752"/>
                <a:gd name="T75" fmla="*/ 98 h 752"/>
                <a:gd name="T76" fmla="*/ 165 w 752"/>
                <a:gd name="T77" fmla="*/ 65 h 752"/>
                <a:gd name="T78" fmla="*/ 213 w 752"/>
                <a:gd name="T79" fmla="*/ 38 h 752"/>
                <a:gd name="T80" fmla="*/ 264 w 752"/>
                <a:gd name="T81" fmla="*/ 17 h 752"/>
                <a:gd name="T82" fmla="*/ 319 w 752"/>
                <a:gd name="T83" fmla="*/ 4 h 752"/>
                <a:gd name="T84" fmla="*/ 376 w 752"/>
                <a:gd name="T8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2" h="752">
                  <a:moveTo>
                    <a:pt x="376" y="0"/>
                  </a:moveTo>
                  <a:lnTo>
                    <a:pt x="394" y="1"/>
                  </a:lnTo>
                  <a:lnTo>
                    <a:pt x="414" y="2"/>
                  </a:lnTo>
                  <a:lnTo>
                    <a:pt x="433" y="4"/>
                  </a:lnTo>
                  <a:lnTo>
                    <a:pt x="452" y="7"/>
                  </a:lnTo>
                  <a:lnTo>
                    <a:pt x="470" y="12"/>
                  </a:lnTo>
                  <a:lnTo>
                    <a:pt x="487" y="17"/>
                  </a:lnTo>
                  <a:lnTo>
                    <a:pt x="505" y="23"/>
                  </a:lnTo>
                  <a:lnTo>
                    <a:pt x="522" y="30"/>
                  </a:lnTo>
                  <a:lnTo>
                    <a:pt x="538" y="38"/>
                  </a:lnTo>
                  <a:lnTo>
                    <a:pt x="554" y="45"/>
                  </a:lnTo>
                  <a:lnTo>
                    <a:pt x="570" y="55"/>
                  </a:lnTo>
                  <a:lnTo>
                    <a:pt x="586" y="65"/>
                  </a:lnTo>
                  <a:lnTo>
                    <a:pt x="601" y="74"/>
                  </a:lnTo>
                  <a:lnTo>
                    <a:pt x="615" y="86"/>
                  </a:lnTo>
                  <a:lnTo>
                    <a:pt x="629" y="98"/>
                  </a:lnTo>
                  <a:lnTo>
                    <a:pt x="642" y="110"/>
                  </a:lnTo>
                  <a:lnTo>
                    <a:pt x="654" y="123"/>
                  </a:lnTo>
                  <a:lnTo>
                    <a:pt x="666" y="137"/>
                  </a:lnTo>
                  <a:lnTo>
                    <a:pt x="676" y="151"/>
                  </a:lnTo>
                  <a:lnTo>
                    <a:pt x="687" y="166"/>
                  </a:lnTo>
                  <a:lnTo>
                    <a:pt x="697" y="181"/>
                  </a:lnTo>
                  <a:lnTo>
                    <a:pt x="707" y="196"/>
                  </a:lnTo>
                  <a:lnTo>
                    <a:pt x="714" y="213"/>
                  </a:lnTo>
                  <a:lnTo>
                    <a:pt x="722" y="230"/>
                  </a:lnTo>
                  <a:lnTo>
                    <a:pt x="728" y="247"/>
                  </a:lnTo>
                  <a:lnTo>
                    <a:pt x="735" y="264"/>
                  </a:lnTo>
                  <a:lnTo>
                    <a:pt x="740" y="282"/>
                  </a:lnTo>
                  <a:lnTo>
                    <a:pt x="743" y="300"/>
                  </a:lnTo>
                  <a:lnTo>
                    <a:pt x="747" y="318"/>
                  </a:lnTo>
                  <a:lnTo>
                    <a:pt x="750" y="338"/>
                  </a:lnTo>
                  <a:lnTo>
                    <a:pt x="751" y="356"/>
                  </a:lnTo>
                  <a:lnTo>
                    <a:pt x="752" y="376"/>
                  </a:lnTo>
                  <a:lnTo>
                    <a:pt x="751" y="395"/>
                  </a:lnTo>
                  <a:lnTo>
                    <a:pt x="750" y="415"/>
                  </a:lnTo>
                  <a:lnTo>
                    <a:pt x="747" y="433"/>
                  </a:lnTo>
                  <a:lnTo>
                    <a:pt x="743" y="451"/>
                  </a:lnTo>
                  <a:lnTo>
                    <a:pt x="740" y="470"/>
                  </a:lnTo>
                  <a:lnTo>
                    <a:pt x="735" y="488"/>
                  </a:lnTo>
                  <a:lnTo>
                    <a:pt x="728" y="505"/>
                  </a:lnTo>
                  <a:lnTo>
                    <a:pt x="722" y="523"/>
                  </a:lnTo>
                  <a:lnTo>
                    <a:pt x="714" y="539"/>
                  </a:lnTo>
                  <a:lnTo>
                    <a:pt x="707" y="555"/>
                  </a:lnTo>
                  <a:lnTo>
                    <a:pt x="697" y="571"/>
                  </a:lnTo>
                  <a:lnTo>
                    <a:pt x="687" y="586"/>
                  </a:lnTo>
                  <a:lnTo>
                    <a:pt x="676" y="600"/>
                  </a:lnTo>
                  <a:lnTo>
                    <a:pt x="666" y="615"/>
                  </a:lnTo>
                  <a:lnTo>
                    <a:pt x="654" y="628"/>
                  </a:lnTo>
                  <a:lnTo>
                    <a:pt x="642" y="641"/>
                  </a:lnTo>
                  <a:lnTo>
                    <a:pt x="629" y="654"/>
                  </a:lnTo>
                  <a:lnTo>
                    <a:pt x="615" y="666"/>
                  </a:lnTo>
                  <a:lnTo>
                    <a:pt x="601" y="677"/>
                  </a:lnTo>
                  <a:lnTo>
                    <a:pt x="586" y="688"/>
                  </a:lnTo>
                  <a:lnTo>
                    <a:pt x="570" y="698"/>
                  </a:lnTo>
                  <a:lnTo>
                    <a:pt x="554" y="706"/>
                  </a:lnTo>
                  <a:lnTo>
                    <a:pt x="538" y="715"/>
                  </a:lnTo>
                  <a:lnTo>
                    <a:pt x="522" y="722"/>
                  </a:lnTo>
                  <a:lnTo>
                    <a:pt x="505" y="729"/>
                  </a:lnTo>
                  <a:lnTo>
                    <a:pt x="487" y="735"/>
                  </a:lnTo>
                  <a:lnTo>
                    <a:pt x="470" y="740"/>
                  </a:lnTo>
                  <a:lnTo>
                    <a:pt x="452" y="744"/>
                  </a:lnTo>
                  <a:lnTo>
                    <a:pt x="433" y="747"/>
                  </a:lnTo>
                  <a:lnTo>
                    <a:pt x="414" y="749"/>
                  </a:lnTo>
                  <a:lnTo>
                    <a:pt x="394" y="752"/>
                  </a:lnTo>
                  <a:lnTo>
                    <a:pt x="376" y="752"/>
                  </a:lnTo>
                  <a:lnTo>
                    <a:pt x="357" y="752"/>
                  </a:lnTo>
                  <a:lnTo>
                    <a:pt x="337" y="749"/>
                  </a:lnTo>
                  <a:lnTo>
                    <a:pt x="319" y="747"/>
                  </a:lnTo>
                  <a:lnTo>
                    <a:pt x="299" y="744"/>
                  </a:lnTo>
                  <a:lnTo>
                    <a:pt x="282" y="740"/>
                  </a:lnTo>
                  <a:lnTo>
                    <a:pt x="264" y="735"/>
                  </a:lnTo>
                  <a:lnTo>
                    <a:pt x="246" y="729"/>
                  </a:lnTo>
                  <a:lnTo>
                    <a:pt x="229" y="722"/>
                  </a:lnTo>
                  <a:lnTo>
                    <a:pt x="213" y="715"/>
                  </a:lnTo>
                  <a:lnTo>
                    <a:pt x="197" y="706"/>
                  </a:lnTo>
                  <a:lnTo>
                    <a:pt x="180" y="698"/>
                  </a:lnTo>
                  <a:lnTo>
                    <a:pt x="165" y="688"/>
                  </a:lnTo>
                  <a:lnTo>
                    <a:pt x="150" y="677"/>
                  </a:lnTo>
                  <a:lnTo>
                    <a:pt x="136" y="666"/>
                  </a:lnTo>
                  <a:lnTo>
                    <a:pt x="123" y="654"/>
                  </a:lnTo>
                  <a:lnTo>
                    <a:pt x="110" y="641"/>
                  </a:lnTo>
                  <a:lnTo>
                    <a:pt x="97" y="628"/>
                  </a:lnTo>
                  <a:lnTo>
                    <a:pt x="85" y="615"/>
                  </a:lnTo>
                  <a:lnTo>
                    <a:pt x="75" y="600"/>
                  </a:lnTo>
                  <a:lnTo>
                    <a:pt x="64" y="586"/>
                  </a:lnTo>
                  <a:lnTo>
                    <a:pt x="54" y="571"/>
                  </a:lnTo>
                  <a:lnTo>
                    <a:pt x="45" y="555"/>
                  </a:lnTo>
                  <a:lnTo>
                    <a:pt x="37" y="539"/>
                  </a:lnTo>
                  <a:lnTo>
                    <a:pt x="29" y="523"/>
                  </a:lnTo>
                  <a:lnTo>
                    <a:pt x="23" y="505"/>
                  </a:lnTo>
                  <a:lnTo>
                    <a:pt x="16" y="488"/>
                  </a:lnTo>
                  <a:lnTo>
                    <a:pt x="12" y="470"/>
                  </a:lnTo>
                  <a:lnTo>
                    <a:pt x="8" y="451"/>
                  </a:lnTo>
                  <a:lnTo>
                    <a:pt x="4" y="433"/>
                  </a:lnTo>
                  <a:lnTo>
                    <a:pt x="1" y="415"/>
                  </a:lnTo>
                  <a:lnTo>
                    <a:pt x="0" y="395"/>
                  </a:lnTo>
                  <a:lnTo>
                    <a:pt x="0" y="376"/>
                  </a:lnTo>
                  <a:lnTo>
                    <a:pt x="0" y="356"/>
                  </a:lnTo>
                  <a:lnTo>
                    <a:pt x="1" y="338"/>
                  </a:lnTo>
                  <a:lnTo>
                    <a:pt x="4" y="318"/>
                  </a:lnTo>
                  <a:lnTo>
                    <a:pt x="8" y="300"/>
                  </a:lnTo>
                  <a:lnTo>
                    <a:pt x="12" y="282"/>
                  </a:lnTo>
                  <a:lnTo>
                    <a:pt x="16" y="264"/>
                  </a:lnTo>
                  <a:lnTo>
                    <a:pt x="23" y="247"/>
                  </a:lnTo>
                  <a:lnTo>
                    <a:pt x="29" y="230"/>
                  </a:lnTo>
                  <a:lnTo>
                    <a:pt x="37" y="213"/>
                  </a:lnTo>
                  <a:lnTo>
                    <a:pt x="45" y="196"/>
                  </a:lnTo>
                  <a:lnTo>
                    <a:pt x="54" y="181"/>
                  </a:lnTo>
                  <a:lnTo>
                    <a:pt x="64" y="166"/>
                  </a:lnTo>
                  <a:lnTo>
                    <a:pt x="75" y="151"/>
                  </a:lnTo>
                  <a:lnTo>
                    <a:pt x="85" y="137"/>
                  </a:lnTo>
                  <a:lnTo>
                    <a:pt x="97" y="123"/>
                  </a:lnTo>
                  <a:lnTo>
                    <a:pt x="110" y="110"/>
                  </a:lnTo>
                  <a:lnTo>
                    <a:pt x="123" y="98"/>
                  </a:lnTo>
                  <a:lnTo>
                    <a:pt x="136" y="86"/>
                  </a:lnTo>
                  <a:lnTo>
                    <a:pt x="150" y="74"/>
                  </a:lnTo>
                  <a:lnTo>
                    <a:pt x="165" y="65"/>
                  </a:lnTo>
                  <a:lnTo>
                    <a:pt x="180" y="55"/>
                  </a:lnTo>
                  <a:lnTo>
                    <a:pt x="197" y="45"/>
                  </a:lnTo>
                  <a:lnTo>
                    <a:pt x="213" y="38"/>
                  </a:lnTo>
                  <a:lnTo>
                    <a:pt x="229" y="30"/>
                  </a:lnTo>
                  <a:lnTo>
                    <a:pt x="246" y="23"/>
                  </a:lnTo>
                  <a:lnTo>
                    <a:pt x="264" y="17"/>
                  </a:lnTo>
                  <a:lnTo>
                    <a:pt x="282" y="12"/>
                  </a:lnTo>
                  <a:lnTo>
                    <a:pt x="299" y="7"/>
                  </a:lnTo>
                  <a:lnTo>
                    <a:pt x="319" y="4"/>
                  </a:lnTo>
                  <a:lnTo>
                    <a:pt x="337" y="2"/>
                  </a:lnTo>
                  <a:lnTo>
                    <a:pt x="357" y="1"/>
                  </a:lnTo>
                  <a:lnTo>
                    <a:pt x="376"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Freeform 133"/>
            <p:cNvSpPr>
              <a:spLocks/>
            </p:cNvSpPr>
            <p:nvPr/>
          </p:nvSpPr>
          <p:spPr bwMode="auto">
            <a:xfrm>
              <a:off x="3035582" y="4229549"/>
              <a:ext cx="251049" cy="249598"/>
            </a:xfrm>
            <a:custGeom>
              <a:avLst/>
              <a:gdLst>
                <a:gd name="T0" fmla="*/ 381 w 690"/>
                <a:gd name="T1" fmla="*/ 1 h 688"/>
                <a:gd name="T2" fmla="*/ 432 w 690"/>
                <a:gd name="T3" fmla="*/ 11 h 688"/>
                <a:gd name="T4" fmla="*/ 479 w 690"/>
                <a:gd name="T5" fmla="*/ 27 h 688"/>
                <a:gd name="T6" fmla="*/ 523 w 690"/>
                <a:gd name="T7" fmla="*/ 50 h 688"/>
                <a:gd name="T8" fmla="*/ 564 w 690"/>
                <a:gd name="T9" fmla="*/ 78 h 688"/>
                <a:gd name="T10" fmla="*/ 600 w 690"/>
                <a:gd name="T11" fmla="*/ 112 h 688"/>
                <a:gd name="T12" fmla="*/ 630 w 690"/>
                <a:gd name="T13" fmla="*/ 151 h 688"/>
                <a:gd name="T14" fmla="*/ 655 w 690"/>
                <a:gd name="T15" fmla="*/ 194 h 688"/>
                <a:gd name="T16" fmla="*/ 673 w 690"/>
                <a:gd name="T17" fmla="*/ 242 h 688"/>
                <a:gd name="T18" fmla="*/ 685 w 690"/>
                <a:gd name="T19" fmla="*/ 291 h 688"/>
                <a:gd name="T20" fmla="*/ 690 w 690"/>
                <a:gd name="T21" fmla="*/ 343 h 688"/>
                <a:gd name="T22" fmla="*/ 685 w 690"/>
                <a:gd name="T23" fmla="*/ 396 h 688"/>
                <a:gd name="T24" fmla="*/ 673 w 690"/>
                <a:gd name="T25" fmla="*/ 446 h 688"/>
                <a:gd name="T26" fmla="*/ 655 w 690"/>
                <a:gd name="T27" fmla="*/ 492 h 688"/>
                <a:gd name="T28" fmla="*/ 630 w 690"/>
                <a:gd name="T29" fmla="*/ 536 h 688"/>
                <a:gd name="T30" fmla="*/ 600 w 690"/>
                <a:gd name="T31" fmla="*/ 576 h 688"/>
                <a:gd name="T32" fmla="*/ 564 w 690"/>
                <a:gd name="T33" fmla="*/ 609 h 688"/>
                <a:gd name="T34" fmla="*/ 523 w 690"/>
                <a:gd name="T35" fmla="*/ 638 h 688"/>
                <a:gd name="T36" fmla="*/ 479 w 690"/>
                <a:gd name="T37" fmla="*/ 661 h 688"/>
                <a:gd name="T38" fmla="*/ 432 w 690"/>
                <a:gd name="T39" fmla="*/ 677 h 688"/>
                <a:gd name="T40" fmla="*/ 381 w 690"/>
                <a:gd name="T41" fmla="*/ 686 h 688"/>
                <a:gd name="T42" fmla="*/ 328 w 690"/>
                <a:gd name="T43" fmla="*/ 688 h 688"/>
                <a:gd name="T44" fmla="*/ 276 w 690"/>
                <a:gd name="T45" fmla="*/ 681 h 688"/>
                <a:gd name="T46" fmla="*/ 226 w 690"/>
                <a:gd name="T47" fmla="*/ 667 h 688"/>
                <a:gd name="T48" fmla="*/ 181 w 690"/>
                <a:gd name="T49" fmla="*/ 647 h 688"/>
                <a:gd name="T50" fmla="*/ 139 w 690"/>
                <a:gd name="T51" fmla="*/ 620 h 688"/>
                <a:gd name="T52" fmla="*/ 102 w 690"/>
                <a:gd name="T53" fmla="*/ 587 h 688"/>
                <a:gd name="T54" fmla="*/ 70 w 690"/>
                <a:gd name="T55" fmla="*/ 550 h 688"/>
                <a:gd name="T56" fmla="*/ 43 w 690"/>
                <a:gd name="T57" fmla="*/ 507 h 688"/>
                <a:gd name="T58" fmla="*/ 22 w 690"/>
                <a:gd name="T59" fmla="*/ 462 h 688"/>
                <a:gd name="T60" fmla="*/ 8 w 690"/>
                <a:gd name="T61" fmla="*/ 414 h 688"/>
                <a:gd name="T62" fmla="*/ 2 w 690"/>
                <a:gd name="T63" fmla="*/ 362 h 688"/>
                <a:gd name="T64" fmla="*/ 3 w 690"/>
                <a:gd name="T65" fmla="*/ 309 h 688"/>
                <a:gd name="T66" fmla="*/ 11 w 690"/>
                <a:gd name="T67" fmla="*/ 258 h 688"/>
                <a:gd name="T68" fmla="*/ 27 w 690"/>
                <a:gd name="T69" fmla="*/ 209 h 688"/>
                <a:gd name="T70" fmla="*/ 50 w 690"/>
                <a:gd name="T71" fmla="*/ 165 h 688"/>
                <a:gd name="T72" fmla="*/ 79 w 690"/>
                <a:gd name="T73" fmla="*/ 125 h 688"/>
                <a:gd name="T74" fmla="*/ 114 w 690"/>
                <a:gd name="T75" fmla="*/ 88 h 688"/>
                <a:gd name="T76" fmla="*/ 153 w 690"/>
                <a:gd name="T77" fmla="*/ 58 h 688"/>
                <a:gd name="T78" fmla="*/ 196 w 690"/>
                <a:gd name="T79" fmla="*/ 33 h 688"/>
                <a:gd name="T80" fmla="*/ 242 w 690"/>
                <a:gd name="T81" fmla="*/ 15 h 688"/>
                <a:gd name="T82" fmla="*/ 292 w 690"/>
                <a:gd name="T83" fmla="*/ 3 h 688"/>
                <a:gd name="T84" fmla="*/ 345 w 690"/>
                <a:gd name="T85"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0" h="688">
                  <a:moveTo>
                    <a:pt x="345" y="0"/>
                  </a:moveTo>
                  <a:lnTo>
                    <a:pt x="362" y="0"/>
                  </a:lnTo>
                  <a:lnTo>
                    <a:pt x="381" y="1"/>
                  </a:lnTo>
                  <a:lnTo>
                    <a:pt x="397" y="3"/>
                  </a:lnTo>
                  <a:lnTo>
                    <a:pt x="414" y="6"/>
                  </a:lnTo>
                  <a:lnTo>
                    <a:pt x="432" y="11"/>
                  </a:lnTo>
                  <a:lnTo>
                    <a:pt x="448" y="15"/>
                  </a:lnTo>
                  <a:lnTo>
                    <a:pt x="464" y="20"/>
                  </a:lnTo>
                  <a:lnTo>
                    <a:pt x="479" y="27"/>
                  </a:lnTo>
                  <a:lnTo>
                    <a:pt x="494" y="33"/>
                  </a:lnTo>
                  <a:lnTo>
                    <a:pt x="509" y="41"/>
                  </a:lnTo>
                  <a:lnTo>
                    <a:pt x="523" y="50"/>
                  </a:lnTo>
                  <a:lnTo>
                    <a:pt x="537" y="58"/>
                  </a:lnTo>
                  <a:lnTo>
                    <a:pt x="551" y="68"/>
                  </a:lnTo>
                  <a:lnTo>
                    <a:pt x="564" y="78"/>
                  </a:lnTo>
                  <a:lnTo>
                    <a:pt x="576" y="88"/>
                  </a:lnTo>
                  <a:lnTo>
                    <a:pt x="588" y="100"/>
                  </a:lnTo>
                  <a:lnTo>
                    <a:pt x="600" y="112"/>
                  </a:lnTo>
                  <a:lnTo>
                    <a:pt x="611" y="125"/>
                  </a:lnTo>
                  <a:lnTo>
                    <a:pt x="621" y="138"/>
                  </a:lnTo>
                  <a:lnTo>
                    <a:pt x="630" y="151"/>
                  </a:lnTo>
                  <a:lnTo>
                    <a:pt x="640" y="165"/>
                  </a:lnTo>
                  <a:lnTo>
                    <a:pt x="648" y="179"/>
                  </a:lnTo>
                  <a:lnTo>
                    <a:pt x="655" y="194"/>
                  </a:lnTo>
                  <a:lnTo>
                    <a:pt x="663" y="209"/>
                  </a:lnTo>
                  <a:lnTo>
                    <a:pt x="668" y="226"/>
                  </a:lnTo>
                  <a:lnTo>
                    <a:pt x="673" y="242"/>
                  </a:lnTo>
                  <a:lnTo>
                    <a:pt x="679" y="258"/>
                  </a:lnTo>
                  <a:lnTo>
                    <a:pt x="682" y="274"/>
                  </a:lnTo>
                  <a:lnTo>
                    <a:pt x="685" y="291"/>
                  </a:lnTo>
                  <a:lnTo>
                    <a:pt x="688" y="309"/>
                  </a:lnTo>
                  <a:lnTo>
                    <a:pt x="689" y="326"/>
                  </a:lnTo>
                  <a:lnTo>
                    <a:pt x="690" y="343"/>
                  </a:lnTo>
                  <a:lnTo>
                    <a:pt x="689" y="362"/>
                  </a:lnTo>
                  <a:lnTo>
                    <a:pt x="688" y="379"/>
                  </a:lnTo>
                  <a:lnTo>
                    <a:pt x="685" y="396"/>
                  </a:lnTo>
                  <a:lnTo>
                    <a:pt x="682" y="414"/>
                  </a:lnTo>
                  <a:lnTo>
                    <a:pt x="679" y="430"/>
                  </a:lnTo>
                  <a:lnTo>
                    <a:pt x="673" y="446"/>
                  </a:lnTo>
                  <a:lnTo>
                    <a:pt x="668" y="462"/>
                  </a:lnTo>
                  <a:lnTo>
                    <a:pt x="663" y="477"/>
                  </a:lnTo>
                  <a:lnTo>
                    <a:pt x="655" y="492"/>
                  </a:lnTo>
                  <a:lnTo>
                    <a:pt x="648" y="507"/>
                  </a:lnTo>
                  <a:lnTo>
                    <a:pt x="640" y="523"/>
                  </a:lnTo>
                  <a:lnTo>
                    <a:pt x="630" y="536"/>
                  </a:lnTo>
                  <a:lnTo>
                    <a:pt x="621" y="550"/>
                  </a:lnTo>
                  <a:lnTo>
                    <a:pt x="611" y="563"/>
                  </a:lnTo>
                  <a:lnTo>
                    <a:pt x="600" y="576"/>
                  </a:lnTo>
                  <a:lnTo>
                    <a:pt x="588" y="587"/>
                  </a:lnTo>
                  <a:lnTo>
                    <a:pt x="576" y="598"/>
                  </a:lnTo>
                  <a:lnTo>
                    <a:pt x="564" y="609"/>
                  </a:lnTo>
                  <a:lnTo>
                    <a:pt x="551" y="620"/>
                  </a:lnTo>
                  <a:lnTo>
                    <a:pt x="537" y="630"/>
                  </a:lnTo>
                  <a:lnTo>
                    <a:pt x="523" y="638"/>
                  </a:lnTo>
                  <a:lnTo>
                    <a:pt x="509" y="647"/>
                  </a:lnTo>
                  <a:lnTo>
                    <a:pt x="494" y="654"/>
                  </a:lnTo>
                  <a:lnTo>
                    <a:pt x="479" y="661"/>
                  </a:lnTo>
                  <a:lnTo>
                    <a:pt x="464" y="667"/>
                  </a:lnTo>
                  <a:lnTo>
                    <a:pt x="448" y="673"/>
                  </a:lnTo>
                  <a:lnTo>
                    <a:pt x="432" y="677"/>
                  </a:lnTo>
                  <a:lnTo>
                    <a:pt x="414" y="681"/>
                  </a:lnTo>
                  <a:lnTo>
                    <a:pt x="397" y="684"/>
                  </a:lnTo>
                  <a:lnTo>
                    <a:pt x="381" y="686"/>
                  </a:lnTo>
                  <a:lnTo>
                    <a:pt x="362" y="688"/>
                  </a:lnTo>
                  <a:lnTo>
                    <a:pt x="345" y="688"/>
                  </a:lnTo>
                  <a:lnTo>
                    <a:pt x="328" y="688"/>
                  </a:lnTo>
                  <a:lnTo>
                    <a:pt x="309" y="686"/>
                  </a:lnTo>
                  <a:lnTo>
                    <a:pt x="292" y="684"/>
                  </a:lnTo>
                  <a:lnTo>
                    <a:pt x="276" y="681"/>
                  </a:lnTo>
                  <a:lnTo>
                    <a:pt x="259" y="677"/>
                  </a:lnTo>
                  <a:lnTo>
                    <a:pt x="242" y="673"/>
                  </a:lnTo>
                  <a:lnTo>
                    <a:pt x="226" y="667"/>
                  </a:lnTo>
                  <a:lnTo>
                    <a:pt x="211" y="661"/>
                  </a:lnTo>
                  <a:lnTo>
                    <a:pt x="196" y="654"/>
                  </a:lnTo>
                  <a:lnTo>
                    <a:pt x="181" y="647"/>
                  </a:lnTo>
                  <a:lnTo>
                    <a:pt x="167" y="638"/>
                  </a:lnTo>
                  <a:lnTo>
                    <a:pt x="153" y="630"/>
                  </a:lnTo>
                  <a:lnTo>
                    <a:pt x="139" y="620"/>
                  </a:lnTo>
                  <a:lnTo>
                    <a:pt x="126" y="609"/>
                  </a:lnTo>
                  <a:lnTo>
                    <a:pt x="114" y="598"/>
                  </a:lnTo>
                  <a:lnTo>
                    <a:pt x="102" y="587"/>
                  </a:lnTo>
                  <a:lnTo>
                    <a:pt x="90" y="576"/>
                  </a:lnTo>
                  <a:lnTo>
                    <a:pt x="79" y="563"/>
                  </a:lnTo>
                  <a:lnTo>
                    <a:pt x="70" y="550"/>
                  </a:lnTo>
                  <a:lnTo>
                    <a:pt x="60" y="536"/>
                  </a:lnTo>
                  <a:lnTo>
                    <a:pt x="50" y="523"/>
                  </a:lnTo>
                  <a:lnTo>
                    <a:pt x="43" y="507"/>
                  </a:lnTo>
                  <a:lnTo>
                    <a:pt x="35" y="492"/>
                  </a:lnTo>
                  <a:lnTo>
                    <a:pt x="27" y="477"/>
                  </a:lnTo>
                  <a:lnTo>
                    <a:pt x="22" y="462"/>
                  </a:lnTo>
                  <a:lnTo>
                    <a:pt x="17" y="446"/>
                  </a:lnTo>
                  <a:lnTo>
                    <a:pt x="11" y="430"/>
                  </a:lnTo>
                  <a:lnTo>
                    <a:pt x="8" y="414"/>
                  </a:lnTo>
                  <a:lnTo>
                    <a:pt x="5" y="396"/>
                  </a:lnTo>
                  <a:lnTo>
                    <a:pt x="3" y="379"/>
                  </a:lnTo>
                  <a:lnTo>
                    <a:pt x="2" y="362"/>
                  </a:lnTo>
                  <a:lnTo>
                    <a:pt x="0" y="343"/>
                  </a:lnTo>
                  <a:lnTo>
                    <a:pt x="2" y="326"/>
                  </a:lnTo>
                  <a:lnTo>
                    <a:pt x="3" y="309"/>
                  </a:lnTo>
                  <a:lnTo>
                    <a:pt x="5" y="291"/>
                  </a:lnTo>
                  <a:lnTo>
                    <a:pt x="8" y="274"/>
                  </a:lnTo>
                  <a:lnTo>
                    <a:pt x="11" y="258"/>
                  </a:lnTo>
                  <a:lnTo>
                    <a:pt x="17" y="242"/>
                  </a:lnTo>
                  <a:lnTo>
                    <a:pt x="22" y="226"/>
                  </a:lnTo>
                  <a:lnTo>
                    <a:pt x="27" y="209"/>
                  </a:lnTo>
                  <a:lnTo>
                    <a:pt x="35" y="194"/>
                  </a:lnTo>
                  <a:lnTo>
                    <a:pt x="43" y="179"/>
                  </a:lnTo>
                  <a:lnTo>
                    <a:pt x="50" y="165"/>
                  </a:lnTo>
                  <a:lnTo>
                    <a:pt x="60" y="151"/>
                  </a:lnTo>
                  <a:lnTo>
                    <a:pt x="70" y="138"/>
                  </a:lnTo>
                  <a:lnTo>
                    <a:pt x="79" y="125"/>
                  </a:lnTo>
                  <a:lnTo>
                    <a:pt x="90" y="112"/>
                  </a:lnTo>
                  <a:lnTo>
                    <a:pt x="102" y="100"/>
                  </a:lnTo>
                  <a:lnTo>
                    <a:pt x="114" y="88"/>
                  </a:lnTo>
                  <a:lnTo>
                    <a:pt x="126" y="78"/>
                  </a:lnTo>
                  <a:lnTo>
                    <a:pt x="139" y="68"/>
                  </a:lnTo>
                  <a:lnTo>
                    <a:pt x="153" y="58"/>
                  </a:lnTo>
                  <a:lnTo>
                    <a:pt x="167" y="50"/>
                  </a:lnTo>
                  <a:lnTo>
                    <a:pt x="181" y="41"/>
                  </a:lnTo>
                  <a:lnTo>
                    <a:pt x="196" y="33"/>
                  </a:lnTo>
                  <a:lnTo>
                    <a:pt x="211" y="27"/>
                  </a:lnTo>
                  <a:lnTo>
                    <a:pt x="226" y="20"/>
                  </a:lnTo>
                  <a:lnTo>
                    <a:pt x="242" y="15"/>
                  </a:lnTo>
                  <a:lnTo>
                    <a:pt x="259" y="11"/>
                  </a:lnTo>
                  <a:lnTo>
                    <a:pt x="276" y="6"/>
                  </a:lnTo>
                  <a:lnTo>
                    <a:pt x="292" y="3"/>
                  </a:lnTo>
                  <a:lnTo>
                    <a:pt x="309" y="1"/>
                  </a:lnTo>
                  <a:lnTo>
                    <a:pt x="328" y="0"/>
                  </a:lnTo>
                  <a:lnTo>
                    <a:pt x="345"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 name="Freeform 134"/>
            <p:cNvSpPr>
              <a:spLocks/>
            </p:cNvSpPr>
            <p:nvPr/>
          </p:nvSpPr>
          <p:spPr bwMode="auto">
            <a:xfrm>
              <a:off x="3421588" y="4631517"/>
              <a:ext cx="193003" cy="193003"/>
            </a:xfrm>
            <a:custGeom>
              <a:avLst/>
              <a:gdLst>
                <a:gd name="T0" fmla="*/ 293 w 532"/>
                <a:gd name="T1" fmla="*/ 2 h 531"/>
                <a:gd name="T2" fmla="*/ 332 w 532"/>
                <a:gd name="T3" fmla="*/ 9 h 531"/>
                <a:gd name="T4" fmla="*/ 370 w 532"/>
                <a:gd name="T5" fmla="*/ 22 h 531"/>
                <a:gd name="T6" fmla="*/ 403 w 532"/>
                <a:gd name="T7" fmla="*/ 39 h 531"/>
                <a:gd name="T8" fmla="*/ 435 w 532"/>
                <a:gd name="T9" fmla="*/ 60 h 531"/>
                <a:gd name="T10" fmla="*/ 463 w 532"/>
                <a:gd name="T11" fmla="*/ 87 h 531"/>
                <a:gd name="T12" fmla="*/ 486 w 532"/>
                <a:gd name="T13" fmla="*/ 118 h 531"/>
                <a:gd name="T14" fmla="*/ 505 w 532"/>
                <a:gd name="T15" fmla="*/ 151 h 531"/>
                <a:gd name="T16" fmla="*/ 520 w 532"/>
                <a:gd name="T17" fmla="*/ 187 h 531"/>
                <a:gd name="T18" fmla="*/ 529 w 532"/>
                <a:gd name="T19" fmla="*/ 226 h 531"/>
                <a:gd name="T20" fmla="*/ 532 w 532"/>
                <a:gd name="T21" fmla="*/ 266 h 531"/>
                <a:gd name="T22" fmla="*/ 529 w 532"/>
                <a:gd name="T23" fmla="*/ 306 h 531"/>
                <a:gd name="T24" fmla="*/ 520 w 532"/>
                <a:gd name="T25" fmla="*/ 344 h 531"/>
                <a:gd name="T26" fmla="*/ 505 w 532"/>
                <a:gd name="T27" fmla="*/ 381 h 531"/>
                <a:gd name="T28" fmla="*/ 486 w 532"/>
                <a:gd name="T29" fmla="*/ 414 h 531"/>
                <a:gd name="T30" fmla="*/ 463 w 532"/>
                <a:gd name="T31" fmla="*/ 444 h 531"/>
                <a:gd name="T32" fmla="*/ 435 w 532"/>
                <a:gd name="T33" fmla="*/ 471 h 531"/>
                <a:gd name="T34" fmla="*/ 403 w 532"/>
                <a:gd name="T35" fmla="*/ 492 h 531"/>
                <a:gd name="T36" fmla="*/ 370 w 532"/>
                <a:gd name="T37" fmla="*/ 510 h 531"/>
                <a:gd name="T38" fmla="*/ 332 w 532"/>
                <a:gd name="T39" fmla="*/ 523 h 531"/>
                <a:gd name="T40" fmla="*/ 293 w 532"/>
                <a:gd name="T41" fmla="*/ 530 h 531"/>
                <a:gd name="T42" fmla="*/ 252 w 532"/>
                <a:gd name="T43" fmla="*/ 530 h 531"/>
                <a:gd name="T44" fmla="*/ 212 w 532"/>
                <a:gd name="T45" fmla="*/ 526 h 531"/>
                <a:gd name="T46" fmla="*/ 174 w 532"/>
                <a:gd name="T47" fmla="*/ 515 h 531"/>
                <a:gd name="T48" fmla="*/ 140 w 532"/>
                <a:gd name="T49" fmla="*/ 499 h 531"/>
                <a:gd name="T50" fmla="*/ 107 w 532"/>
                <a:gd name="T51" fmla="*/ 478 h 531"/>
                <a:gd name="T52" fmla="*/ 78 w 532"/>
                <a:gd name="T53" fmla="*/ 454 h 531"/>
                <a:gd name="T54" fmla="*/ 53 w 532"/>
                <a:gd name="T55" fmla="*/ 424 h 531"/>
                <a:gd name="T56" fmla="*/ 33 w 532"/>
                <a:gd name="T57" fmla="*/ 392 h 531"/>
                <a:gd name="T58" fmla="*/ 17 w 532"/>
                <a:gd name="T59" fmla="*/ 357 h 531"/>
                <a:gd name="T60" fmla="*/ 6 w 532"/>
                <a:gd name="T61" fmla="*/ 320 h 531"/>
                <a:gd name="T62" fmla="*/ 1 w 532"/>
                <a:gd name="T63" fmla="*/ 280 h 531"/>
                <a:gd name="T64" fmla="*/ 1 w 532"/>
                <a:gd name="T65" fmla="*/ 239 h 531"/>
                <a:gd name="T66" fmla="*/ 9 w 532"/>
                <a:gd name="T67" fmla="*/ 200 h 531"/>
                <a:gd name="T68" fmla="*/ 21 w 532"/>
                <a:gd name="T69" fmla="*/ 162 h 531"/>
                <a:gd name="T70" fmla="*/ 39 w 532"/>
                <a:gd name="T71" fmla="*/ 128 h 531"/>
                <a:gd name="T72" fmla="*/ 61 w 532"/>
                <a:gd name="T73" fmla="*/ 97 h 531"/>
                <a:gd name="T74" fmla="*/ 88 w 532"/>
                <a:gd name="T75" fmla="*/ 69 h 531"/>
                <a:gd name="T76" fmla="*/ 118 w 532"/>
                <a:gd name="T77" fmla="*/ 45 h 531"/>
                <a:gd name="T78" fmla="*/ 151 w 532"/>
                <a:gd name="T79" fmla="*/ 27 h 531"/>
                <a:gd name="T80" fmla="*/ 187 w 532"/>
                <a:gd name="T81" fmla="*/ 12 h 531"/>
                <a:gd name="T82" fmla="*/ 226 w 532"/>
                <a:gd name="T83" fmla="*/ 3 h 531"/>
                <a:gd name="T84" fmla="*/ 266 w 532"/>
                <a:gd name="T8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531">
                  <a:moveTo>
                    <a:pt x="266" y="0"/>
                  </a:moveTo>
                  <a:lnTo>
                    <a:pt x="280" y="1"/>
                  </a:lnTo>
                  <a:lnTo>
                    <a:pt x="293" y="2"/>
                  </a:lnTo>
                  <a:lnTo>
                    <a:pt x="306" y="3"/>
                  </a:lnTo>
                  <a:lnTo>
                    <a:pt x="319" y="5"/>
                  </a:lnTo>
                  <a:lnTo>
                    <a:pt x="332" y="9"/>
                  </a:lnTo>
                  <a:lnTo>
                    <a:pt x="345" y="12"/>
                  </a:lnTo>
                  <a:lnTo>
                    <a:pt x="357" y="16"/>
                  </a:lnTo>
                  <a:lnTo>
                    <a:pt x="370" y="22"/>
                  </a:lnTo>
                  <a:lnTo>
                    <a:pt x="381" y="27"/>
                  </a:lnTo>
                  <a:lnTo>
                    <a:pt x="393" y="32"/>
                  </a:lnTo>
                  <a:lnTo>
                    <a:pt x="403" y="39"/>
                  </a:lnTo>
                  <a:lnTo>
                    <a:pt x="414" y="45"/>
                  </a:lnTo>
                  <a:lnTo>
                    <a:pt x="425" y="53"/>
                  </a:lnTo>
                  <a:lnTo>
                    <a:pt x="435" y="60"/>
                  </a:lnTo>
                  <a:lnTo>
                    <a:pt x="444" y="69"/>
                  </a:lnTo>
                  <a:lnTo>
                    <a:pt x="454" y="78"/>
                  </a:lnTo>
                  <a:lnTo>
                    <a:pt x="463" y="87"/>
                  </a:lnTo>
                  <a:lnTo>
                    <a:pt x="471" y="97"/>
                  </a:lnTo>
                  <a:lnTo>
                    <a:pt x="479" y="107"/>
                  </a:lnTo>
                  <a:lnTo>
                    <a:pt x="486" y="118"/>
                  </a:lnTo>
                  <a:lnTo>
                    <a:pt x="493" y="128"/>
                  </a:lnTo>
                  <a:lnTo>
                    <a:pt x="499" y="139"/>
                  </a:lnTo>
                  <a:lnTo>
                    <a:pt x="505" y="151"/>
                  </a:lnTo>
                  <a:lnTo>
                    <a:pt x="510" y="162"/>
                  </a:lnTo>
                  <a:lnTo>
                    <a:pt x="516" y="175"/>
                  </a:lnTo>
                  <a:lnTo>
                    <a:pt x="520" y="187"/>
                  </a:lnTo>
                  <a:lnTo>
                    <a:pt x="523" y="200"/>
                  </a:lnTo>
                  <a:lnTo>
                    <a:pt x="526" y="213"/>
                  </a:lnTo>
                  <a:lnTo>
                    <a:pt x="529" y="226"/>
                  </a:lnTo>
                  <a:lnTo>
                    <a:pt x="530" y="239"/>
                  </a:lnTo>
                  <a:lnTo>
                    <a:pt x="531" y="252"/>
                  </a:lnTo>
                  <a:lnTo>
                    <a:pt x="532" y="266"/>
                  </a:lnTo>
                  <a:lnTo>
                    <a:pt x="531" y="280"/>
                  </a:lnTo>
                  <a:lnTo>
                    <a:pt x="530" y="293"/>
                  </a:lnTo>
                  <a:lnTo>
                    <a:pt x="529" y="306"/>
                  </a:lnTo>
                  <a:lnTo>
                    <a:pt x="526" y="320"/>
                  </a:lnTo>
                  <a:lnTo>
                    <a:pt x="523" y="332"/>
                  </a:lnTo>
                  <a:lnTo>
                    <a:pt x="520" y="344"/>
                  </a:lnTo>
                  <a:lnTo>
                    <a:pt x="516" y="357"/>
                  </a:lnTo>
                  <a:lnTo>
                    <a:pt x="510" y="369"/>
                  </a:lnTo>
                  <a:lnTo>
                    <a:pt x="505" y="381"/>
                  </a:lnTo>
                  <a:lnTo>
                    <a:pt x="499" y="392"/>
                  </a:lnTo>
                  <a:lnTo>
                    <a:pt x="493" y="403"/>
                  </a:lnTo>
                  <a:lnTo>
                    <a:pt x="486" y="414"/>
                  </a:lnTo>
                  <a:lnTo>
                    <a:pt x="479" y="424"/>
                  </a:lnTo>
                  <a:lnTo>
                    <a:pt x="471" y="434"/>
                  </a:lnTo>
                  <a:lnTo>
                    <a:pt x="463" y="444"/>
                  </a:lnTo>
                  <a:lnTo>
                    <a:pt x="454" y="454"/>
                  </a:lnTo>
                  <a:lnTo>
                    <a:pt x="444" y="462"/>
                  </a:lnTo>
                  <a:lnTo>
                    <a:pt x="435" y="471"/>
                  </a:lnTo>
                  <a:lnTo>
                    <a:pt x="425" y="478"/>
                  </a:lnTo>
                  <a:lnTo>
                    <a:pt x="414" y="486"/>
                  </a:lnTo>
                  <a:lnTo>
                    <a:pt x="403" y="492"/>
                  </a:lnTo>
                  <a:lnTo>
                    <a:pt x="393" y="499"/>
                  </a:lnTo>
                  <a:lnTo>
                    <a:pt x="381" y="505"/>
                  </a:lnTo>
                  <a:lnTo>
                    <a:pt x="370" y="510"/>
                  </a:lnTo>
                  <a:lnTo>
                    <a:pt x="357" y="515"/>
                  </a:lnTo>
                  <a:lnTo>
                    <a:pt x="345" y="519"/>
                  </a:lnTo>
                  <a:lnTo>
                    <a:pt x="332" y="523"/>
                  </a:lnTo>
                  <a:lnTo>
                    <a:pt x="319" y="526"/>
                  </a:lnTo>
                  <a:lnTo>
                    <a:pt x="306" y="528"/>
                  </a:lnTo>
                  <a:lnTo>
                    <a:pt x="293" y="530"/>
                  </a:lnTo>
                  <a:lnTo>
                    <a:pt x="280" y="530"/>
                  </a:lnTo>
                  <a:lnTo>
                    <a:pt x="266" y="531"/>
                  </a:lnTo>
                  <a:lnTo>
                    <a:pt x="252" y="530"/>
                  </a:lnTo>
                  <a:lnTo>
                    <a:pt x="239" y="530"/>
                  </a:lnTo>
                  <a:lnTo>
                    <a:pt x="226" y="528"/>
                  </a:lnTo>
                  <a:lnTo>
                    <a:pt x="212" y="526"/>
                  </a:lnTo>
                  <a:lnTo>
                    <a:pt x="200" y="523"/>
                  </a:lnTo>
                  <a:lnTo>
                    <a:pt x="187" y="519"/>
                  </a:lnTo>
                  <a:lnTo>
                    <a:pt x="174" y="515"/>
                  </a:lnTo>
                  <a:lnTo>
                    <a:pt x="162" y="510"/>
                  </a:lnTo>
                  <a:lnTo>
                    <a:pt x="151" y="505"/>
                  </a:lnTo>
                  <a:lnTo>
                    <a:pt x="140" y="499"/>
                  </a:lnTo>
                  <a:lnTo>
                    <a:pt x="128" y="492"/>
                  </a:lnTo>
                  <a:lnTo>
                    <a:pt x="118" y="486"/>
                  </a:lnTo>
                  <a:lnTo>
                    <a:pt x="107" y="478"/>
                  </a:lnTo>
                  <a:lnTo>
                    <a:pt x="98" y="471"/>
                  </a:lnTo>
                  <a:lnTo>
                    <a:pt x="88" y="462"/>
                  </a:lnTo>
                  <a:lnTo>
                    <a:pt x="78" y="454"/>
                  </a:lnTo>
                  <a:lnTo>
                    <a:pt x="70" y="444"/>
                  </a:lnTo>
                  <a:lnTo>
                    <a:pt x="61" y="434"/>
                  </a:lnTo>
                  <a:lnTo>
                    <a:pt x="53" y="424"/>
                  </a:lnTo>
                  <a:lnTo>
                    <a:pt x="46" y="414"/>
                  </a:lnTo>
                  <a:lnTo>
                    <a:pt x="39" y="403"/>
                  </a:lnTo>
                  <a:lnTo>
                    <a:pt x="33" y="392"/>
                  </a:lnTo>
                  <a:lnTo>
                    <a:pt x="26" y="381"/>
                  </a:lnTo>
                  <a:lnTo>
                    <a:pt x="21" y="369"/>
                  </a:lnTo>
                  <a:lnTo>
                    <a:pt x="17" y="357"/>
                  </a:lnTo>
                  <a:lnTo>
                    <a:pt x="12" y="344"/>
                  </a:lnTo>
                  <a:lnTo>
                    <a:pt x="9" y="332"/>
                  </a:lnTo>
                  <a:lnTo>
                    <a:pt x="6" y="320"/>
                  </a:lnTo>
                  <a:lnTo>
                    <a:pt x="4" y="306"/>
                  </a:lnTo>
                  <a:lnTo>
                    <a:pt x="1" y="293"/>
                  </a:lnTo>
                  <a:lnTo>
                    <a:pt x="1" y="280"/>
                  </a:lnTo>
                  <a:lnTo>
                    <a:pt x="0" y="266"/>
                  </a:lnTo>
                  <a:lnTo>
                    <a:pt x="1" y="252"/>
                  </a:lnTo>
                  <a:lnTo>
                    <a:pt x="1" y="239"/>
                  </a:lnTo>
                  <a:lnTo>
                    <a:pt x="4" y="226"/>
                  </a:lnTo>
                  <a:lnTo>
                    <a:pt x="6" y="213"/>
                  </a:lnTo>
                  <a:lnTo>
                    <a:pt x="9" y="200"/>
                  </a:lnTo>
                  <a:lnTo>
                    <a:pt x="12" y="187"/>
                  </a:lnTo>
                  <a:lnTo>
                    <a:pt x="17" y="175"/>
                  </a:lnTo>
                  <a:lnTo>
                    <a:pt x="21" y="162"/>
                  </a:lnTo>
                  <a:lnTo>
                    <a:pt x="26" y="151"/>
                  </a:lnTo>
                  <a:lnTo>
                    <a:pt x="33" y="139"/>
                  </a:lnTo>
                  <a:lnTo>
                    <a:pt x="39" y="128"/>
                  </a:lnTo>
                  <a:lnTo>
                    <a:pt x="46" y="118"/>
                  </a:lnTo>
                  <a:lnTo>
                    <a:pt x="53" y="107"/>
                  </a:lnTo>
                  <a:lnTo>
                    <a:pt x="61" y="97"/>
                  </a:lnTo>
                  <a:lnTo>
                    <a:pt x="70" y="87"/>
                  </a:lnTo>
                  <a:lnTo>
                    <a:pt x="78" y="78"/>
                  </a:lnTo>
                  <a:lnTo>
                    <a:pt x="88" y="69"/>
                  </a:lnTo>
                  <a:lnTo>
                    <a:pt x="98" y="60"/>
                  </a:lnTo>
                  <a:lnTo>
                    <a:pt x="107" y="53"/>
                  </a:lnTo>
                  <a:lnTo>
                    <a:pt x="118" y="45"/>
                  </a:lnTo>
                  <a:lnTo>
                    <a:pt x="128" y="39"/>
                  </a:lnTo>
                  <a:lnTo>
                    <a:pt x="140" y="32"/>
                  </a:lnTo>
                  <a:lnTo>
                    <a:pt x="151" y="27"/>
                  </a:lnTo>
                  <a:lnTo>
                    <a:pt x="162" y="22"/>
                  </a:lnTo>
                  <a:lnTo>
                    <a:pt x="174" y="16"/>
                  </a:lnTo>
                  <a:lnTo>
                    <a:pt x="187" y="12"/>
                  </a:lnTo>
                  <a:lnTo>
                    <a:pt x="200" y="9"/>
                  </a:lnTo>
                  <a:lnTo>
                    <a:pt x="212" y="5"/>
                  </a:lnTo>
                  <a:lnTo>
                    <a:pt x="226" y="3"/>
                  </a:lnTo>
                  <a:lnTo>
                    <a:pt x="239" y="2"/>
                  </a:lnTo>
                  <a:lnTo>
                    <a:pt x="252" y="1"/>
                  </a:lnTo>
                  <a:lnTo>
                    <a:pt x="266"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5" name="Freeform 135"/>
            <p:cNvSpPr>
              <a:spLocks/>
            </p:cNvSpPr>
            <p:nvPr/>
          </p:nvSpPr>
          <p:spPr bwMode="auto">
            <a:xfrm>
              <a:off x="3511560" y="3878371"/>
              <a:ext cx="237989" cy="237989"/>
            </a:xfrm>
            <a:custGeom>
              <a:avLst/>
              <a:gdLst>
                <a:gd name="T0" fmla="*/ 362 w 657"/>
                <a:gd name="T1" fmla="*/ 2 h 657"/>
                <a:gd name="T2" fmla="*/ 410 w 657"/>
                <a:gd name="T3" fmla="*/ 11 h 657"/>
                <a:gd name="T4" fmla="*/ 456 w 657"/>
                <a:gd name="T5" fmla="*/ 26 h 657"/>
                <a:gd name="T6" fmla="*/ 499 w 657"/>
                <a:gd name="T7" fmla="*/ 48 h 657"/>
                <a:gd name="T8" fmla="*/ 537 w 657"/>
                <a:gd name="T9" fmla="*/ 76 h 657"/>
                <a:gd name="T10" fmla="*/ 571 w 657"/>
                <a:gd name="T11" fmla="*/ 108 h 657"/>
                <a:gd name="T12" fmla="*/ 600 w 657"/>
                <a:gd name="T13" fmla="*/ 145 h 657"/>
                <a:gd name="T14" fmla="*/ 624 w 657"/>
                <a:gd name="T15" fmla="*/ 186 h 657"/>
                <a:gd name="T16" fmla="*/ 641 w 657"/>
                <a:gd name="T17" fmla="*/ 231 h 657"/>
                <a:gd name="T18" fmla="*/ 653 w 657"/>
                <a:gd name="T19" fmla="*/ 279 h 657"/>
                <a:gd name="T20" fmla="*/ 657 w 657"/>
                <a:gd name="T21" fmla="*/ 329 h 657"/>
                <a:gd name="T22" fmla="*/ 653 w 657"/>
                <a:gd name="T23" fmla="*/ 379 h 657"/>
                <a:gd name="T24" fmla="*/ 641 w 657"/>
                <a:gd name="T25" fmla="*/ 427 h 657"/>
                <a:gd name="T26" fmla="*/ 624 w 657"/>
                <a:gd name="T27" fmla="*/ 471 h 657"/>
                <a:gd name="T28" fmla="*/ 600 w 657"/>
                <a:gd name="T29" fmla="*/ 512 h 657"/>
                <a:gd name="T30" fmla="*/ 571 w 657"/>
                <a:gd name="T31" fmla="*/ 550 h 657"/>
                <a:gd name="T32" fmla="*/ 537 w 657"/>
                <a:gd name="T33" fmla="*/ 582 h 657"/>
                <a:gd name="T34" fmla="*/ 499 w 657"/>
                <a:gd name="T35" fmla="*/ 609 h 657"/>
                <a:gd name="T36" fmla="*/ 456 w 657"/>
                <a:gd name="T37" fmla="*/ 632 h 657"/>
                <a:gd name="T38" fmla="*/ 410 w 657"/>
                <a:gd name="T39" fmla="*/ 647 h 657"/>
                <a:gd name="T40" fmla="*/ 362 w 657"/>
                <a:gd name="T41" fmla="*/ 656 h 657"/>
                <a:gd name="T42" fmla="*/ 311 w 657"/>
                <a:gd name="T43" fmla="*/ 657 h 657"/>
                <a:gd name="T44" fmla="*/ 262 w 657"/>
                <a:gd name="T45" fmla="*/ 650 h 657"/>
                <a:gd name="T46" fmla="*/ 215 w 657"/>
                <a:gd name="T47" fmla="*/ 637 h 657"/>
                <a:gd name="T48" fmla="*/ 172 w 657"/>
                <a:gd name="T49" fmla="*/ 618 h 657"/>
                <a:gd name="T50" fmla="*/ 132 w 657"/>
                <a:gd name="T51" fmla="*/ 592 h 657"/>
                <a:gd name="T52" fmla="*/ 96 w 657"/>
                <a:gd name="T53" fmla="*/ 561 h 657"/>
                <a:gd name="T54" fmla="*/ 65 w 657"/>
                <a:gd name="T55" fmla="*/ 525 h 657"/>
                <a:gd name="T56" fmla="*/ 40 w 657"/>
                <a:gd name="T57" fmla="*/ 485 h 657"/>
                <a:gd name="T58" fmla="*/ 19 w 657"/>
                <a:gd name="T59" fmla="*/ 442 h 657"/>
                <a:gd name="T60" fmla="*/ 6 w 657"/>
                <a:gd name="T61" fmla="*/ 395 h 657"/>
                <a:gd name="T62" fmla="*/ 0 w 657"/>
                <a:gd name="T63" fmla="*/ 346 h 657"/>
                <a:gd name="T64" fmla="*/ 1 w 657"/>
                <a:gd name="T65" fmla="*/ 295 h 657"/>
                <a:gd name="T66" fmla="*/ 9 w 657"/>
                <a:gd name="T67" fmla="*/ 246 h 657"/>
                <a:gd name="T68" fmla="*/ 26 w 657"/>
                <a:gd name="T69" fmla="*/ 201 h 657"/>
                <a:gd name="T70" fmla="*/ 47 w 657"/>
                <a:gd name="T71" fmla="*/ 159 h 657"/>
                <a:gd name="T72" fmla="*/ 74 w 657"/>
                <a:gd name="T73" fmla="*/ 120 h 657"/>
                <a:gd name="T74" fmla="*/ 108 w 657"/>
                <a:gd name="T75" fmla="*/ 86 h 657"/>
                <a:gd name="T76" fmla="*/ 145 w 657"/>
                <a:gd name="T77" fmla="*/ 56 h 657"/>
                <a:gd name="T78" fmla="*/ 186 w 657"/>
                <a:gd name="T79" fmla="*/ 33 h 657"/>
                <a:gd name="T80" fmla="*/ 231 w 657"/>
                <a:gd name="T81" fmla="*/ 15 h 657"/>
                <a:gd name="T82" fmla="*/ 278 w 657"/>
                <a:gd name="T83" fmla="*/ 5 h 657"/>
                <a:gd name="T84" fmla="*/ 328 w 657"/>
                <a:gd name="T85"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7" h="657">
                  <a:moveTo>
                    <a:pt x="328" y="0"/>
                  </a:moveTo>
                  <a:lnTo>
                    <a:pt x="345" y="1"/>
                  </a:lnTo>
                  <a:lnTo>
                    <a:pt x="362" y="2"/>
                  </a:lnTo>
                  <a:lnTo>
                    <a:pt x="378" y="5"/>
                  </a:lnTo>
                  <a:lnTo>
                    <a:pt x="394" y="7"/>
                  </a:lnTo>
                  <a:lnTo>
                    <a:pt x="410" y="11"/>
                  </a:lnTo>
                  <a:lnTo>
                    <a:pt x="425" y="15"/>
                  </a:lnTo>
                  <a:lnTo>
                    <a:pt x="442" y="21"/>
                  </a:lnTo>
                  <a:lnTo>
                    <a:pt x="456" y="26"/>
                  </a:lnTo>
                  <a:lnTo>
                    <a:pt x="471" y="33"/>
                  </a:lnTo>
                  <a:lnTo>
                    <a:pt x="485" y="40"/>
                  </a:lnTo>
                  <a:lnTo>
                    <a:pt x="499" y="48"/>
                  </a:lnTo>
                  <a:lnTo>
                    <a:pt x="512" y="56"/>
                  </a:lnTo>
                  <a:lnTo>
                    <a:pt x="525" y="66"/>
                  </a:lnTo>
                  <a:lnTo>
                    <a:pt x="537" y="76"/>
                  </a:lnTo>
                  <a:lnTo>
                    <a:pt x="550" y="86"/>
                  </a:lnTo>
                  <a:lnTo>
                    <a:pt x="560" y="96"/>
                  </a:lnTo>
                  <a:lnTo>
                    <a:pt x="571" y="108"/>
                  </a:lnTo>
                  <a:lnTo>
                    <a:pt x="582" y="120"/>
                  </a:lnTo>
                  <a:lnTo>
                    <a:pt x="592" y="132"/>
                  </a:lnTo>
                  <a:lnTo>
                    <a:pt x="600" y="145"/>
                  </a:lnTo>
                  <a:lnTo>
                    <a:pt x="609" y="159"/>
                  </a:lnTo>
                  <a:lnTo>
                    <a:pt x="617" y="172"/>
                  </a:lnTo>
                  <a:lnTo>
                    <a:pt x="624" y="186"/>
                  </a:lnTo>
                  <a:lnTo>
                    <a:pt x="631" y="201"/>
                  </a:lnTo>
                  <a:lnTo>
                    <a:pt x="637" y="216"/>
                  </a:lnTo>
                  <a:lnTo>
                    <a:pt x="641" y="231"/>
                  </a:lnTo>
                  <a:lnTo>
                    <a:pt x="647" y="246"/>
                  </a:lnTo>
                  <a:lnTo>
                    <a:pt x="650" y="263"/>
                  </a:lnTo>
                  <a:lnTo>
                    <a:pt x="653" y="279"/>
                  </a:lnTo>
                  <a:lnTo>
                    <a:pt x="655" y="295"/>
                  </a:lnTo>
                  <a:lnTo>
                    <a:pt x="657" y="312"/>
                  </a:lnTo>
                  <a:lnTo>
                    <a:pt x="657" y="329"/>
                  </a:lnTo>
                  <a:lnTo>
                    <a:pt x="657" y="346"/>
                  </a:lnTo>
                  <a:lnTo>
                    <a:pt x="655" y="362"/>
                  </a:lnTo>
                  <a:lnTo>
                    <a:pt x="653" y="379"/>
                  </a:lnTo>
                  <a:lnTo>
                    <a:pt x="650" y="395"/>
                  </a:lnTo>
                  <a:lnTo>
                    <a:pt x="647" y="411"/>
                  </a:lnTo>
                  <a:lnTo>
                    <a:pt x="641" y="427"/>
                  </a:lnTo>
                  <a:lnTo>
                    <a:pt x="637" y="442"/>
                  </a:lnTo>
                  <a:lnTo>
                    <a:pt x="631" y="457"/>
                  </a:lnTo>
                  <a:lnTo>
                    <a:pt x="624" y="471"/>
                  </a:lnTo>
                  <a:lnTo>
                    <a:pt x="617" y="485"/>
                  </a:lnTo>
                  <a:lnTo>
                    <a:pt x="609" y="499"/>
                  </a:lnTo>
                  <a:lnTo>
                    <a:pt x="600" y="512"/>
                  </a:lnTo>
                  <a:lnTo>
                    <a:pt x="592" y="525"/>
                  </a:lnTo>
                  <a:lnTo>
                    <a:pt x="582" y="538"/>
                  </a:lnTo>
                  <a:lnTo>
                    <a:pt x="571" y="550"/>
                  </a:lnTo>
                  <a:lnTo>
                    <a:pt x="560" y="561"/>
                  </a:lnTo>
                  <a:lnTo>
                    <a:pt x="550" y="572"/>
                  </a:lnTo>
                  <a:lnTo>
                    <a:pt x="537" y="582"/>
                  </a:lnTo>
                  <a:lnTo>
                    <a:pt x="525" y="592"/>
                  </a:lnTo>
                  <a:lnTo>
                    <a:pt x="512" y="602"/>
                  </a:lnTo>
                  <a:lnTo>
                    <a:pt x="499" y="609"/>
                  </a:lnTo>
                  <a:lnTo>
                    <a:pt x="485" y="618"/>
                  </a:lnTo>
                  <a:lnTo>
                    <a:pt x="471" y="624"/>
                  </a:lnTo>
                  <a:lnTo>
                    <a:pt x="456" y="632"/>
                  </a:lnTo>
                  <a:lnTo>
                    <a:pt x="442" y="637"/>
                  </a:lnTo>
                  <a:lnTo>
                    <a:pt x="425" y="643"/>
                  </a:lnTo>
                  <a:lnTo>
                    <a:pt x="410" y="647"/>
                  </a:lnTo>
                  <a:lnTo>
                    <a:pt x="394" y="650"/>
                  </a:lnTo>
                  <a:lnTo>
                    <a:pt x="378" y="654"/>
                  </a:lnTo>
                  <a:lnTo>
                    <a:pt x="362" y="656"/>
                  </a:lnTo>
                  <a:lnTo>
                    <a:pt x="345" y="657"/>
                  </a:lnTo>
                  <a:lnTo>
                    <a:pt x="328" y="657"/>
                  </a:lnTo>
                  <a:lnTo>
                    <a:pt x="311" y="657"/>
                  </a:lnTo>
                  <a:lnTo>
                    <a:pt x="295" y="656"/>
                  </a:lnTo>
                  <a:lnTo>
                    <a:pt x="278" y="654"/>
                  </a:lnTo>
                  <a:lnTo>
                    <a:pt x="262" y="650"/>
                  </a:lnTo>
                  <a:lnTo>
                    <a:pt x="246" y="647"/>
                  </a:lnTo>
                  <a:lnTo>
                    <a:pt x="231" y="643"/>
                  </a:lnTo>
                  <a:lnTo>
                    <a:pt x="215" y="637"/>
                  </a:lnTo>
                  <a:lnTo>
                    <a:pt x="201" y="632"/>
                  </a:lnTo>
                  <a:lnTo>
                    <a:pt x="186" y="624"/>
                  </a:lnTo>
                  <a:lnTo>
                    <a:pt x="172" y="618"/>
                  </a:lnTo>
                  <a:lnTo>
                    <a:pt x="157" y="609"/>
                  </a:lnTo>
                  <a:lnTo>
                    <a:pt x="145" y="602"/>
                  </a:lnTo>
                  <a:lnTo>
                    <a:pt x="132" y="592"/>
                  </a:lnTo>
                  <a:lnTo>
                    <a:pt x="120" y="582"/>
                  </a:lnTo>
                  <a:lnTo>
                    <a:pt x="108" y="572"/>
                  </a:lnTo>
                  <a:lnTo>
                    <a:pt x="96" y="561"/>
                  </a:lnTo>
                  <a:lnTo>
                    <a:pt x="85" y="550"/>
                  </a:lnTo>
                  <a:lnTo>
                    <a:pt x="74" y="538"/>
                  </a:lnTo>
                  <a:lnTo>
                    <a:pt x="65" y="525"/>
                  </a:lnTo>
                  <a:lnTo>
                    <a:pt x="56" y="512"/>
                  </a:lnTo>
                  <a:lnTo>
                    <a:pt x="47" y="499"/>
                  </a:lnTo>
                  <a:lnTo>
                    <a:pt x="40" y="485"/>
                  </a:lnTo>
                  <a:lnTo>
                    <a:pt x="32" y="471"/>
                  </a:lnTo>
                  <a:lnTo>
                    <a:pt x="26" y="457"/>
                  </a:lnTo>
                  <a:lnTo>
                    <a:pt x="19" y="442"/>
                  </a:lnTo>
                  <a:lnTo>
                    <a:pt x="15" y="427"/>
                  </a:lnTo>
                  <a:lnTo>
                    <a:pt x="9" y="411"/>
                  </a:lnTo>
                  <a:lnTo>
                    <a:pt x="6" y="395"/>
                  </a:lnTo>
                  <a:lnTo>
                    <a:pt x="3" y="379"/>
                  </a:lnTo>
                  <a:lnTo>
                    <a:pt x="1" y="362"/>
                  </a:lnTo>
                  <a:lnTo>
                    <a:pt x="0" y="346"/>
                  </a:lnTo>
                  <a:lnTo>
                    <a:pt x="0" y="329"/>
                  </a:lnTo>
                  <a:lnTo>
                    <a:pt x="0" y="312"/>
                  </a:lnTo>
                  <a:lnTo>
                    <a:pt x="1" y="295"/>
                  </a:lnTo>
                  <a:lnTo>
                    <a:pt x="3" y="279"/>
                  </a:lnTo>
                  <a:lnTo>
                    <a:pt x="6" y="263"/>
                  </a:lnTo>
                  <a:lnTo>
                    <a:pt x="9" y="246"/>
                  </a:lnTo>
                  <a:lnTo>
                    <a:pt x="15" y="231"/>
                  </a:lnTo>
                  <a:lnTo>
                    <a:pt x="19" y="216"/>
                  </a:lnTo>
                  <a:lnTo>
                    <a:pt x="26" y="201"/>
                  </a:lnTo>
                  <a:lnTo>
                    <a:pt x="32" y="186"/>
                  </a:lnTo>
                  <a:lnTo>
                    <a:pt x="40" y="172"/>
                  </a:lnTo>
                  <a:lnTo>
                    <a:pt x="47" y="159"/>
                  </a:lnTo>
                  <a:lnTo>
                    <a:pt x="56" y="145"/>
                  </a:lnTo>
                  <a:lnTo>
                    <a:pt x="65" y="132"/>
                  </a:lnTo>
                  <a:lnTo>
                    <a:pt x="74" y="120"/>
                  </a:lnTo>
                  <a:lnTo>
                    <a:pt x="85" y="108"/>
                  </a:lnTo>
                  <a:lnTo>
                    <a:pt x="96" y="96"/>
                  </a:lnTo>
                  <a:lnTo>
                    <a:pt x="108" y="86"/>
                  </a:lnTo>
                  <a:lnTo>
                    <a:pt x="120" y="76"/>
                  </a:lnTo>
                  <a:lnTo>
                    <a:pt x="132" y="66"/>
                  </a:lnTo>
                  <a:lnTo>
                    <a:pt x="145" y="56"/>
                  </a:lnTo>
                  <a:lnTo>
                    <a:pt x="157" y="48"/>
                  </a:lnTo>
                  <a:lnTo>
                    <a:pt x="172" y="40"/>
                  </a:lnTo>
                  <a:lnTo>
                    <a:pt x="186" y="33"/>
                  </a:lnTo>
                  <a:lnTo>
                    <a:pt x="201" y="26"/>
                  </a:lnTo>
                  <a:lnTo>
                    <a:pt x="215" y="21"/>
                  </a:lnTo>
                  <a:lnTo>
                    <a:pt x="231" y="15"/>
                  </a:lnTo>
                  <a:lnTo>
                    <a:pt x="246" y="11"/>
                  </a:lnTo>
                  <a:lnTo>
                    <a:pt x="262" y="7"/>
                  </a:lnTo>
                  <a:lnTo>
                    <a:pt x="278" y="5"/>
                  </a:lnTo>
                  <a:lnTo>
                    <a:pt x="295" y="2"/>
                  </a:lnTo>
                  <a:lnTo>
                    <a:pt x="311" y="1"/>
                  </a:lnTo>
                  <a:lnTo>
                    <a:pt x="328"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6" name="Freeform 136"/>
            <p:cNvSpPr>
              <a:spLocks/>
            </p:cNvSpPr>
            <p:nvPr/>
          </p:nvSpPr>
          <p:spPr bwMode="auto">
            <a:xfrm>
              <a:off x="902392" y="2887235"/>
              <a:ext cx="348276" cy="349728"/>
            </a:xfrm>
            <a:custGeom>
              <a:avLst/>
              <a:gdLst>
                <a:gd name="T0" fmla="*/ 530 w 961"/>
                <a:gd name="T1" fmla="*/ 2 h 961"/>
                <a:gd name="T2" fmla="*/ 600 w 961"/>
                <a:gd name="T3" fmla="*/ 15 h 961"/>
                <a:gd name="T4" fmla="*/ 667 w 961"/>
                <a:gd name="T5" fmla="*/ 38 h 961"/>
                <a:gd name="T6" fmla="*/ 730 w 961"/>
                <a:gd name="T7" fmla="*/ 69 h 961"/>
                <a:gd name="T8" fmla="*/ 786 w 961"/>
                <a:gd name="T9" fmla="*/ 109 h 961"/>
                <a:gd name="T10" fmla="*/ 837 w 961"/>
                <a:gd name="T11" fmla="*/ 157 h 961"/>
                <a:gd name="T12" fmla="*/ 879 w 961"/>
                <a:gd name="T13" fmla="*/ 211 h 961"/>
                <a:gd name="T14" fmla="*/ 914 w 961"/>
                <a:gd name="T15" fmla="*/ 272 h 961"/>
                <a:gd name="T16" fmla="*/ 939 w 961"/>
                <a:gd name="T17" fmla="*/ 338 h 961"/>
                <a:gd name="T18" fmla="*/ 956 w 961"/>
                <a:gd name="T19" fmla="*/ 407 h 961"/>
                <a:gd name="T20" fmla="*/ 961 w 961"/>
                <a:gd name="T21" fmla="*/ 480 h 961"/>
                <a:gd name="T22" fmla="*/ 956 w 961"/>
                <a:gd name="T23" fmla="*/ 554 h 961"/>
                <a:gd name="T24" fmla="*/ 939 w 961"/>
                <a:gd name="T25" fmla="*/ 623 h 961"/>
                <a:gd name="T26" fmla="*/ 914 w 961"/>
                <a:gd name="T27" fmla="*/ 689 h 961"/>
                <a:gd name="T28" fmla="*/ 879 w 961"/>
                <a:gd name="T29" fmla="*/ 749 h 961"/>
                <a:gd name="T30" fmla="*/ 837 w 961"/>
                <a:gd name="T31" fmla="*/ 803 h 961"/>
                <a:gd name="T32" fmla="*/ 786 w 961"/>
                <a:gd name="T33" fmla="*/ 852 h 961"/>
                <a:gd name="T34" fmla="*/ 730 w 961"/>
                <a:gd name="T35" fmla="*/ 892 h 961"/>
                <a:gd name="T36" fmla="*/ 667 w 961"/>
                <a:gd name="T37" fmla="*/ 923 h 961"/>
                <a:gd name="T38" fmla="*/ 600 w 961"/>
                <a:gd name="T39" fmla="*/ 946 h 961"/>
                <a:gd name="T40" fmla="*/ 530 w 961"/>
                <a:gd name="T41" fmla="*/ 959 h 961"/>
                <a:gd name="T42" fmla="*/ 455 w 961"/>
                <a:gd name="T43" fmla="*/ 961 h 961"/>
                <a:gd name="T44" fmla="*/ 383 w 961"/>
                <a:gd name="T45" fmla="*/ 951 h 961"/>
                <a:gd name="T46" fmla="*/ 315 w 961"/>
                <a:gd name="T47" fmla="*/ 932 h 961"/>
                <a:gd name="T48" fmla="*/ 251 w 961"/>
                <a:gd name="T49" fmla="*/ 904 h 961"/>
                <a:gd name="T50" fmla="*/ 193 w 961"/>
                <a:gd name="T51" fmla="*/ 866 h 961"/>
                <a:gd name="T52" fmla="*/ 140 w 961"/>
                <a:gd name="T53" fmla="*/ 821 h 961"/>
                <a:gd name="T54" fmla="*/ 95 w 961"/>
                <a:gd name="T55" fmla="*/ 768 h 961"/>
                <a:gd name="T56" fmla="*/ 58 w 961"/>
                <a:gd name="T57" fmla="*/ 709 h 961"/>
                <a:gd name="T58" fmla="*/ 29 w 961"/>
                <a:gd name="T59" fmla="*/ 646 h 961"/>
                <a:gd name="T60" fmla="*/ 9 w 961"/>
                <a:gd name="T61" fmla="*/ 578 h 961"/>
                <a:gd name="T62" fmla="*/ 1 w 961"/>
                <a:gd name="T63" fmla="*/ 505 h 961"/>
                <a:gd name="T64" fmla="*/ 2 w 961"/>
                <a:gd name="T65" fmla="*/ 431 h 961"/>
                <a:gd name="T66" fmla="*/ 15 w 961"/>
                <a:gd name="T67" fmla="*/ 361 h 961"/>
                <a:gd name="T68" fmla="*/ 37 w 961"/>
                <a:gd name="T69" fmla="*/ 294 h 961"/>
                <a:gd name="T70" fmla="*/ 69 w 961"/>
                <a:gd name="T71" fmla="*/ 231 h 961"/>
                <a:gd name="T72" fmla="*/ 110 w 961"/>
                <a:gd name="T73" fmla="*/ 175 h 961"/>
                <a:gd name="T74" fmla="*/ 157 w 961"/>
                <a:gd name="T75" fmla="*/ 124 h 961"/>
                <a:gd name="T76" fmla="*/ 211 w 961"/>
                <a:gd name="T77" fmla="*/ 82 h 961"/>
                <a:gd name="T78" fmla="*/ 272 w 961"/>
                <a:gd name="T79" fmla="*/ 47 h 961"/>
                <a:gd name="T80" fmla="*/ 338 w 961"/>
                <a:gd name="T81" fmla="*/ 21 h 961"/>
                <a:gd name="T82" fmla="*/ 407 w 961"/>
                <a:gd name="T83" fmla="*/ 5 h 961"/>
                <a:gd name="T84" fmla="*/ 480 w 961"/>
                <a:gd name="T85" fmla="*/ 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1" h="961">
                  <a:moveTo>
                    <a:pt x="480" y="0"/>
                  </a:moveTo>
                  <a:lnTo>
                    <a:pt x="505" y="0"/>
                  </a:lnTo>
                  <a:lnTo>
                    <a:pt x="530" y="2"/>
                  </a:lnTo>
                  <a:lnTo>
                    <a:pt x="554" y="5"/>
                  </a:lnTo>
                  <a:lnTo>
                    <a:pt x="577" y="10"/>
                  </a:lnTo>
                  <a:lnTo>
                    <a:pt x="600" y="15"/>
                  </a:lnTo>
                  <a:lnTo>
                    <a:pt x="624" y="21"/>
                  </a:lnTo>
                  <a:lnTo>
                    <a:pt x="646" y="29"/>
                  </a:lnTo>
                  <a:lnTo>
                    <a:pt x="667" y="38"/>
                  </a:lnTo>
                  <a:lnTo>
                    <a:pt x="689" y="47"/>
                  </a:lnTo>
                  <a:lnTo>
                    <a:pt x="709" y="57"/>
                  </a:lnTo>
                  <a:lnTo>
                    <a:pt x="730" y="69"/>
                  </a:lnTo>
                  <a:lnTo>
                    <a:pt x="749" y="82"/>
                  </a:lnTo>
                  <a:lnTo>
                    <a:pt x="769" y="95"/>
                  </a:lnTo>
                  <a:lnTo>
                    <a:pt x="786" y="109"/>
                  </a:lnTo>
                  <a:lnTo>
                    <a:pt x="804" y="124"/>
                  </a:lnTo>
                  <a:lnTo>
                    <a:pt x="821" y="140"/>
                  </a:lnTo>
                  <a:lnTo>
                    <a:pt x="837" y="157"/>
                  </a:lnTo>
                  <a:lnTo>
                    <a:pt x="852" y="175"/>
                  </a:lnTo>
                  <a:lnTo>
                    <a:pt x="866" y="193"/>
                  </a:lnTo>
                  <a:lnTo>
                    <a:pt x="879" y="211"/>
                  </a:lnTo>
                  <a:lnTo>
                    <a:pt x="892" y="231"/>
                  </a:lnTo>
                  <a:lnTo>
                    <a:pt x="904" y="251"/>
                  </a:lnTo>
                  <a:lnTo>
                    <a:pt x="914" y="272"/>
                  </a:lnTo>
                  <a:lnTo>
                    <a:pt x="923" y="294"/>
                  </a:lnTo>
                  <a:lnTo>
                    <a:pt x="932" y="315"/>
                  </a:lnTo>
                  <a:lnTo>
                    <a:pt x="939" y="338"/>
                  </a:lnTo>
                  <a:lnTo>
                    <a:pt x="946" y="361"/>
                  </a:lnTo>
                  <a:lnTo>
                    <a:pt x="951" y="383"/>
                  </a:lnTo>
                  <a:lnTo>
                    <a:pt x="956" y="407"/>
                  </a:lnTo>
                  <a:lnTo>
                    <a:pt x="959" y="431"/>
                  </a:lnTo>
                  <a:lnTo>
                    <a:pt x="961" y="456"/>
                  </a:lnTo>
                  <a:lnTo>
                    <a:pt x="961" y="480"/>
                  </a:lnTo>
                  <a:lnTo>
                    <a:pt x="961" y="505"/>
                  </a:lnTo>
                  <a:lnTo>
                    <a:pt x="959" y="530"/>
                  </a:lnTo>
                  <a:lnTo>
                    <a:pt x="956" y="554"/>
                  </a:lnTo>
                  <a:lnTo>
                    <a:pt x="951" y="578"/>
                  </a:lnTo>
                  <a:lnTo>
                    <a:pt x="946" y="600"/>
                  </a:lnTo>
                  <a:lnTo>
                    <a:pt x="939" y="623"/>
                  </a:lnTo>
                  <a:lnTo>
                    <a:pt x="932" y="646"/>
                  </a:lnTo>
                  <a:lnTo>
                    <a:pt x="923" y="667"/>
                  </a:lnTo>
                  <a:lnTo>
                    <a:pt x="914" y="689"/>
                  </a:lnTo>
                  <a:lnTo>
                    <a:pt x="904" y="709"/>
                  </a:lnTo>
                  <a:lnTo>
                    <a:pt x="892" y="730"/>
                  </a:lnTo>
                  <a:lnTo>
                    <a:pt x="879" y="749"/>
                  </a:lnTo>
                  <a:lnTo>
                    <a:pt x="866" y="768"/>
                  </a:lnTo>
                  <a:lnTo>
                    <a:pt x="852" y="786"/>
                  </a:lnTo>
                  <a:lnTo>
                    <a:pt x="837" y="803"/>
                  </a:lnTo>
                  <a:lnTo>
                    <a:pt x="821" y="821"/>
                  </a:lnTo>
                  <a:lnTo>
                    <a:pt x="804" y="837"/>
                  </a:lnTo>
                  <a:lnTo>
                    <a:pt x="786" y="852"/>
                  </a:lnTo>
                  <a:lnTo>
                    <a:pt x="769" y="866"/>
                  </a:lnTo>
                  <a:lnTo>
                    <a:pt x="749" y="879"/>
                  </a:lnTo>
                  <a:lnTo>
                    <a:pt x="730" y="892"/>
                  </a:lnTo>
                  <a:lnTo>
                    <a:pt x="709" y="904"/>
                  </a:lnTo>
                  <a:lnTo>
                    <a:pt x="689" y="913"/>
                  </a:lnTo>
                  <a:lnTo>
                    <a:pt x="667" y="923"/>
                  </a:lnTo>
                  <a:lnTo>
                    <a:pt x="646" y="932"/>
                  </a:lnTo>
                  <a:lnTo>
                    <a:pt x="624" y="939"/>
                  </a:lnTo>
                  <a:lnTo>
                    <a:pt x="600" y="946"/>
                  </a:lnTo>
                  <a:lnTo>
                    <a:pt x="577" y="951"/>
                  </a:lnTo>
                  <a:lnTo>
                    <a:pt x="554" y="956"/>
                  </a:lnTo>
                  <a:lnTo>
                    <a:pt x="530" y="959"/>
                  </a:lnTo>
                  <a:lnTo>
                    <a:pt x="505" y="961"/>
                  </a:lnTo>
                  <a:lnTo>
                    <a:pt x="480" y="961"/>
                  </a:lnTo>
                  <a:lnTo>
                    <a:pt x="455" y="961"/>
                  </a:lnTo>
                  <a:lnTo>
                    <a:pt x="432" y="959"/>
                  </a:lnTo>
                  <a:lnTo>
                    <a:pt x="407" y="956"/>
                  </a:lnTo>
                  <a:lnTo>
                    <a:pt x="383" y="951"/>
                  </a:lnTo>
                  <a:lnTo>
                    <a:pt x="360" y="946"/>
                  </a:lnTo>
                  <a:lnTo>
                    <a:pt x="338" y="939"/>
                  </a:lnTo>
                  <a:lnTo>
                    <a:pt x="315" y="932"/>
                  </a:lnTo>
                  <a:lnTo>
                    <a:pt x="293" y="923"/>
                  </a:lnTo>
                  <a:lnTo>
                    <a:pt x="272" y="913"/>
                  </a:lnTo>
                  <a:lnTo>
                    <a:pt x="251" y="904"/>
                  </a:lnTo>
                  <a:lnTo>
                    <a:pt x="231" y="892"/>
                  </a:lnTo>
                  <a:lnTo>
                    <a:pt x="211" y="879"/>
                  </a:lnTo>
                  <a:lnTo>
                    <a:pt x="193" y="866"/>
                  </a:lnTo>
                  <a:lnTo>
                    <a:pt x="175" y="852"/>
                  </a:lnTo>
                  <a:lnTo>
                    <a:pt x="157" y="837"/>
                  </a:lnTo>
                  <a:lnTo>
                    <a:pt x="140" y="821"/>
                  </a:lnTo>
                  <a:lnTo>
                    <a:pt x="125" y="803"/>
                  </a:lnTo>
                  <a:lnTo>
                    <a:pt x="110" y="786"/>
                  </a:lnTo>
                  <a:lnTo>
                    <a:pt x="95" y="768"/>
                  </a:lnTo>
                  <a:lnTo>
                    <a:pt x="82" y="749"/>
                  </a:lnTo>
                  <a:lnTo>
                    <a:pt x="69" y="730"/>
                  </a:lnTo>
                  <a:lnTo>
                    <a:pt x="58" y="709"/>
                  </a:lnTo>
                  <a:lnTo>
                    <a:pt x="47" y="689"/>
                  </a:lnTo>
                  <a:lnTo>
                    <a:pt x="37" y="667"/>
                  </a:lnTo>
                  <a:lnTo>
                    <a:pt x="29" y="646"/>
                  </a:lnTo>
                  <a:lnTo>
                    <a:pt x="21" y="623"/>
                  </a:lnTo>
                  <a:lnTo>
                    <a:pt x="15" y="600"/>
                  </a:lnTo>
                  <a:lnTo>
                    <a:pt x="9" y="578"/>
                  </a:lnTo>
                  <a:lnTo>
                    <a:pt x="5" y="554"/>
                  </a:lnTo>
                  <a:lnTo>
                    <a:pt x="2" y="530"/>
                  </a:lnTo>
                  <a:lnTo>
                    <a:pt x="1" y="505"/>
                  </a:lnTo>
                  <a:lnTo>
                    <a:pt x="0" y="480"/>
                  </a:lnTo>
                  <a:lnTo>
                    <a:pt x="1" y="456"/>
                  </a:lnTo>
                  <a:lnTo>
                    <a:pt x="2" y="431"/>
                  </a:lnTo>
                  <a:lnTo>
                    <a:pt x="5" y="407"/>
                  </a:lnTo>
                  <a:lnTo>
                    <a:pt x="9" y="383"/>
                  </a:lnTo>
                  <a:lnTo>
                    <a:pt x="15" y="361"/>
                  </a:lnTo>
                  <a:lnTo>
                    <a:pt x="21" y="338"/>
                  </a:lnTo>
                  <a:lnTo>
                    <a:pt x="29" y="315"/>
                  </a:lnTo>
                  <a:lnTo>
                    <a:pt x="37" y="294"/>
                  </a:lnTo>
                  <a:lnTo>
                    <a:pt x="47" y="272"/>
                  </a:lnTo>
                  <a:lnTo>
                    <a:pt x="58" y="251"/>
                  </a:lnTo>
                  <a:lnTo>
                    <a:pt x="69" y="231"/>
                  </a:lnTo>
                  <a:lnTo>
                    <a:pt x="82" y="211"/>
                  </a:lnTo>
                  <a:lnTo>
                    <a:pt x="95" y="193"/>
                  </a:lnTo>
                  <a:lnTo>
                    <a:pt x="110" y="175"/>
                  </a:lnTo>
                  <a:lnTo>
                    <a:pt x="125" y="157"/>
                  </a:lnTo>
                  <a:lnTo>
                    <a:pt x="140" y="140"/>
                  </a:lnTo>
                  <a:lnTo>
                    <a:pt x="157" y="124"/>
                  </a:lnTo>
                  <a:lnTo>
                    <a:pt x="175" y="109"/>
                  </a:lnTo>
                  <a:lnTo>
                    <a:pt x="193" y="95"/>
                  </a:lnTo>
                  <a:lnTo>
                    <a:pt x="211" y="82"/>
                  </a:lnTo>
                  <a:lnTo>
                    <a:pt x="231" y="69"/>
                  </a:lnTo>
                  <a:lnTo>
                    <a:pt x="251" y="57"/>
                  </a:lnTo>
                  <a:lnTo>
                    <a:pt x="272" y="47"/>
                  </a:lnTo>
                  <a:lnTo>
                    <a:pt x="293" y="38"/>
                  </a:lnTo>
                  <a:lnTo>
                    <a:pt x="315" y="29"/>
                  </a:lnTo>
                  <a:lnTo>
                    <a:pt x="338" y="21"/>
                  </a:lnTo>
                  <a:lnTo>
                    <a:pt x="360" y="15"/>
                  </a:lnTo>
                  <a:lnTo>
                    <a:pt x="383" y="10"/>
                  </a:lnTo>
                  <a:lnTo>
                    <a:pt x="407" y="5"/>
                  </a:lnTo>
                  <a:lnTo>
                    <a:pt x="432" y="2"/>
                  </a:lnTo>
                  <a:lnTo>
                    <a:pt x="455" y="0"/>
                  </a:lnTo>
                  <a:lnTo>
                    <a:pt x="480"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7" name="Freeform 137"/>
            <p:cNvSpPr>
              <a:spLocks/>
            </p:cNvSpPr>
            <p:nvPr/>
          </p:nvSpPr>
          <p:spPr bwMode="auto">
            <a:xfrm>
              <a:off x="1787593" y="2569433"/>
              <a:ext cx="211868" cy="210417"/>
            </a:xfrm>
            <a:custGeom>
              <a:avLst/>
              <a:gdLst>
                <a:gd name="T0" fmla="*/ 322 w 583"/>
                <a:gd name="T1" fmla="*/ 1 h 583"/>
                <a:gd name="T2" fmla="*/ 364 w 583"/>
                <a:gd name="T3" fmla="*/ 9 h 583"/>
                <a:gd name="T4" fmla="*/ 405 w 583"/>
                <a:gd name="T5" fmla="*/ 22 h 583"/>
                <a:gd name="T6" fmla="*/ 443 w 583"/>
                <a:gd name="T7" fmla="*/ 42 h 583"/>
                <a:gd name="T8" fmla="*/ 477 w 583"/>
                <a:gd name="T9" fmla="*/ 67 h 583"/>
                <a:gd name="T10" fmla="*/ 507 w 583"/>
                <a:gd name="T11" fmla="*/ 96 h 583"/>
                <a:gd name="T12" fmla="*/ 533 w 583"/>
                <a:gd name="T13" fmla="*/ 128 h 583"/>
                <a:gd name="T14" fmla="*/ 554 w 583"/>
                <a:gd name="T15" fmla="*/ 165 h 583"/>
                <a:gd name="T16" fmla="*/ 570 w 583"/>
                <a:gd name="T17" fmla="*/ 205 h 583"/>
                <a:gd name="T18" fmla="*/ 580 w 583"/>
                <a:gd name="T19" fmla="*/ 247 h 583"/>
                <a:gd name="T20" fmla="*/ 583 w 583"/>
                <a:gd name="T21" fmla="*/ 291 h 583"/>
                <a:gd name="T22" fmla="*/ 580 w 583"/>
                <a:gd name="T23" fmla="*/ 336 h 583"/>
                <a:gd name="T24" fmla="*/ 570 w 583"/>
                <a:gd name="T25" fmla="*/ 378 h 583"/>
                <a:gd name="T26" fmla="*/ 554 w 583"/>
                <a:gd name="T27" fmla="*/ 418 h 583"/>
                <a:gd name="T28" fmla="*/ 533 w 583"/>
                <a:gd name="T29" fmla="*/ 454 h 583"/>
                <a:gd name="T30" fmla="*/ 507 w 583"/>
                <a:gd name="T31" fmla="*/ 488 h 583"/>
                <a:gd name="T32" fmla="*/ 477 w 583"/>
                <a:gd name="T33" fmla="*/ 517 h 583"/>
                <a:gd name="T34" fmla="*/ 443 w 583"/>
                <a:gd name="T35" fmla="*/ 541 h 583"/>
                <a:gd name="T36" fmla="*/ 405 w 583"/>
                <a:gd name="T37" fmla="*/ 560 h 583"/>
                <a:gd name="T38" fmla="*/ 364 w 583"/>
                <a:gd name="T39" fmla="*/ 574 h 583"/>
                <a:gd name="T40" fmla="*/ 322 w 583"/>
                <a:gd name="T41" fmla="*/ 582 h 583"/>
                <a:gd name="T42" fmla="*/ 276 w 583"/>
                <a:gd name="T43" fmla="*/ 583 h 583"/>
                <a:gd name="T44" fmla="*/ 233 w 583"/>
                <a:gd name="T45" fmla="*/ 578 h 583"/>
                <a:gd name="T46" fmla="*/ 191 w 583"/>
                <a:gd name="T47" fmla="*/ 566 h 583"/>
                <a:gd name="T48" fmla="*/ 152 w 583"/>
                <a:gd name="T49" fmla="*/ 548 h 583"/>
                <a:gd name="T50" fmla="*/ 116 w 583"/>
                <a:gd name="T51" fmla="*/ 526 h 583"/>
                <a:gd name="T52" fmla="*/ 85 w 583"/>
                <a:gd name="T53" fmla="*/ 498 h 583"/>
                <a:gd name="T54" fmla="*/ 58 w 583"/>
                <a:gd name="T55" fmla="*/ 466 h 583"/>
                <a:gd name="T56" fmla="*/ 34 w 583"/>
                <a:gd name="T57" fmla="*/ 431 h 583"/>
                <a:gd name="T58" fmla="*/ 17 w 583"/>
                <a:gd name="T59" fmla="*/ 392 h 583"/>
                <a:gd name="T60" fmla="*/ 5 w 583"/>
                <a:gd name="T61" fmla="*/ 351 h 583"/>
                <a:gd name="T62" fmla="*/ 0 w 583"/>
                <a:gd name="T63" fmla="*/ 306 h 583"/>
                <a:gd name="T64" fmla="*/ 1 w 583"/>
                <a:gd name="T65" fmla="*/ 262 h 583"/>
                <a:gd name="T66" fmla="*/ 8 w 583"/>
                <a:gd name="T67" fmla="*/ 219 h 583"/>
                <a:gd name="T68" fmla="*/ 22 w 583"/>
                <a:gd name="T69" fmla="*/ 178 h 583"/>
                <a:gd name="T70" fmla="*/ 42 w 583"/>
                <a:gd name="T71" fmla="*/ 140 h 583"/>
                <a:gd name="T72" fmla="*/ 67 w 583"/>
                <a:gd name="T73" fmla="*/ 106 h 583"/>
                <a:gd name="T74" fmla="*/ 95 w 583"/>
                <a:gd name="T75" fmla="*/ 75 h 583"/>
                <a:gd name="T76" fmla="*/ 128 w 583"/>
                <a:gd name="T77" fmla="*/ 49 h 583"/>
                <a:gd name="T78" fmla="*/ 165 w 583"/>
                <a:gd name="T79" fmla="*/ 29 h 583"/>
                <a:gd name="T80" fmla="*/ 205 w 583"/>
                <a:gd name="T81" fmla="*/ 13 h 583"/>
                <a:gd name="T82" fmla="*/ 247 w 583"/>
                <a:gd name="T83" fmla="*/ 3 h 583"/>
                <a:gd name="T84" fmla="*/ 291 w 583"/>
                <a:gd name="T85" fmla="*/ 0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3" h="583">
                  <a:moveTo>
                    <a:pt x="291" y="0"/>
                  </a:moveTo>
                  <a:lnTo>
                    <a:pt x="307" y="0"/>
                  </a:lnTo>
                  <a:lnTo>
                    <a:pt x="322" y="1"/>
                  </a:lnTo>
                  <a:lnTo>
                    <a:pt x="336" y="3"/>
                  </a:lnTo>
                  <a:lnTo>
                    <a:pt x="350" y="6"/>
                  </a:lnTo>
                  <a:lnTo>
                    <a:pt x="364" y="9"/>
                  </a:lnTo>
                  <a:lnTo>
                    <a:pt x="378" y="13"/>
                  </a:lnTo>
                  <a:lnTo>
                    <a:pt x="392" y="17"/>
                  </a:lnTo>
                  <a:lnTo>
                    <a:pt x="405" y="22"/>
                  </a:lnTo>
                  <a:lnTo>
                    <a:pt x="418" y="29"/>
                  </a:lnTo>
                  <a:lnTo>
                    <a:pt x="431" y="35"/>
                  </a:lnTo>
                  <a:lnTo>
                    <a:pt x="443" y="42"/>
                  </a:lnTo>
                  <a:lnTo>
                    <a:pt x="455" y="49"/>
                  </a:lnTo>
                  <a:lnTo>
                    <a:pt x="466" y="58"/>
                  </a:lnTo>
                  <a:lnTo>
                    <a:pt x="477" y="67"/>
                  </a:lnTo>
                  <a:lnTo>
                    <a:pt x="488" y="75"/>
                  </a:lnTo>
                  <a:lnTo>
                    <a:pt x="498" y="85"/>
                  </a:lnTo>
                  <a:lnTo>
                    <a:pt x="507" y="96"/>
                  </a:lnTo>
                  <a:lnTo>
                    <a:pt x="516" y="106"/>
                  </a:lnTo>
                  <a:lnTo>
                    <a:pt x="525" y="117"/>
                  </a:lnTo>
                  <a:lnTo>
                    <a:pt x="533" y="128"/>
                  </a:lnTo>
                  <a:lnTo>
                    <a:pt x="541" y="140"/>
                  </a:lnTo>
                  <a:lnTo>
                    <a:pt x="547" y="152"/>
                  </a:lnTo>
                  <a:lnTo>
                    <a:pt x="554" y="165"/>
                  </a:lnTo>
                  <a:lnTo>
                    <a:pt x="560" y="178"/>
                  </a:lnTo>
                  <a:lnTo>
                    <a:pt x="566" y="191"/>
                  </a:lnTo>
                  <a:lnTo>
                    <a:pt x="570" y="205"/>
                  </a:lnTo>
                  <a:lnTo>
                    <a:pt x="574" y="219"/>
                  </a:lnTo>
                  <a:lnTo>
                    <a:pt x="578" y="233"/>
                  </a:lnTo>
                  <a:lnTo>
                    <a:pt x="580" y="247"/>
                  </a:lnTo>
                  <a:lnTo>
                    <a:pt x="582" y="262"/>
                  </a:lnTo>
                  <a:lnTo>
                    <a:pt x="583" y="276"/>
                  </a:lnTo>
                  <a:lnTo>
                    <a:pt x="583" y="291"/>
                  </a:lnTo>
                  <a:lnTo>
                    <a:pt x="583" y="306"/>
                  </a:lnTo>
                  <a:lnTo>
                    <a:pt x="582" y="322"/>
                  </a:lnTo>
                  <a:lnTo>
                    <a:pt x="580" y="336"/>
                  </a:lnTo>
                  <a:lnTo>
                    <a:pt x="578" y="351"/>
                  </a:lnTo>
                  <a:lnTo>
                    <a:pt x="574" y="365"/>
                  </a:lnTo>
                  <a:lnTo>
                    <a:pt x="570" y="378"/>
                  </a:lnTo>
                  <a:lnTo>
                    <a:pt x="566" y="392"/>
                  </a:lnTo>
                  <a:lnTo>
                    <a:pt x="560" y="405"/>
                  </a:lnTo>
                  <a:lnTo>
                    <a:pt x="554" y="418"/>
                  </a:lnTo>
                  <a:lnTo>
                    <a:pt x="547" y="431"/>
                  </a:lnTo>
                  <a:lnTo>
                    <a:pt x="541" y="443"/>
                  </a:lnTo>
                  <a:lnTo>
                    <a:pt x="533" y="454"/>
                  </a:lnTo>
                  <a:lnTo>
                    <a:pt x="525" y="466"/>
                  </a:lnTo>
                  <a:lnTo>
                    <a:pt x="516" y="477"/>
                  </a:lnTo>
                  <a:lnTo>
                    <a:pt x="507" y="488"/>
                  </a:lnTo>
                  <a:lnTo>
                    <a:pt x="498" y="498"/>
                  </a:lnTo>
                  <a:lnTo>
                    <a:pt x="488" y="507"/>
                  </a:lnTo>
                  <a:lnTo>
                    <a:pt x="477" y="517"/>
                  </a:lnTo>
                  <a:lnTo>
                    <a:pt x="466" y="526"/>
                  </a:lnTo>
                  <a:lnTo>
                    <a:pt x="455" y="533"/>
                  </a:lnTo>
                  <a:lnTo>
                    <a:pt x="443" y="541"/>
                  </a:lnTo>
                  <a:lnTo>
                    <a:pt x="431" y="548"/>
                  </a:lnTo>
                  <a:lnTo>
                    <a:pt x="418" y="555"/>
                  </a:lnTo>
                  <a:lnTo>
                    <a:pt x="405" y="560"/>
                  </a:lnTo>
                  <a:lnTo>
                    <a:pt x="392" y="566"/>
                  </a:lnTo>
                  <a:lnTo>
                    <a:pt x="378" y="570"/>
                  </a:lnTo>
                  <a:lnTo>
                    <a:pt x="364" y="574"/>
                  </a:lnTo>
                  <a:lnTo>
                    <a:pt x="350" y="578"/>
                  </a:lnTo>
                  <a:lnTo>
                    <a:pt x="336" y="580"/>
                  </a:lnTo>
                  <a:lnTo>
                    <a:pt x="322" y="582"/>
                  </a:lnTo>
                  <a:lnTo>
                    <a:pt x="307" y="583"/>
                  </a:lnTo>
                  <a:lnTo>
                    <a:pt x="291" y="583"/>
                  </a:lnTo>
                  <a:lnTo>
                    <a:pt x="276" y="583"/>
                  </a:lnTo>
                  <a:lnTo>
                    <a:pt x="261" y="582"/>
                  </a:lnTo>
                  <a:lnTo>
                    <a:pt x="247" y="580"/>
                  </a:lnTo>
                  <a:lnTo>
                    <a:pt x="233" y="578"/>
                  </a:lnTo>
                  <a:lnTo>
                    <a:pt x="218" y="574"/>
                  </a:lnTo>
                  <a:lnTo>
                    <a:pt x="205" y="570"/>
                  </a:lnTo>
                  <a:lnTo>
                    <a:pt x="191" y="566"/>
                  </a:lnTo>
                  <a:lnTo>
                    <a:pt x="178" y="560"/>
                  </a:lnTo>
                  <a:lnTo>
                    <a:pt x="165" y="555"/>
                  </a:lnTo>
                  <a:lnTo>
                    <a:pt x="152" y="548"/>
                  </a:lnTo>
                  <a:lnTo>
                    <a:pt x="140" y="541"/>
                  </a:lnTo>
                  <a:lnTo>
                    <a:pt x="128" y="533"/>
                  </a:lnTo>
                  <a:lnTo>
                    <a:pt x="116" y="526"/>
                  </a:lnTo>
                  <a:lnTo>
                    <a:pt x="106" y="517"/>
                  </a:lnTo>
                  <a:lnTo>
                    <a:pt x="95" y="507"/>
                  </a:lnTo>
                  <a:lnTo>
                    <a:pt x="85" y="498"/>
                  </a:lnTo>
                  <a:lnTo>
                    <a:pt x="75" y="488"/>
                  </a:lnTo>
                  <a:lnTo>
                    <a:pt x="67" y="477"/>
                  </a:lnTo>
                  <a:lnTo>
                    <a:pt x="58" y="466"/>
                  </a:lnTo>
                  <a:lnTo>
                    <a:pt x="49" y="454"/>
                  </a:lnTo>
                  <a:lnTo>
                    <a:pt x="42" y="443"/>
                  </a:lnTo>
                  <a:lnTo>
                    <a:pt x="34" y="431"/>
                  </a:lnTo>
                  <a:lnTo>
                    <a:pt x="28" y="418"/>
                  </a:lnTo>
                  <a:lnTo>
                    <a:pt x="22" y="405"/>
                  </a:lnTo>
                  <a:lnTo>
                    <a:pt x="17" y="392"/>
                  </a:lnTo>
                  <a:lnTo>
                    <a:pt x="13" y="378"/>
                  </a:lnTo>
                  <a:lnTo>
                    <a:pt x="8" y="365"/>
                  </a:lnTo>
                  <a:lnTo>
                    <a:pt x="5" y="351"/>
                  </a:lnTo>
                  <a:lnTo>
                    <a:pt x="3" y="336"/>
                  </a:lnTo>
                  <a:lnTo>
                    <a:pt x="1" y="322"/>
                  </a:lnTo>
                  <a:lnTo>
                    <a:pt x="0" y="306"/>
                  </a:lnTo>
                  <a:lnTo>
                    <a:pt x="0" y="291"/>
                  </a:lnTo>
                  <a:lnTo>
                    <a:pt x="0" y="276"/>
                  </a:lnTo>
                  <a:lnTo>
                    <a:pt x="1" y="262"/>
                  </a:lnTo>
                  <a:lnTo>
                    <a:pt x="3" y="247"/>
                  </a:lnTo>
                  <a:lnTo>
                    <a:pt x="5" y="233"/>
                  </a:lnTo>
                  <a:lnTo>
                    <a:pt x="8" y="219"/>
                  </a:lnTo>
                  <a:lnTo>
                    <a:pt x="13" y="205"/>
                  </a:lnTo>
                  <a:lnTo>
                    <a:pt x="17" y="191"/>
                  </a:lnTo>
                  <a:lnTo>
                    <a:pt x="22" y="178"/>
                  </a:lnTo>
                  <a:lnTo>
                    <a:pt x="28" y="165"/>
                  </a:lnTo>
                  <a:lnTo>
                    <a:pt x="34" y="152"/>
                  </a:lnTo>
                  <a:lnTo>
                    <a:pt x="42" y="140"/>
                  </a:lnTo>
                  <a:lnTo>
                    <a:pt x="49" y="128"/>
                  </a:lnTo>
                  <a:lnTo>
                    <a:pt x="58" y="117"/>
                  </a:lnTo>
                  <a:lnTo>
                    <a:pt x="67" y="106"/>
                  </a:lnTo>
                  <a:lnTo>
                    <a:pt x="75" y="96"/>
                  </a:lnTo>
                  <a:lnTo>
                    <a:pt x="85" y="85"/>
                  </a:lnTo>
                  <a:lnTo>
                    <a:pt x="95" y="75"/>
                  </a:lnTo>
                  <a:lnTo>
                    <a:pt x="106" y="67"/>
                  </a:lnTo>
                  <a:lnTo>
                    <a:pt x="116" y="58"/>
                  </a:lnTo>
                  <a:lnTo>
                    <a:pt x="128" y="49"/>
                  </a:lnTo>
                  <a:lnTo>
                    <a:pt x="140" y="42"/>
                  </a:lnTo>
                  <a:lnTo>
                    <a:pt x="152" y="35"/>
                  </a:lnTo>
                  <a:lnTo>
                    <a:pt x="165" y="29"/>
                  </a:lnTo>
                  <a:lnTo>
                    <a:pt x="178" y="22"/>
                  </a:lnTo>
                  <a:lnTo>
                    <a:pt x="191" y="17"/>
                  </a:lnTo>
                  <a:lnTo>
                    <a:pt x="205" y="13"/>
                  </a:lnTo>
                  <a:lnTo>
                    <a:pt x="218" y="9"/>
                  </a:lnTo>
                  <a:lnTo>
                    <a:pt x="233" y="6"/>
                  </a:lnTo>
                  <a:lnTo>
                    <a:pt x="247" y="3"/>
                  </a:lnTo>
                  <a:lnTo>
                    <a:pt x="261" y="1"/>
                  </a:lnTo>
                  <a:lnTo>
                    <a:pt x="276" y="0"/>
                  </a:lnTo>
                  <a:lnTo>
                    <a:pt x="291"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8" name="Freeform 138"/>
            <p:cNvSpPr>
              <a:spLocks/>
            </p:cNvSpPr>
            <p:nvPr/>
          </p:nvSpPr>
          <p:spPr bwMode="auto">
            <a:xfrm>
              <a:off x="2463829" y="2866919"/>
              <a:ext cx="325058" cy="323607"/>
            </a:xfrm>
            <a:custGeom>
              <a:avLst/>
              <a:gdLst>
                <a:gd name="T0" fmla="*/ 493 w 895"/>
                <a:gd name="T1" fmla="*/ 3 h 894"/>
                <a:gd name="T2" fmla="*/ 559 w 895"/>
                <a:gd name="T3" fmla="*/ 15 h 894"/>
                <a:gd name="T4" fmla="*/ 621 w 895"/>
                <a:gd name="T5" fmla="*/ 36 h 894"/>
                <a:gd name="T6" fmla="*/ 679 w 895"/>
                <a:gd name="T7" fmla="*/ 65 h 894"/>
                <a:gd name="T8" fmla="*/ 732 w 895"/>
                <a:gd name="T9" fmla="*/ 103 h 894"/>
                <a:gd name="T10" fmla="*/ 778 w 895"/>
                <a:gd name="T11" fmla="*/ 147 h 894"/>
                <a:gd name="T12" fmla="*/ 818 w 895"/>
                <a:gd name="T13" fmla="*/ 198 h 894"/>
                <a:gd name="T14" fmla="*/ 850 w 895"/>
                <a:gd name="T15" fmla="*/ 254 h 894"/>
                <a:gd name="T16" fmla="*/ 874 w 895"/>
                <a:gd name="T17" fmla="*/ 315 h 894"/>
                <a:gd name="T18" fmla="*/ 889 w 895"/>
                <a:gd name="T19" fmla="*/ 380 h 894"/>
                <a:gd name="T20" fmla="*/ 895 w 895"/>
                <a:gd name="T21" fmla="*/ 448 h 894"/>
                <a:gd name="T22" fmla="*/ 889 w 895"/>
                <a:gd name="T23" fmla="*/ 516 h 894"/>
                <a:gd name="T24" fmla="*/ 874 w 895"/>
                <a:gd name="T25" fmla="*/ 580 h 894"/>
                <a:gd name="T26" fmla="*/ 850 w 895"/>
                <a:gd name="T27" fmla="*/ 641 h 894"/>
                <a:gd name="T28" fmla="*/ 818 w 895"/>
                <a:gd name="T29" fmla="*/ 697 h 894"/>
                <a:gd name="T30" fmla="*/ 778 w 895"/>
                <a:gd name="T31" fmla="*/ 748 h 894"/>
                <a:gd name="T32" fmla="*/ 732 w 895"/>
                <a:gd name="T33" fmla="*/ 792 h 894"/>
                <a:gd name="T34" fmla="*/ 679 w 895"/>
                <a:gd name="T35" fmla="*/ 830 h 894"/>
                <a:gd name="T36" fmla="*/ 621 w 895"/>
                <a:gd name="T37" fmla="*/ 859 h 894"/>
                <a:gd name="T38" fmla="*/ 559 w 895"/>
                <a:gd name="T39" fmla="*/ 880 h 894"/>
                <a:gd name="T40" fmla="*/ 493 w 895"/>
                <a:gd name="T41" fmla="*/ 891 h 894"/>
                <a:gd name="T42" fmla="*/ 425 w 895"/>
                <a:gd name="T43" fmla="*/ 894 h 894"/>
                <a:gd name="T44" fmla="*/ 358 w 895"/>
                <a:gd name="T45" fmla="*/ 885 h 894"/>
                <a:gd name="T46" fmla="*/ 294 w 895"/>
                <a:gd name="T47" fmla="*/ 867 h 894"/>
                <a:gd name="T48" fmla="*/ 235 w 895"/>
                <a:gd name="T49" fmla="*/ 841 h 894"/>
                <a:gd name="T50" fmla="*/ 181 w 895"/>
                <a:gd name="T51" fmla="*/ 805 h 894"/>
                <a:gd name="T52" fmla="*/ 132 w 895"/>
                <a:gd name="T53" fmla="*/ 763 h 894"/>
                <a:gd name="T54" fmla="*/ 90 w 895"/>
                <a:gd name="T55" fmla="*/ 714 h 894"/>
                <a:gd name="T56" fmla="*/ 54 w 895"/>
                <a:gd name="T57" fmla="*/ 660 h 894"/>
                <a:gd name="T58" fmla="*/ 27 w 895"/>
                <a:gd name="T59" fmla="*/ 601 h 894"/>
                <a:gd name="T60" fmla="*/ 10 w 895"/>
                <a:gd name="T61" fmla="*/ 537 h 894"/>
                <a:gd name="T62" fmla="*/ 1 w 895"/>
                <a:gd name="T63" fmla="*/ 470 h 894"/>
                <a:gd name="T64" fmla="*/ 4 w 895"/>
                <a:gd name="T65" fmla="*/ 402 h 894"/>
                <a:gd name="T66" fmla="*/ 14 w 895"/>
                <a:gd name="T67" fmla="*/ 335 h 894"/>
                <a:gd name="T68" fmla="*/ 36 w 895"/>
                <a:gd name="T69" fmla="*/ 274 h 894"/>
                <a:gd name="T70" fmla="*/ 65 w 895"/>
                <a:gd name="T71" fmla="*/ 215 h 894"/>
                <a:gd name="T72" fmla="*/ 103 w 895"/>
                <a:gd name="T73" fmla="*/ 164 h 894"/>
                <a:gd name="T74" fmla="*/ 147 w 895"/>
                <a:gd name="T75" fmla="*/ 117 h 894"/>
                <a:gd name="T76" fmla="*/ 198 w 895"/>
                <a:gd name="T77" fmla="*/ 77 h 894"/>
                <a:gd name="T78" fmla="*/ 254 w 895"/>
                <a:gd name="T79" fmla="*/ 45 h 894"/>
                <a:gd name="T80" fmla="*/ 315 w 895"/>
                <a:gd name="T81" fmla="*/ 21 h 894"/>
                <a:gd name="T82" fmla="*/ 379 w 895"/>
                <a:gd name="T83" fmla="*/ 6 h 894"/>
                <a:gd name="T84" fmla="*/ 448 w 895"/>
                <a:gd name="T85" fmla="*/ 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5" h="894">
                  <a:moveTo>
                    <a:pt x="448" y="0"/>
                  </a:moveTo>
                  <a:lnTo>
                    <a:pt x="470" y="2"/>
                  </a:lnTo>
                  <a:lnTo>
                    <a:pt x="493" y="3"/>
                  </a:lnTo>
                  <a:lnTo>
                    <a:pt x="516" y="6"/>
                  </a:lnTo>
                  <a:lnTo>
                    <a:pt x="537" y="10"/>
                  </a:lnTo>
                  <a:lnTo>
                    <a:pt x="559" y="15"/>
                  </a:lnTo>
                  <a:lnTo>
                    <a:pt x="580" y="21"/>
                  </a:lnTo>
                  <a:lnTo>
                    <a:pt x="601" y="27"/>
                  </a:lnTo>
                  <a:lnTo>
                    <a:pt x="621" y="36"/>
                  </a:lnTo>
                  <a:lnTo>
                    <a:pt x="641" y="45"/>
                  </a:lnTo>
                  <a:lnTo>
                    <a:pt x="660" y="54"/>
                  </a:lnTo>
                  <a:lnTo>
                    <a:pt x="679" y="65"/>
                  </a:lnTo>
                  <a:lnTo>
                    <a:pt x="697" y="77"/>
                  </a:lnTo>
                  <a:lnTo>
                    <a:pt x="714" y="89"/>
                  </a:lnTo>
                  <a:lnTo>
                    <a:pt x="732" y="103"/>
                  </a:lnTo>
                  <a:lnTo>
                    <a:pt x="748" y="117"/>
                  </a:lnTo>
                  <a:lnTo>
                    <a:pt x="763" y="131"/>
                  </a:lnTo>
                  <a:lnTo>
                    <a:pt x="778" y="147"/>
                  </a:lnTo>
                  <a:lnTo>
                    <a:pt x="792" y="164"/>
                  </a:lnTo>
                  <a:lnTo>
                    <a:pt x="805" y="180"/>
                  </a:lnTo>
                  <a:lnTo>
                    <a:pt x="818" y="198"/>
                  </a:lnTo>
                  <a:lnTo>
                    <a:pt x="830" y="215"/>
                  </a:lnTo>
                  <a:lnTo>
                    <a:pt x="841" y="235"/>
                  </a:lnTo>
                  <a:lnTo>
                    <a:pt x="850" y="254"/>
                  </a:lnTo>
                  <a:lnTo>
                    <a:pt x="859" y="274"/>
                  </a:lnTo>
                  <a:lnTo>
                    <a:pt x="868" y="294"/>
                  </a:lnTo>
                  <a:lnTo>
                    <a:pt x="874" y="315"/>
                  </a:lnTo>
                  <a:lnTo>
                    <a:pt x="881" y="335"/>
                  </a:lnTo>
                  <a:lnTo>
                    <a:pt x="885" y="358"/>
                  </a:lnTo>
                  <a:lnTo>
                    <a:pt x="889" y="380"/>
                  </a:lnTo>
                  <a:lnTo>
                    <a:pt x="893" y="402"/>
                  </a:lnTo>
                  <a:lnTo>
                    <a:pt x="894" y="425"/>
                  </a:lnTo>
                  <a:lnTo>
                    <a:pt x="895" y="448"/>
                  </a:lnTo>
                  <a:lnTo>
                    <a:pt x="894" y="470"/>
                  </a:lnTo>
                  <a:lnTo>
                    <a:pt x="893" y="493"/>
                  </a:lnTo>
                  <a:lnTo>
                    <a:pt x="889" y="516"/>
                  </a:lnTo>
                  <a:lnTo>
                    <a:pt x="885" y="537"/>
                  </a:lnTo>
                  <a:lnTo>
                    <a:pt x="881" y="559"/>
                  </a:lnTo>
                  <a:lnTo>
                    <a:pt x="874" y="580"/>
                  </a:lnTo>
                  <a:lnTo>
                    <a:pt x="868" y="601"/>
                  </a:lnTo>
                  <a:lnTo>
                    <a:pt x="859" y="621"/>
                  </a:lnTo>
                  <a:lnTo>
                    <a:pt x="850" y="641"/>
                  </a:lnTo>
                  <a:lnTo>
                    <a:pt x="841" y="660"/>
                  </a:lnTo>
                  <a:lnTo>
                    <a:pt x="830" y="679"/>
                  </a:lnTo>
                  <a:lnTo>
                    <a:pt x="818" y="697"/>
                  </a:lnTo>
                  <a:lnTo>
                    <a:pt x="805" y="714"/>
                  </a:lnTo>
                  <a:lnTo>
                    <a:pt x="792" y="732"/>
                  </a:lnTo>
                  <a:lnTo>
                    <a:pt x="778" y="748"/>
                  </a:lnTo>
                  <a:lnTo>
                    <a:pt x="763" y="763"/>
                  </a:lnTo>
                  <a:lnTo>
                    <a:pt x="748" y="778"/>
                  </a:lnTo>
                  <a:lnTo>
                    <a:pt x="732" y="792"/>
                  </a:lnTo>
                  <a:lnTo>
                    <a:pt x="714" y="805"/>
                  </a:lnTo>
                  <a:lnTo>
                    <a:pt x="697" y="818"/>
                  </a:lnTo>
                  <a:lnTo>
                    <a:pt x="679" y="830"/>
                  </a:lnTo>
                  <a:lnTo>
                    <a:pt x="660" y="841"/>
                  </a:lnTo>
                  <a:lnTo>
                    <a:pt x="641" y="850"/>
                  </a:lnTo>
                  <a:lnTo>
                    <a:pt x="621" y="859"/>
                  </a:lnTo>
                  <a:lnTo>
                    <a:pt x="601" y="867"/>
                  </a:lnTo>
                  <a:lnTo>
                    <a:pt x="580" y="874"/>
                  </a:lnTo>
                  <a:lnTo>
                    <a:pt x="559" y="880"/>
                  </a:lnTo>
                  <a:lnTo>
                    <a:pt x="537" y="885"/>
                  </a:lnTo>
                  <a:lnTo>
                    <a:pt x="516" y="889"/>
                  </a:lnTo>
                  <a:lnTo>
                    <a:pt x="493" y="891"/>
                  </a:lnTo>
                  <a:lnTo>
                    <a:pt x="470" y="894"/>
                  </a:lnTo>
                  <a:lnTo>
                    <a:pt x="448" y="894"/>
                  </a:lnTo>
                  <a:lnTo>
                    <a:pt x="425" y="894"/>
                  </a:lnTo>
                  <a:lnTo>
                    <a:pt x="402" y="891"/>
                  </a:lnTo>
                  <a:lnTo>
                    <a:pt x="379" y="889"/>
                  </a:lnTo>
                  <a:lnTo>
                    <a:pt x="358" y="885"/>
                  </a:lnTo>
                  <a:lnTo>
                    <a:pt x="336" y="880"/>
                  </a:lnTo>
                  <a:lnTo>
                    <a:pt x="315" y="874"/>
                  </a:lnTo>
                  <a:lnTo>
                    <a:pt x="294" y="867"/>
                  </a:lnTo>
                  <a:lnTo>
                    <a:pt x="274" y="859"/>
                  </a:lnTo>
                  <a:lnTo>
                    <a:pt x="254" y="850"/>
                  </a:lnTo>
                  <a:lnTo>
                    <a:pt x="235" y="841"/>
                  </a:lnTo>
                  <a:lnTo>
                    <a:pt x="216" y="830"/>
                  </a:lnTo>
                  <a:lnTo>
                    <a:pt x="198" y="818"/>
                  </a:lnTo>
                  <a:lnTo>
                    <a:pt x="181" y="805"/>
                  </a:lnTo>
                  <a:lnTo>
                    <a:pt x="163" y="792"/>
                  </a:lnTo>
                  <a:lnTo>
                    <a:pt x="147" y="778"/>
                  </a:lnTo>
                  <a:lnTo>
                    <a:pt x="132" y="763"/>
                  </a:lnTo>
                  <a:lnTo>
                    <a:pt x="117" y="748"/>
                  </a:lnTo>
                  <a:lnTo>
                    <a:pt x="103" y="732"/>
                  </a:lnTo>
                  <a:lnTo>
                    <a:pt x="90" y="714"/>
                  </a:lnTo>
                  <a:lnTo>
                    <a:pt x="77" y="697"/>
                  </a:lnTo>
                  <a:lnTo>
                    <a:pt x="65" y="679"/>
                  </a:lnTo>
                  <a:lnTo>
                    <a:pt x="54" y="660"/>
                  </a:lnTo>
                  <a:lnTo>
                    <a:pt x="45" y="641"/>
                  </a:lnTo>
                  <a:lnTo>
                    <a:pt x="36" y="621"/>
                  </a:lnTo>
                  <a:lnTo>
                    <a:pt x="27" y="601"/>
                  </a:lnTo>
                  <a:lnTo>
                    <a:pt x="21" y="580"/>
                  </a:lnTo>
                  <a:lnTo>
                    <a:pt x="14" y="559"/>
                  </a:lnTo>
                  <a:lnTo>
                    <a:pt x="10" y="537"/>
                  </a:lnTo>
                  <a:lnTo>
                    <a:pt x="6" y="516"/>
                  </a:lnTo>
                  <a:lnTo>
                    <a:pt x="4" y="493"/>
                  </a:lnTo>
                  <a:lnTo>
                    <a:pt x="1" y="470"/>
                  </a:lnTo>
                  <a:lnTo>
                    <a:pt x="0" y="448"/>
                  </a:lnTo>
                  <a:lnTo>
                    <a:pt x="1" y="425"/>
                  </a:lnTo>
                  <a:lnTo>
                    <a:pt x="4" y="402"/>
                  </a:lnTo>
                  <a:lnTo>
                    <a:pt x="6" y="380"/>
                  </a:lnTo>
                  <a:lnTo>
                    <a:pt x="10" y="358"/>
                  </a:lnTo>
                  <a:lnTo>
                    <a:pt x="14" y="335"/>
                  </a:lnTo>
                  <a:lnTo>
                    <a:pt x="21" y="315"/>
                  </a:lnTo>
                  <a:lnTo>
                    <a:pt x="27" y="294"/>
                  </a:lnTo>
                  <a:lnTo>
                    <a:pt x="36" y="274"/>
                  </a:lnTo>
                  <a:lnTo>
                    <a:pt x="45" y="254"/>
                  </a:lnTo>
                  <a:lnTo>
                    <a:pt x="54" y="235"/>
                  </a:lnTo>
                  <a:lnTo>
                    <a:pt x="65" y="215"/>
                  </a:lnTo>
                  <a:lnTo>
                    <a:pt x="77" y="198"/>
                  </a:lnTo>
                  <a:lnTo>
                    <a:pt x="90" y="180"/>
                  </a:lnTo>
                  <a:lnTo>
                    <a:pt x="103" y="164"/>
                  </a:lnTo>
                  <a:lnTo>
                    <a:pt x="117" y="147"/>
                  </a:lnTo>
                  <a:lnTo>
                    <a:pt x="132" y="131"/>
                  </a:lnTo>
                  <a:lnTo>
                    <a:pt x="147" y="117"/>
                  </a:lnTo>
                  <a:lnTo>
                    <a:pt x="163" y="103"/>
                  </a:lnTo>
                  <a:lnTo>
                    <a:pt x="181" y="89"/>
                  </a:lnTo>
                  <a:lnTo>
                    <a:pt x="198" y="77"/>
                  </a:lnTo>
                  <a:lnTo>
                    <a:pt x="216" y="65"/>
                  </a:lnTo>
                  <a:lnTo>
                    <a:pt x="235" y="54"/>
                  </a:lnTo>
                  <a:lnTo>
                    <a:pt x="254" y="45"/>
                  </a:lnTo>
                  <a:lnTo>
                    <a:pt x="274" y="36"/>
                  </a:lnTo>
                  <a:lnTo>
                    <a:pt x="294" y="27"/>
                  </a:lnTo>
                  <a:lnTo>
                    <a:pt x="315" y="21"/>
                  </a:lnTo>
                  <a:lnTo>
                    <a:pt x="336" y="15"/>
                  </a:lnTo>
                  <a:lnTo>
                    <a:pt x="358" y="10"/>
                  </a:lnTo>
                  <a:lnTo>
                    <a:pt x="379" y="6"/>
                  </a:lnTo>
                  <a:lnTo>
                    <a:pt x="402" y="3"/>
                  </a:lnTo>
                  <a:lnTo>
                    <a:pt x="425" y="2"/>
                  </a:lnTo>
                  <a:lnTo>
                    <a:pt x="44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9" name="Freeform 139"/>
            <p:cNvSpPr>
              <a:spLocks/>
            </p:cNvSpPr>
            <p:nvPr/>
          </p:nvSpPr>
          <p:spPr bwMode="auto">
            <a:xfrm>
              <a:off x="2922393" y="2911905"/>
              <a:ext cx="214770" cy="216222"/>
            </a:xfrm>
            <a:custGeom>
              <a:avLst/>
              <a:gdLst>
                <a:gd name="T0" fmla="*/ 327 w 594"/>
                <a:gd name="T1" fmla="*/ 1 h 594"/>
                <a:gd name="T2" fmla="*/ 372 w 594"/>
                <a:gd name="T3" fmla="*/ 10 h 594"/>
                <a:gd name="T4" fmla="*/ 413 w 594"/>
                <a:gd name="T5" fmla="*/ 24 h 594"/>
                <a:gd name="T6" fmla="*/ 452 w 594"/>
                <a:gd name="T7" fmla="*/ 43 h 594"/>
                <a:gd name="T8" fmla="*/ 486 w 594"/>
                <a:gd name="T9" fmla="*/ 68 h 594"/>
                <a:gd name="T10" fmla="*/ 517 w 594"/>
                <a:gd name="T11" fmla="*/ 97 h 594"/>
                <a:gd name="T12" fmla="*/ 543 w 594"/>
                <a:gd name="T13" fmla="*/ 131 h 594"/>
                <a:gd name="T14" fmla="*/ 565 w 594"/>
                <a:gd name="T15" fmla="*/ 168 h 594"/>
                <a:gd name="T16" fmla="*/ 581 w 594"/>
                <a:gd name="T17" fmla="*/ 208 h 594"/>
                <a:gd name="T18" fmla="*/ 591 w 594"/>
                <a:gd name="T19" fmla="*/ 251 h 594"/>
                <a:gd name="T20" fmla="*/ 594 w 594"/>
                <a:gd name="T21" fmla="*/ 297 h 594"/>
                <a:gd name="T22" fmla="*/ 591 w 594"/>
                <a:gd name="T23" fmla="*/ 342 h 594"/>
                <a:gd name="T24" fmla="*/ 581 w 594"/>
                <a:gd name="T25" fmla="*/ 385 h 594"/>
                <a:gd name="T26" fmla="*/ 565 w 594"/>
                <a:gd name="T27" fmla="*/ 425 h 594"/>
                <a:gd name="T28" fmla="*/ 543 w 594"/>
                <a:gd name="T29" fmla="*/ 463 h 594"/>
                <a:gd name="T30" fmla="*/ 517 w 594"/>
                <a:gd name="T31" fmla="*/ 497 h 594"/>
                <a:gd name="T32" fmla="*/ 486 w 594"/>
                <a:gd name="T33" fmla="*/ 526 h 594"/>
                <a:gd name="T34" fmla="*/ 452 w 594"/>
                <a:gd name="T35" fmla="*/ 551 h 594"/>
                <a:gd name="T36" fmla="*/ 413 w 594"/>
                <a:gd name="T37" fmla="*/ 570 h 594"/>
                <a:gd name="T38" fmla="*/ 372 w 594"/>
                <a:gd name="T39" fmla="*/ 584 h 594"/>
                <a:gd name="T40" fmla="*/ 327 w 594"/>
                <a:gd name="T41" fmla="*/ 592 h 594"/>
                <a:gd name="T42" fmla="*/ 282 w 594"/>
                <a:gd name="T43" fmla="*/ 594 h 594"/>
                <a:gd name="T44" fmla="*/ 238 w 594"/>
                <a:gd name="T45" fmla="*/ 587 h 594"/>
                <a:gd name="T46" fmla="*/ 196 w 594"/>
                <a:gd name="T47" fmla="*/ 575 h 594"/>
                <a:gd name="T48" fmla="*/ 156 w 594"/>
                <a:gd name="T49" fmla="*/ 558 h 594"/>
                <a:gd name="T50" fmla="*/ 120 w 594"/>
                <a:gd name="T51" fmla="*/ 534 h 594"/>
                <a:gd name="T52" fmla="*/ 88 w 594"/>
                <a:gd name="T53" fmla="*/ 506 h 594"/>
                <a:gd name="T54" fmla="*/ 59 w 594"/>
                <a:gd name="T55" fmla="*/ 474 h 594"/>
                <a:gd name="T56" fmla="*/ 36 w 594"/>
                <a:gd name="T57" fmla="*/ 438 h 594"/>
                <a:gd name="T58" fmla="*/ 18 w 594"/>
                <a:gd name="T59" fmla="*/ 398 h 594"/>
                <a:gd name="T60" fmla="*/ 7 w 594"/>
                <a:gd name="T61" fmla="*/ 356 h 594"/>
                <a:gd name="T62" fmla="*/ 1 w 594"/>
                <a:gd name="T63" fmla="*/ 312 h 594"/>
                <a:gd name="T64" fmla="*/ 2 w 594"/>
                <a:gd name="T65" fmla="*/ 267 h 594"/>
                <a:gd name="T66" fmla="*/ 10 w 594"/>
                <a:gd name="T67" fmla="*/ 222 h 594"/>
                <a:gd name="T68" fmla="*/ 24 w 594"/>
                <a:gd name="T69" fmla="*/ 181 h 594"/>
                <a:gd name="T70" fmla="*/ 43 w 594"/>
                <a:gd name="T71" fmla="*/ 142 h 594"/>
                <a:gd name="T72" fmla="*/ 68 w 594"/>
                <a:gd name="T73" fmla="*/ 108 h 594"/>
                <a:gd name="T74" fmla="*/ 97 w 594"/>
                <a:gd name="T75" fmla="*/ 77 h 594"/>
                <a:gd name="T76" fmla="*/ 132 w 594"/>
                <a:gd name="T77" fmla="*/ 51 h 594"/>
                <a:gd name="T78" fmla="*/ 169 w 594"/>
                <a:gd name="T79" fmla="*/ 29 h 594"/>
                <a:gd name="T80" fmla="*/ 209 w 594"/>
                <a:gd name="T81" fmla="*/ 13 h 594"/>
                <a:gd name="T82" fmla="*/ 252 w 594"/>
                <a:gd name="T83" fmla="*/ 3 h 594"/>
                <a:gd name="T84" fmla="*/ 297 w 594"/>
                <a:gd name="T8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4" h="594">
                  <a:moveTo>
                    <a:pt x="297" y="0"/>
                  </a:moveTo>
                  <a:lnTo>
                    <a:pt x="312" y="0"/>
                  </a:lnTo>
                  <a:lnTo>
                    <a:pt x="327" y="1"/>
                  </a:lnTo>
                  <a:lnTo>
                    <a:pt x="342" y="3"/>
                  </a:lnTo>
                  <a:lnTo>
                    <a:pt x="358" y="6"/>
                  </a:lnTo>
                  <a:lnTo>
                    <a:pt x="372" y="10"/>
                  </a:lnTo>
                  <a:lnTo>
                    <a:pt x="386" y="13"/>
                  </a:lnTo>
                  <a:lnTo>
                    <a:pt x="400" y="18"/>
                  </a:lnTo>
                  <a:lnTo>
                    <a:pt x="413" y="24"/>
                  </a:lnTo>
                  <a:lnTo>
                    <a:pt x="426" y="29"/>
                  </a:lnTo>
                  <a:lnTo>
                    <a:pt x="439" y="35"/>
                  </a:lnTo>
                  <a:lnTo>
                    <a:pt x="452" y="43"/>
                  </a:lnTo>
                  <a:lnTo>
                    <a:pt x="463" y="51"/>
                  </a:lnTo>
                  <a:lnTo>
                    <a:pt x="475" y="59"/>
                  </a:lnTo>
                  <a:lnTo>
                    <a:pt x="486" y="68"/>
                  </a:lnTo>
                  <a:lnTo>
                    <a:pt x="497" y="77"/>
                  </a:lnTo>
                  <a:lnTo>
                    <a:pt x="508" y="87"/>
                  </a:lnTo>
                  <a:lnTo>
                    <a:pt x="517" y="97"/>
                  </a:lnTo>
                  <a:lnTo>
                    <a:pt x="526" y="108"/>
                  </a:lnTo>
                  <a:lnTo>
                    <a:pt x="536" y="119"/>
                  </a:lnTo>
                  <a:lnTo>
                    <a:pt x="543" y="131"/>
                  </a:lnTo>
                  <a:lnTo>
                    <a:pt x="551" y="142"/>
                  </a:lnTo>
                  <a:lnTo>
                    <a:pt x="559" y="155"/>
                  </a:lnTo>
                  <a:lnTo>
                    <a:pt x="565" y="168"/>
                  </a:lnTo>
                  <a:lnTo>
                    <a:pt x="572" y="181"/>
                  </a:lnTo>
                  <a:lnTo>
                    <a:pt x="576" y="194"/>
                  </a:lnTo>
                  <a:lnTo>
                    <a:pt x="581" y="208"/>
                  </a:lnTo>
                  <a:lnTo>
                    <a:pt x="586" y="222"/>
                  </a:lnTo>
                  <a:lnTo>
                    <a:pt x="589" y="237"/>
                  </a:lnTo>
                  <a:lnTo>
                    <a:pt x="591" y="251"/>
                  </a:lnTo>
                  <a:lnTo>
                    <a:pt x="593" y="267"/>
                  </a:lnTo>
                  <a:lnTo>
                    <a:pt x="594" y="282"/>
                  </a:lnTo>
                  <a:lnTo>
                    <a:pt x="594" y="297"/>
                  </a:lnTo>
                  <a:lnTo>
                    <a:pt x="594" y="312"/>
                  </a:lnTo>
                  <a:lnTo>
                    <a:pt x="593" y="327"/>
                  </a:lnTo>
                  <a:lnTo>
                    <a:pt x="591" y="342"/>
                  </a:lnTo>
                  <a:lnTo>
                    <a:pt x="589" y="356"/>
                  </a:lnTo>
                  <a:lnTo>
                    <a:pt x="586" y="371"/>
                  </a:lnTo>
                  <a:lnTo>
                    <a:pt x="581" y="385"/>
                  </a:lnTo>
                  <a:lnTo>
                    <a:pt x="576" y="398"/>
                  </a:lnTo>
                  <a:lnTo>
                    <a:pt x="572" y="412"/>
                  </a:lnTo>
                  <a:lnTo>
                    <a:pt x="565" y="425"/>
                  </a:lnTo>
                  <a:lnTo>
                    <a:pt x="559" y="438"/>
                  </a:lnTo>
                  <a:lnTo>
                    <a:pt x="551" y="451"/>
                  </a:lnTo>
                  <a:lnTo>
                    <a:pt x="543" y="463"/>
                  </a:lnTo>
                  <a:lnTo>
                    <a:pt x="536" y="474"/>
                  </a:lnTo>
                  <a:lnTo>
                    <a:pt x="526" y="486"/>
                  </a:lnTo>
                  <a:lnTo>
                    <a:pt x="517" y="497"/>
                  </a:lnTo>
                  <a:lnTo>
                    <a:pt x="508" y="506"/>
                  </a:lnTo>
                  <a:lnTo>
                    <a:pt x="497" y="516"/>
                  </a:lnTo>
                  <a:lnTo>
                    <a:pt x="486" y="526"/>
                  </a:lnTo>
                  <a:lnTo>
                    <a:pt x="475" y="534"/>
                  </a:lnTo>
                  <a:lnTo>
                    <a:pt x="463" y="543"/>
                  </a:lnTo>
                  <a:lnTo>
                    <a:pt x="452" y="551"/>
                  </a:lnTo>
                  <a:lnTo>
                    <a:pt x="439" y="558"/>
                  </a:lnTo>
                  <a:lnTo>
                    <a:pt x="426" y="565"/>
                  </a:lnTo>
                  <a:lnTo>
                    <a:pt x="413" y="570"/>
                  </a:lnTo>
                  <a:lnTo>
                    <a:pt x="400" y="575"/>
                  </a:lnTo>
                  <a:lnTo>
                    <a:pt x="386" y="581"/>
                  </a:lnTo>
                  <a:lnTo>
                    <a:pt x="372" y="584"/>
                  </a:lnTo>
                  <a:lnTo>
                    <a:pt x="358" y="587"/>
                  </a:lnTo>
                  <a:lnTo>
                    <a:pt x="342" y="591"/>
                  </a:lnTo>
                  <a:lnTo>
                    <a:pt x="327" y="592"/>
                  </a:lnTo>
                  <a:lnTo>
                    <a:pt x="312" y="594"/>
                  </a:lnTo>
                  <a:lnTo>
                    <a:pt x="297" y="594"/>
                  </a:lnTo>
                  <a:lnTo>
                    <a:pt x="282" y="594"/>
                  </a:lnTo>
                  <a:lnTo>
                    <a:pt x="267" y="592"/>
                  </a:lnTo>
                  <a:lnTo>
                    <a:pt x="252" y="591"/>
                  </a:lnTo>
                  <a:lnTo>
                    <a:pt x="238" y="587"/>
                  </a:lnTo>
                  <a:lnTo>
                    <a:pt x="224" y="584"/>
                  </a:lnTo>
                  <a:lnTo>
                    <a:pt x="209" y="581"/>
                  </a:lnTo>
                  <a:lnTo>
                    <a:pt x="196" y="575"/>
                  </a:lnTo>
                  <a:lnTo>
                    <a:pt x="182" y="570"/>
                  </a:lnTo>
                  <a:lnTo>
                    <a:pt x="169" y="565"/>
                  </a:lnTo>
                  <a:lnTo>
                    <a:pt x="156" y="558"/>
                  </a:lnTo>
                  <a:lnTo>
                    <a:pt x="144" y="551"/>
                  </a:lnTo>
                  <a:lnTo>
                    <a:pt x="132" y="543"/>
                  </a:lnTo>
                  <a:lnTo>
                    <a:pt x="120" y="534"/>
                  </a:lnTo>
                  <a:lnTo>
                    <a:pt x="108" y="526"/>
                  </a:lnTo>
                  <a:lnTo>
                    <a:pt x="97" y="516"/>
                  </a:lnTo>
                  <a:lnTo>
                    <a:pt x="88" y="506"/>
                  </a:lnTo>
                  <a:lnTo>
                    <a:pt x="78" y="497"/>
                  </a:lnTo>
                  <a:lnTo>
                    <a:pt x="68" y="486"/>
                  </a:lnTo>
                  <a:lnTo>
                    <a:pt x="59" y="474"/>
                  </a:lnTo>
                  <a:lnTo>
                    <a:pt x="51" y="463"/>
                  </a:lnTo>
                  <a:lnTo>
                    <a:pt x="43" y="451"/>
                  </a:lnTo>
                  <a:lnTo>
                    <a:pt x="36" y="438"/>
                  </a:lnTo>
                  <a:lnTo>
                    <a:pt x="29" y="425"/>
                  </a:lnTo>
                  <a:lnTo>
                    <a:pt x="24" y="412"/>
                  </a:lnTo>
                  <a:lnTo>
                    <a:pt x="18" y="398"/>
                  </a:lnTo>
                  <a:lnTo>
                    <a:pt x="14" y="385"/>
                  </a:lnTo>
                  <a:lnTo>
                    <a:pt x="10" y="371"/>
                  </a:lnTo>
                  <a:lnTo>
                    <a:pt x="7" y="356"/>
                  </a:lnTo>
                  <a:lnTo>
                    <a:pt x="3" y="342"/>
                  </a:lnTo>
                  <a:lnTo>
                    <a:pt x="2" y="327"/>
                  </a:lnTo>
                  <a:lnTo>
                    <a:pt x="1" y="312"/>
                  </a:lnTo>
                  <a:lnTo>
                    <a:pt x="0" y="297"/>
                  </a:lnTo>
                  <a:lnTo>
                    <a:pt x="1" y="282"/>
                  </a:lnTo>
                  <a:lnTo>
                    <a:pt x="2" y="267"/>
                  </a:lnTo>
                  <a:lnTo>
                    <a:pt x="3" y="251"/>
                  </a:lnTo>
                  <a:lnTo>
                    <a:pt x="7" y="237"/>
                  </a:lnTo>
                  <a:lnTo>
                    <a:pt x="10" y="222"/>
                  </a:lnTo>
                  <a:lnTo>
                    <a:pt x="14" y="208"/>
                  </a:lnTo>
                  <a:lnTo>
                    <a:pt x="18" y="194"/>
                  </a:lnTo>
                  <a:lnTo>
                    <a:pt x="24" y="181"/>
                  </a:lnTo>
                  <a:lnTo>
                    <a:pt x="29" y="168"/>
                  </a:lnTo>
                  <a:lnTo>
                    <a:pt x="36" y="155"/>
                  </a:lnTo>
                  <a:lnTo>
                    <a:pt x="43" y="142"/>
                  </a:lnTo>
                  <a:lnTo>
                    <a:pt x="51" y="131"/>
                  </a:lnTo>
                  <a:lnTo>
                    <a:pt x="59" y="119"/>
                  </a:lnTo>
                  <a:lnTo>
                    <a:pt x="68" y="108"/>
                  </a:lnTo>
                  <a:lnTo>
                    <a:pt x="78" y="97"/>
                  </a:lnTo>
                  <a:lnTo>
                    <a:pt x="88" y="87"/>
                  </a:lnTo>
                  <a:lnTo>
                    <a:pt x="97" y="77"/>
                  </a:lnTo>
                  <a:lnTo>
                    <a:pt x="108" y="68"/>
                  </a:lnTo>
                  <a:lnTo>
                    <a:pt x="120" y="59"/>
                  </a:lnTo>
                  <a:lnTo>
                    <a:pt x="132" y="51"/>
                  </a:lnTo>
                  <a:lnTo>
                    <a:pt x="144" y="43"/>
                  </a:lnTo>
                  <a:lnTo>
                    <a:pt x="156" y="35"/>
                  </a:lnTo>
                  <a:lnTo>
                    <a:pt x="169" y="29"/>
                  </a:lnTo>
                  <a:lnTo>
                    <a:pt x="182" y="24"/>
                  </a:lnTo>
                  <a:lnTo>
                    <a:pt x="196" y="18"/>
                  </a:lnTo>
                  <a:lnTo>
                    <a:pt x="209" y="13"/>
                  </a:lnTo>
                  <a:lnTo>
                    <a:pt x="224" y="10"/>
                  </a:lnTo>
                  <a:lnTo>
                    <a:pt x="238" y="6"/>
                  </a:lnTo>
                  <a:lnTo>
                    <a:pt x="252" y="3"/>
                  </a:lnTo>
                  <a:lnTo>
                    <a:pt x="267" y="1"/>
                  </a:lnTo>
                  <a:lnTo>
                    <a:pt x="282" y="0"/>
                  </a:lnTo>
                  <a:lnTo>
                    <a:pt x="29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0" name="Freeform 140"/>
            <p:cNvSpPr>
              <a:spLocks/>
            </p:cNvSpPr>
            <p:nvPr/>
          </p:nvSpPr>
          <p:spPr bwMode="auto">
            <a:xfrm>
              <a:off x="3402723" y="2769692"/>
              <a:ext cx="258305" cy="258305"/>
            </a:xfrm>
            <a:custGeom>
              <a:avLst/>
              <a:gdLst>
                <a:gd name="T0" fmla="*/ 393 w 714"/>
                <a:gd name="T1" fmla="*/ 2 h 715"/>
                <a:gd name="T2" fmla="*/ 446 w 714"/>
                <a:gd name="T3" fmla="*/ 10 h 715"/>
                <a:gd name="T4" fmla="*/ 495 w 714"/>
                <a:gd name="T5" fmla="*/ 28 h 715"/>
                <a:gd name="T6" fmla="*/ 542 w 714"/>
                <a:gd name="T7" fmla="*/ 51 h 715"/>
                <a:gd name="T8" fmla="*/ 584 w 714"/>
                <a:gd name="T9" fmla="*/ 82 h 715"/>
                <a:gd name="T10" fmla="*/ 621 w 714"/>
                <a:gd name="T11" fmla="*/ 116 h 715"/>
                <a:gd name="T12" fmla="*/ 653 w 714"/>
                <a:gd name="T13" fmla="*/ 157 h 715"/>
                <a:gd name="T14" fmla="*/ 679 w 714"/>
                <a:gd name="T15" fmla="*/ 203 h 715"/>
                <a:gd name="T16" fmla="*/ 698 w 714"/>
                <a:gd name="T17" fmla="*/ 251 h 715"/>
                <a:gd name="T18" fmla="*/ 710 w 714"/>
                <a:gd name="T19" fmla="*/ 303 h 715"/>
                <a:gd name="T20" fmla="*/ 714 w 714"/>
                <a:gd name="T21" fmla="*/ 357 h 715"/>
                <a:gd name="T22" fmla="*/ 710 w 714"/>
                <a:gd name="T23" fmla="*/ 411 h 715"/>
                <a:gd name="T24" fmla="*/ 698 w 714"/>
                <a:gd name="T25" fmla="*/ 463 h 715"/>
                <a:gd name="T26" fmla="*/ 679 w 714"/>
                <a:gd name="T27" fmla="*/ 512 h 715"/>
                <a:gd name="T28" fmla="*/ 653 w 714"/>
                <a:gd name="T29" fmla="*/ 557 h 715"/>
                <a:gd name="T30" fmla="*/ 621 w 714"/>
                <a:gd name="T31" fmla="*/ 597 h 715"/>
                <a:gd name="T32" fmla="*/ 584 w 714"/>
                <a:gd name="T33" fmla="*/ 633 h 715"/>
                <a:gd name="T34" fmla="*/ 542 w 714"/>
                <a:gd name="T35" fmla="*/ 663 h 715"/>
                <a:gd name="T36" fmla="*/ 495 w 714"/>
                <a:gd name="T37" fmla="*/ 687 h 715"/>
                <a:gd name="T38" fmla="*/ 446 w 714"/>
                <a:gd name="T39" fmla="*/ 703 h 715"/>
                <a:gd name="T40" fmla="*/ 393 w 714"/>
                <a:gd name="T41" fmla="*/ 712 h 715"/>
                <a:gd name="T42" fmla="*/ 338 w 714"/>
                <a:gd name="T43" fmla="*/ 714 h 715"/>
                <a:gd name="T44" fmla="*/ 285 w 714"/>
                <a:gd name="T45" fmla="*/ 707 h 715"/>
                <a:gd name="T46" fmla="*/ 234 w 714"/>
                <a:gd name="T47" fmla="*/ 693 h 715"/>
                <a:gd name="T48" fmla="*/ 186 w 714"/>
                <a:gd name="T49" fmla="*/ 671 h 715"/>
                <a:gd name="T50" fmla="*/ 143 w 714"/>
                <a:gd name="T51" fmla="*/ 643 h 715"/>
                <a:gd name="T52" fmla="*/ 104 w 714"/>
                <a:gd name="T53" fmla="*/ 610 h 715"/>
                <a:gd name="T54" fmla="*/ 70 w 714"/>
                <a:gd name="T55" fmla="*/ 571 h 715"/>
                <a:gd name="T56" fmla="*/ 43 w 714"/>
                <a:gd name="T57" fmla="*/ 528 h 715"/>
                <a:gd name="T58" fmla="*/ 21 w 714"/>
                <a:gd name="T59" fmla="*/ 480 h 715"/>
                <a:gd name="T60" fmla="*/ 6 w 714"/>
                <a:gd name="T61" fmla="*/ 429 h 715"/>
                <a:gd name="T62" fmla="*/ 0 w 714"/>
                <a:gd name="T63" fmla="*/ 375 h 715"/>
                <a:gd name="T64" fmla="*/ 1 w 714"/>
                <a:gd name="T65" fmla="*/ 320 h 715"/>
                <a:gd name="T66" fmla="*/ 10 w 714"/>
                <a:gd name="T67" fmla="*/ 267 h 715"/>
                <a:gd name="T68" fmla="*/ 28 w 714"/>
                <a:gd name="T69" fmla="*/ 218 h 715"/>
                <a:gd name="T70" fmla="*/ 50 w 714"/>
                <a:gd name="T71" fmla="*/ 171 h 715"/>
                <a:gd name="T72" fmla="*/ 81 w 714"/>
                <a:gd name="T73" fmla="*/ 129 h 715"/>
                <a:gd name="T74" fmla="*/ 116 w 714"/>
                <a:gd name="T75" fmla="*/ 93 h 715"/>
                <a:gd name="T76" fmla="*/ 156 w 714"/>
                <a:gd name="T77" fmla="*/ 61 h 715"/>
                <a:gd name="T78" fmla="*/ 202 w 714"/>
                <a:gd name="T79" fmla="*/ 35 h 715"/>
                <a:gd name="T80" fmla="*/ 250 w 714"/>
                <a:gd name="T81" fmla="*/ 16 h 715"/>
                <a:gd name="T82" fmla="*/ 302 w 714"/>
                <a:gd name="T83" fmla="*/ 4 h 715"/>
                <a:gd name="T84" fmla="*/ 356 w 714"/>
                <a:gd name="T85"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4" h="715">
                  <a:moveTo>
                    <a:pt x="356" y="0"/>
                  </a:moveTo>
                  <a:lnTo>
                    <a:pt x="375" y="1"/>
                  </a:lnTo>
                  <a:lnTo>
                    <a:pt x="393" y="2"/>
                  </a:lnTo>
                  <a:lnTo>
                    <a:pt x="411" y="4"/>
                  </a:lnTo>
                  <a:lnTo>
                    <a:pt x="428" y="7"/>
                  </a:lnTo>
                  <a:lnTo>
                    <a:pt x="446" y="10"/>
                  </a:lnTo>
                  <a:lnTo>
                    <a:pt x="463" y="16"/>
                  </a:lnTo>
                  <a:lnTo>
                    <a:pt x="479" y="21"/>
                  </a:lnTo>
                  <a:lnTo>
                    <a:pt x="495" y="28"/>
                  </a:lnTo>
                  <a:lnTo>
                    <a:pt x="512" y="35"/>
                  </a:lnTo>
                  <a:lnTo>
                    <a:pt x="527" y="43"/>
                  </a:lnTo>
                  <a:lnTo>
                    <a:pt x="542" y="51"/>
                  </a:lnTo>
                  <a:lnTo>
                    <a:pt x="556" y="61"/>
                  </a:lnTo>
                  <a:lnTo>
                    <a:pt x="570" y="71"/>
                  </a:lnTo>
                  <a:lnTo>
                    <a:pt x="584" y="82"/>
                  </a:lnTo>
                  <a:lnTo>
                    <a:pt x="597" y="93"/>
                  </a:lnTo>
                  <a:lnTo>
                    <a:pt x="609" y="104"/>
                  </a:lnTo>
                  <a:lnTo>
                    <a:pt x="621" y="116"/>
                  </a:lnTo>
                  <a:lnTo>
                    <a:pt x="633" y="129"/>
                  </a:lnTo>
                  <a:lnTo>
                    <a:pt x="643" y="143"/>
                  </a:lnTo>
                  <a:lnTo>
                    <a:pt x="653" y="157"/>
                  </a:lnTo>
                  <a:lnTo>
                    <a:pt x="662" y="171"/>
                  </a:lnTo>
                  <a:lnTo>
                    <a:pt x="670" y="186"/>
                  </a:lnTo>
                  <a:lnTo>
                    <a:pt x="679" y="203"/>
                  </a:lnTo>
                  <a:lnTo>
                    <a:pt x="685" y="218"/>
                  </a:lnTo>
                  <a:lnTo>
                    <a:pt x="692" y="234"/>
                  </a:lnTo>
                  <a:lnTo>
                    <a:pt x="698" y="251"/>
                  </a:lnTo>
                  <a:lnTo>
                    <a:pt x="703" y="267"/>
                  </a:lnTo>
                  <a:lnTo>
                    <a:pt x="707" y="285"/>
                  </a:lnTo>
                  <a:lnTo>
                    <a:pt x="710" y="303"/>
                  </a:lnTo>
                  <a:lnTo>
                    <a:pt x="712" y="320"/>
                  </a:lnTo>
                  <a:lnTo>
                    <a:pt x="714" y="339"/>
                  </a:lnTo>
                  <a:lnTo>
                    <a:pt x="714" y="357"/>
                  </a:lnTo>
                  <a:lnTo>
                    <a:pt x="714" y="375"/>
                  </a:lnTo>
                  <a:lnTo>
                    <a:pt x="712" y="394"/>
                  </a:lnTo>
                  <a:lnTo>
                    <a:pt x="710" y="411"/>
                  </a:lnTo>
                  <a:lnTo>
                    <a:pt x="707" y="429"/>
                  </a:lnTo>
                  <a:lnTo>
                    <a:pt x="703" y="447"/>
                  </a:lnTo>
                  <a:lnTo>
                    <a:pt x="698" y="463"/>
                  </a:lnTo>
                  <a:lnTo>
                    <a:pt x="692" y="480"/>
                  </a:lnTo>
                  <a:lnTo>
                    <a:pt x="685" y="496"/>
                  </a:lnTo>
                  <a:lnTo>
                    <a:pt x="679" y="512"/>
                  </a:lnTo>
                  <a:lnTo>
                    <a:pt x="670" y="528"/>
                  </a:lnTo>
                  <a:lnTo>
                    <a:pt x="662" y="543"/>
                  </a:lnTo>
                  <a:lnTo>
                    <a:pt x="653" y="557"/>
                  </a:lnTo>
                  <a:lnTo>
                    <a:pt x="643" y="571"/>
                  </a:lnTo>
                  <a:lnTo>
                    <a:pt x="633" y="584"/>
                  </a:lnTo>
                  <a:lnTo>
                    <a:pt x="621" y="597"/>
                  </a:lnTo>
                  <a:lnTo>
                    <a:pt x="609" y="610"/>
                  </a:lnTo>
                  <a:lnTo>
                    <a:pt x="597" y="622"/>
                  </a:lnTo>
                  <a:lnTo>
                    <a:pt x="584" y="633"/>
                  </a:lnTo>
                  <a:lnTo>
                    <a:pt x="570" y="643"/>
                  </a:lnTo>
                  <a:lnTo>
                    <a:pt x="556" y="653"/>
                  </a:lnTo>
                  <a:lnTo>
                    <a:pt x="542" y="663"/>
                  </a:lnTo>
                  <a:lnTo>
                    <a:pt x="527" y="671"/>
                  </a:lnTo>
                  <a:lnTo>
                    <a:pt x="512" y="679"/>
                  </a:lnTo>
                  <a:lnTo>
                    <a:pt x="495" y="687"/>
                  </a:lnTo>
                  <a:lnTo>
                    <a:pt x="479" y="693"/>
                  </a:lnTo>
                  <a:lnTo>
                    <a:pt x="463" y="698"/>
                  </a:lnTo>
                  <a:lnTo>
                    <a:pt x="446" y="703"/>
                  </a:lnTo>
                  <a:lnTo>
                    <a:pt x="428" y="707"/>
                  </a:lnTo>
                  <a:lnTo>
                    <a:pt x="411" y="710"/>
                  </a:lnTo>
                  <a:lnTo>
                    <a:pt x="393" y="712"/>
                  </a:lnTo>
                  <a:lnTo>
                    <a:pt x="375" y="714"/>
                  </a:lnTo>
                  <a:lnTo>
                    <a:pt x="356" y="715"/>
                  </a:lnTo>
                  <a:lnTo>
                    <a:pt x="338" y="714"/>
                  </a:lnTo>
                  <a:lnTo>
                    <a:pt x="320" y="712"/>
                  </a:lnTo>
                  <a:lnTo>
                    <a:pt x="302" y="710"/>
                  </a:lnTo>
                  <a:lnTo>
                    <a:pt x="285" y="707"/>
                  </a:lnTo>
                  <a:lnTo>
                    <a:pt x="267" y="703"/>
                  </a:lnTo>
                  <a:lnTo>
                    <a:pt x="250" y="698"/>
                  </a:lnTo>
                  <a:lnTo>
                    <a:pt x="234" y="693"/>
                  </a:lnTo>
                  <a:lnTo>
                    <a:pt x="218" y="687"/>
                  </a:lnTo>
                  <a:lnTo>
                    <a:pt x="202" y="679"/>
                  </a:lnTo>
                  <a:lnTo>
                    <a:pt x="186" y="671"/>
                  </a:lnTo>
                  <a:lnTo>
                    <a:pt x="171" y="663"/>
                  </a:lnTo>
                  <a:lnTo>
                    <a:pt x="156" y="653"/>
                  </a:lnTo>
                  <a:lnTo>
                    <a:pt x="143" y="643"/>
                  </a:lnTo>
                  <a:lnTo>
                    <a:pt x="129" y="633"/>
                  </a:lnTo>
                  <a:lnTo>
                    <a:pt x="116" y="622"/>
                  </a:lnTo>
                  <a:lnTo>
                    <a:pt x="104" y="610"/>
                  </a:lnTo>
                  <a:lnTo>
                    <a:pt x="92" y="597"/>
                  </a:lnTo>
                  <a:lnTo>
                    <a:pt x="81" y="584"/>
                  </a:lnTo>
                  <a:lnTo>
                    <a:pt x="70" y="571"/>
                  </a:lnTo>
                  <a:lnTo>
                    <a:pt x="60" y="557"/>
                  </a:lnTo>
                  <a:lnTo>
                    <a:pt x="50" y="543"/>
                  </a:lnTo>
                  <a:lnTo>
                    <a:pt x="43" y="528"/>
                  </a:lnTo>
                  <a:lnTo>
                    <a:pt x="34" y="512"/>
                  </a:lnTo>
                  <a:lnTo>
                    <a:pt x="28" y="496"/>
                  </a:lnTo>
                  <a:lnTo>
                    <a:pt x="21" y="480"/>
                  </a:lnTo>
                  <a:lnTo>
                    <a:pt x="15" y="463"/>
                  </a:lnTo>
                  <a:lnTo>
                    <a:pt x="10" y="447"/>
                  </a:lnTo>
                  <a:lnTo>
                    <a:pt x="6" y="429"/>
                  </a:lnTo>
                  <a:lnTo>
                    <a:pt x="3" y="411"/>
                  </a:lnTo>
                  <a:lnTo>
                    <a:pt x="1" y="394"/>
                  </a:lnTo>
                  <a:lnTo>
                    <a:pt x="0" y="375"/>
                  </a:lnTo>
                  <a:lnTo>
                    <a:pt x="0" y="357"/>
                  </a:lnTo>
                  <a:lnTo>
                    <a:pt x="0" y="339"/>
                  </a:lnTo>
                  <a:lnTo>
                    <a:pt x="1" y="320"/>
                  </a:lnTo>
                  <a:lnTo>
                    <a:pt x="3" y="303"/>
                  </a:lnTo>
                  <a:lnTo>
                    <a:pt x="6" y="285"/>
                  </a:lnTo>
                  <a:lnTo>
                    <a:pt x="10" y="267"/>
                  </a:lnTo>
                  <a:lnTo>
                    <a:pt x="15" y="251"/>
                  </a:lnTo>
                  <a:lnTo>
                    <a:pt x="21" y="234"/>
                  </a:lnTo>
                  <a:lnTo>
                    <a:pt x="28" y="218"/>
                  </a:lnTo>
                  <a:lnTo>
                    <a:pt x="34" y="203"/>
                  </a:lnTo>
                  <a:lnTo>
                    <a:pt x="43" y="186"/>
                  </a:lnTo>
                  <a:lnTo>
                    <a:pt x="50" y="171"/>
                  </a:lnTo>
                  <a:lnTo>
                    <a:pt x="60" y="157"/>
                  </a:lnTo>
                  <a:lnTo>
                    <a:pt x="70" y="143"/>
                  </a:lnTo>
                  <a:lnTo>
                    <a:pt x="81" y="129"/>
                  </a:lnTo>
                  <a:lnTo>
                    <a:pt x="92" y="116"/>
                  </a:lnTo>
                  <a:lnTo>
                    <a:pt x="104" y="104"/>
                  </a:lnTo>
                  <a:lnTo>
                    <a:pt x="116" y="93"/>
                  </a:lnTo>
                  <a:lnTo>
                    <a:pt x="129" y="82"/>
                  </a:lnTo>
                  <a:lnTo>
                    <a:pt x="143" y="71"/>
                  </a:lnTo>
                  <a:lnTo>
                    <a:pt x="156" y="61"/>
                  </a:lnTo>
                  <a:lnTo>
                    <a:pt x="171" y="51"/>
                  </a:lnTo>
                  <a:lnTo>
                    <a:pt x="186" y="43"/>
                  </a:lnTo>
                  <a:lnTo>
                    <a:pt x="202" y="35"/>
                  </a:lnTo>
                  <a:lnTo>
                    <a:pt x="218" y="28"/>
                  </a:lnTo>
                  <a:lnTo>
                    <a:pt x="234" y="21"/>
                  </a:lnTo>
                  <a:lnTo>
                    <a:pt x="250" y="16"/>
                  </a:lnTo>
                  <a:lnTo>
                    <a:pt x="267" y="10"/>
                  </a:lnTo>
                  <a:lnTo>
                    <a:pt x="285" y="7"/>
                  </a:lnTo>
                  <a:lnTo>
                    <a:pt x="302" y="4"/>
                  </a:lnTo>
                  <a:lnTo>
                    <a:pt x="320" y="2"/>
                  </a:lnTo>
                  <a:lnTo>
                    <a:pt x="338" y="1"/>
                  </a:lnTo>
                  <a:lnTo>
                    <a:pt x="356"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1" name="Freeform 141"/>
            <p:cNvSpPr>
              <a:spLocks/>
            </p:cNvSpPr>
            <p:nvPr/>
          </p:nvSpPr>
          <p:spPr bwMode="auto">
            <a:xfrm>
              <a:off x="3840970" y="3258729"/>
              <a:ext cx="194454" cy="194454"/>
            </a:xfrm>
            <a:custGeom>
              <a:avLst/>
              <a:gdLst>
                <a:gd name="T0" fmla="*/ 295 w 536"/>
                <a:gd name="T1" fmla="*/ 1 h 535"/>
                <a:gd name="T2" fmla="*/ 335 w 536"/>
                <a:gd name="T3" fmla="*/ 8 h 535"/>
                <a:gd name="T4" fmla="*/ 373 w 536"/>
                <a:gd name="T5" fmla="*/ 20 h 535"/>
                <a:gd name="T6" fmla="*/ 408 w 536"/>
                <a:gd name="T7" fmla="*/ 39 h 535"/>
                <a:gd name="T8" fmla="*/ 439 w 536"/>
                <a:gd name="T9" fmla="*/ 60 h 535"/>
                <a:gd name="T10" fmla="*/ 467 w 536"/>
                <a:gd name="T11" fmla="*/ 87 h 535"/>
                <a:gd name="T12" fmla="*/ 491 w 536"/>
                <a:gd name="T13" fmla="*/ 117 h 535"/>
                <a:gd name="T14" fmla="*/ 510 w 536"/>
                <a:gd name="T15" fmla="*/ 151 h 535"/>
                <a:gd name="T16" fmla="*/ 524 w 536"/>
                <a:gd name="T17" fmla="*/ 188 h 535"/>
                <a:gd name="T18" fmla="*/ 533 w 536"/>
                <a:gd name="T19" fmla="*/ 227 h 535"/>
                <a:gd name="T20" fmla="*/ 536 w 536"/>
                <a:gd name="T21" fmla="*/ 268 h 535"/>
                <a:gd name="T22" fmla="*/ 533 w 536"/>
                <a:gd name="T23" fmla="*/ 309 h 535"/>
                <a:gd name="T24" fmla="*/ 524 w 536"/>
                <a:gd name="T25" fmla="*/ 347 h 535"/>
                <a:gd name="T26" fmla="*/ 510 w 536"/>
                <a:gd name="T27" fmla="*/ 383 h 535"/>
                <a:gd name="T28" fmla="*/ 491 w 536"/>
                <a:gd name="T29" fmla="*/ 418 h 535"/>
                <a:gd name="T30" fmla="*/ 467 w 536"/>
                <a:gd name="T31" fmla="*/ 448 h 535"/>
                <a:gd name="T32" fmla="*/ 439 w 536"/>
                <a:gd name="T33" fmla="*/ 474 h 535"/>
                <a:gd name="T34" fmla="*/ 408 w 536"/>
                <a:gd name="T35" fmla="*/ 497 h 535"/>
                <a:gd name="T36" fmla="*/ 373 w 536"/>
                <a:gd name="T37" fmla="*/ 515 h 535"/>
                <a:gd name="T38" fmla="*/ 335 w 536"/>
                <a:gd name="T39" fmla="*/ 527 h 535"/>
                <a:gd name="T40" fmla="*/ 295 w 536"/>
                <a:gd name="T41" fmla="*/ 534 h 535"/>
                <a:gd name="T42" fmla="*/ 254 w 536"/>
                <a:gd name="T43" fmla="*/ 535 h 535"/>
                <a:gd name="T44" fmla="*/ 214 w 536"/>
                <a:gd name="T45" fmla="*/ 530 h 535"/>
                <a:gd name="T46" fmla="*/ 176 w 536"/>
                <a:gd name="T47" fmla="*/ 519 h 535"/>
                <a:gd name="T48" fmla="*/ 141 w 536"/>
                <a:gd name="T49" fmla="*/ 503 h 535"/>
                <a:gd name="T50" fmla="*/ 108 w 536"/>
                <a:gd name="T51" fmla="*/ 482 h 535"/>
                <a:gd name="T52" fmla="*/ 79 w 536"/>
                <a:gd name="T53" fmla="*/ 457 h 535"/>
                <a:gd name="T54" fmla="*/ 53 w 536"/>
                <a:gd name="T55" fmla="*/ 427 h 535"/>
                <a:gd name="T56" fmla="*/ 33 w 536"/>
                <a:gd name="T57" fmla="*/ 395 h 535"/>
                <a:gd name="T58" fmla="*/ 17 w 536"/>
                <a:gd name="T59" fmla="*/ 359 h 535"/>
                <a:gd name="T60" fmla="*/ 6 w 536"/>
                <a:gd name="T61" fmla="*/ 322 h 535"/>
                <a:gd name="T62" fmla="*/ 0 w 536"/>
                <a:gd name="T63" fmla="*/ 282 h 535"/>
                <a:gd name="T64" fmla="*/ 1 w 536"/>
                <a:gd name="T65" fmla="*/ 239 h 535"/>
                <a:gd name="T66" fmla="*/ 9 w 536"/>
                <a:gd name="T67" fmla="*/ 201 h 535"/>
                <a:gd name="T68" fmla="*/ 21 w 536"/>
                <a:gd name="T69" fmla="*/ 163 h 535"/>
                <a:gd name="T70" fmla="*/ 39 w 536"/>
                <a:gd name="T71" fmla="*/ 128 h 535"/>
                <a:gd name="T72" fmla="*/ 61 w 536"/>
                <a:gd name="T73" fmla="*/ 97 h 535"/>
                <a:gd name="T74" fmla="*/ 88 w 536"/>
                <a:gd name="T75" fmla="*/ 69 h 535"/>
                <a:gd name="T76" fmla="*/ 118 w 536"/>
                <a:gd name="T77" fmla="*/ 45 h 535"/>
                <a:gd name="T78" fmla="*/ 152 w 536"/>
                <a:gd name="T79" fmla="*/ 26 h 535"/>
                <a:gd name="T80" fmla="*/ 188 w 536"/>
                <a:gd name="T81" fmla="*/ 12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2"/>
                  </a:lnTo>
                  <a:lnTo>
                    <a:pt x="360" y="16"/>
                  </a:lnTo>
                  <a:lnTo>
                    <a:pt x="373" y="20"/>
                  </a:lnTo>
                  <a:lnTo>
                    <a:pt x="385" y="26"/>
                  </a:lnTo>
                  <a:lnTo>
                    <a:pt x="396" y="32"/>
                  </a:lnTo>
                  <a:lnTo>
                    <a:pt x="408" y="39"/>
                  </a:lnTo>
                  <a:lnTo>
                    <a:pt x="418" y="45"/>
                  </a:lnTo>
                  <a:lnTo>
                    <a:pt x="428" y="53"/>
                  </a:lnTo>
                  <a:lnTo>
                    <a:pt x="439" y="60"/>
                  </a:lnTo>
                  <a:lnTo>
                    <a:pt x="449" y="69"/>
                  </a:lnTo>
                  <a:lnTo>
                    <a:pt x="457" y="77"/>
                  </a:lnTo>
                  <a:lnTo>
                    <a:pt x="467" y="87"/>
                  </a:lnTo>
                  <a:lnTo>
                    <a:pt x="476" y="97"/>
                  </a:lnTo>
                  <a:lnTo>
                    <a:pt x="483" y="107"/>
                  </a:lnTo>
                  <a:lnTo>
                    <a:pt x="491" y="117"/>
                  </a:lnTo>
                  <a:lnTo>
                    <a:pt x="497" y="128"/>
                  </a:lnTo>
                  <a:lnTo>
                    <a:pt x="504" y="140"/>
                  </a:lnTo>
                  <a:lnTo>
                    <a:pt x="510" y="151"/>
                  </a:lnTo>
                  <a:lnTo>
                    <a:pt x="516" y="163"/>
                  </a:lnTo>
                  <a:lnTo>
                    <a:pt x="520" y="176"/>
                  </a:lnTo>
                  <a:lnTo>
                    <a:pt x="524" y="188"/>
                  </a:lnTo>
                  <a:lnTo>
                    <a:pt x="527" y="201"/>
                  </a:lnTo>
                  <a:lnTo>
                    <a:pt x="531" y="214"/>
                  </a:lnTo>
                  <a:lnTo>
                    <a:pt x="533" y="227"/>
                  </a:lnTo>
                  <a:lnTo>
                    <a:pt x="535" y="239"/>
                  </a:lnTo>
                  <a:lnTo>
                    <a:pt x="536" y="254"/>
                  </a:lnTo>
                  <a:lnTo>
                    <a:pt x="536" y="268"/>
                  </a:lnTo>
                  <a:lnTo>
                    <a:pt x="536" y="282"/>
                  </a:lnTo>
                  <a:lnTo>
                    <a:pt x="535" y="295"/>
                  </a:lnTo>
                  <a:lnTo>
                    <a:pt x="533" y="309"/>
                  </a:lnTo>
                  <a:lnTo>
                    <a:pt x="531" y="322"/>
                  </a:lnTo>
                  <a:lnTo>
                    <a:pt x="527" y="335"/>
                  </a:lnTo>
                  <a:lnTo>
                    <a:pt x="524" y="347"/>
                  </a:lnTo>
                  <a:lnTo>
                    <a:pt x="520" y="359"/>
                  </a:lnTo>
                  <a:lnTo>
                    <a:pt x="516" y="371"/>
                  </a:lnTo>
                  <a:lnTo>
                    <a:pt x="510" y="383"/>
                  </a:lnTo>
                  <a:lnTo>
                    <a:pt x="504" y="395"/>
                  </a:lnTo>
                  <a:lnTo>
                    <a:pt x="497" y="407"/>
                  </a:lnTo>
                  <a:lnTo>
                    <a:pt x="491" y="418"/>
                  </a:lnTo>
                  <a:lnTo>
                    <a:pt x="483" y="427"/>
                  </a:lnTo>
                  <a:lnTo>
                    <a:pt x="476" y="438"/>
                  </a:lnTo>
                  <a:lnTo>
                    <a:pt x="467" y="448"/>
                  </a:lnTo>
                  <a:lnTo>
                    <a:pt x="457" y="457"/>
                  </a:lnTo>
                  <a:lnTo>
                    <a:pt x="449" y="466"/>
                  </a:lnTo>
                  <a:lnTo>
                    <a:pt x="439" y="474"/>
                  </a:lnTo>
                  <a:lnTo>
                    <a:pt x="428" y="482"/>
                  </a:lnTo>
                  <a:lnTo>
                    <a:pt x="418" y="490"/>
                  </a:lnTo>
                  <a:lnTo>
                    <a:pt x="408" y="497"/>
                  </a:lnTo>
                  <a:lnTo>
                    <a:pt x="396" y="503"/>
                  </a:lnTo>
                  <a:lnTo>
                    <a:pt x="385" y="509"/>
                  </a:lnTo>
                  <a:lnTo>
                    <a:pt x="373" y="515"/>
                  </a:lnTo>
                  <a:lnTo>
                    <a:pt x="360" y="519"/>
                  </a:lnTo>
                  <a:lnTo>
                    <a:pt x="348" y="524"/>
                  </a:lnTo>
                  <a:lnTo>
                    <a:pt x="335" y="527"/>
                  </a:lnTo>
                  <a:lnTo>
                    <a:pt x="322" y="530"/>
                  </a:lnTo>
                  <a:lnTo>
                    <a:pt x="309" y="532"/>
                  </a:lnTo>
                  <a:lnTo>
                    <a:pt x="295" y="534"/>
                  </a:lnTo>
                  <a:lnTo>
                    <a:pt x="282" y="535"/>
                  </a:lnTo>
                  <a:lnTo>
                    <a:pt x="268" y="535"/>
                  </a:lnTo>
                  <a:lnTo>
                    <a:pt x="254" y="535"/>
                  </a:lnTo>
                  <a:lnTo>
                    <a:pt x="241" y="534"/>
                  </a:lnTo>
                  <a:lnTo>
                    <a:pt x="227" y="532"/>
                  </a:lnTo>
                  <a:lnTo>
                    <a:pt x="214" y="530"/>
                  </a:lnTo>
                  <a:lnTo>
                    <a:pt x="201" y="527"/>
                  </a:lnTo>
                  <a:lnTo>
                    <a:pt x="188" y="524"/>
                  </a:lnTo>
                  <a:lnTo>
                    <a:pt x="176" y="519"/>
                  </a:lnTo>
                  <a:lnTo>
                    <a:pt x="163" y="515"/>
                  </a:lnTo>
                  <a:lnTo>
                    <a:pt x="152" y="509"/>
                  </a:lnTo>
                  <a:lnTo>
                    <a:pt x="141" y="503"/>
                  </a:lnTo>
                  <a:lnTo>
                    <a:pt x="129" y="497"/>
                  </a:lnTo>
                  <a:lnTo>
                    <a:pt x="118" y="490"/>
                  </a:lnTo>
                  <a:lnTo>
                    <a:pt x="108" y="482"/>
                  </a:lnTo>
                  <a:lnTo>
                    <a:pt x="98" y="474"/>
                  </a:lnTo>
                  <a:lnTo>
                    <a:pt x="88" y="466"/>
                  </a:lnTo>
                  <a:lnTo>
                    <a:pt x="79" y="457"/>
                  </a:lnTo>
                  <a:lnTo>
                    <a:pt x="69" y="448"/>
                  </a:lnTo>
                  <a:lnTo>
                    <a:pt x="61" y="438"/>
                  </a:lnTo>
                  <a:lnTo>
                    <a:pt x="53" y="427"/>
                  </a:lnTo>
                  <a:lnTo>
                    <a:pt x="46" y="418"/>
                  </a:lnTo>
                  <a:lnTo>
                    <a:pt x="39" y="407"/>
                  </a:lnTo>
                  <a:lnTo>
                    <a:pt x="33" y="395"/>
                  </a:lnTo>
                  <a:lnTo>
                    <a:pt x="26" y="383"/>
                  </a:lnTo>
                  <a:lnTo>
                    <a:pt x="21" y="371"/>
                  </a:lnTo>
                  <a:lnTo>
                    <a:pt x="17" y="359"/>
                  </a:lnTo>
                  <a:lnTo>
                    <a:pt x="12" y="347"/>
                  </a:lnTo>
                  <a:lnTo>
                    <a:pt x="9" y="335"/>
                  </a:lnTo>
                  <a:lnTo>
                    <a:pt x="6" y="322"/>
                  </a:lnTo>
                  <a:lnTo>
                    <a:pt x="4" y="309"/>
                  </a:lnTo>
                  <a:lnTo>
                    <a:pt x="1" y="295"/>
                  </a:lnTo>
                  <a:lnTo>
                    <a:pt x="0" y="282"/>
                  </a:lnTo>
                  <a:lnTo>
                    <a:pt x="0" y="268"/>
                  </a:lnTo>
                  <a:lnTo>
                    <a:pt x="0" y="254"/>
                  </a:lnTo>
                  <a:lnTo>
                    <a:pt x="1" y="239"/>
                  </a:lnTo>
                  <a:lnTo>
                    <a:pt x="4" y="227"/>
                  </a:lnTo>
                  <a:lnTo>
                    <a:pt x="6" y="214"/>
                  </a:lnTo>
                  <a:lnTo>
                    <a:pt x="9" y="201"/>
                  </a:lnTo>
                  <a:lnTo>
                    <a:pt x="12" y="188"/>
                  </a:lnTo>
                  <a:lnTo>
                    <a:pt x="17" y="176"/>
                  </a:lnTo>
                  <a:lnTo>
                    <a:pt x="21" y="163"/>
                  </a:lnTo>
                  <a:lnTo>
                    <a:pt x="26" y="151"/>
                  </a:lnTo>
                  <a:lnTo>
                    <a:pt x="33" y="140"/>
                  </a:lnTo>
                  <a:lnTo>
                    <a:pt x="39" y="128"/>
                  </a:lnTo>
                  <a:lnTo>
                    <a:pt x="46" y="117"/>
                  </a:lnTo>
                  <a:lnTo>
                    <a:pt x="53" y="107"/>
                  </a:lnTo>
                  <a:lnTo>
                    <a:pt x="61" y="97"/>
                  </a:lnTo>
                  <a:lnTo>
                    <a:pt x="69" y="87"/>
                  </a:lnTo>
                  <a:lnTo>
                    <a:pt x="79" y="77"/>
                  </a:lnTo>
                  <a:lnTo>
                    <a:pt x="88" y="69"/>
                  </a:lnTo>
                  <a:lnTo>
                    <a:pt x="98" y="60"/>
                  </a:lnTo>
                  <a:lnTo>
                    <a:pt x="108" y="53"/>
                  </a:lnTo>
                  <a:lnTo>
                    <a:pt x="118" y="45"/>
                  </a:lnTo>
                  <a:lnTo>
                    <a:pt x="129" y="39"/>
                  </a:lnTo>
                  <a:lnTo>
                    <a:pt x="141" y="32"/>
                  </a:lnTo>
                  <a:lnTo>
                    <a:pt x="152" y="26"/>
                  </a:lnTo>
                  <a:lnTo>
                    <a:pt x="163" y="20"/>
                  </a:lnTo>
                  <a:lnTo>
                    <a:pt x="176" y="16"/>
                  </a:lnTo>
                  <a:lnTo>
                    <a:pt x="188" y="12"/>
                  </a:lnTo>
                  <a:lnTo>
                    <a:pt x="201" y="8"/>
                  </a:lnTo>
                  <a:lnTo>
                    <a:pt x="214" y="5"/>
                  </a:lnTo>
                  <a:lnTo>
                    <a:pt x="227" y="3"/>
                  </a:lnTo>
                  <a:lnTo>
                    <a:pt x="241" y="1"/>
                  </a:lnTo>
                  <a:lnTo>
                    <a:pt x="254" y="0"/>
                  </a:lnTo>
                  <a:lnTo>
                    <a:pt x="26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2" name="Freeform 142"/>
            <p:cNvSpPr>
              <a:spLocks/>
            </p:cNvSpPr>
            <p:nvPr/>
          </p:nvSpPr>
          <p:spPr bwMode="auto">
            <a:xfrm>
              <a:off x="4161675" y="2341602"/>
              <a:ext cx="346825" cy="348276"/>
            </a:xfrm>
            <a:custGeom>
              <a:avLst/>
              <a:gdLst>
                <a:gd name="T0" fmla="*/ 527 w 957"/>
                <a:gd name="T1" fmla="*/ 3 h 957"/>
                <a:gd name="T2" fmla="*/ 598 w 957"/>
                <a:gd name="T3" fmla="*/ 16 h 957"/>
                <a:gd name="T4" fmla="*/ 665 w 957"/>
                <a:gd name="T5" fmla="*/ 38 h 957"/>
                <a:gd name="T6" fmla="*/ 727 w 957"/>
                <a:gd name="T7" fmla="*/ 70 h 957"/>
                <a:gd name="T8" fmla="*/ 783 w 957"/>
                <a:gd name="T9" fmla="*/ 110 h 957"/>
                <a:gd name="T10" fmla="*/ 833 w 957"/>
                <a:gd name="T11" fmla="*/ 157 h 957"/>
                <a:gd name="T12" fmla="*/ 875 w 957"/>
                <a:gd name="T13" fmla="*/ 211 h 957"/>
                <a:gd name="T14" fmla="*/ 909 w 957"/>
                <a:gd name="T15" fmla="*/ 272 h 957"/>
                <a:gd name="T16" fmla="*/ 935 w 957"/>
                <a:gd name="T17" fmla="*/ 336 h 957"/>
                <a:gd name="T18" fmla="*/ 952 w 957"/>
                <a:gd name="T19" fmla="*/ 405 h 957"/>
                <a:gd name="T20" fmla="*/ 957 w 957"/>
                <a:gd name="T21" fmla="*/ 479 h 957"/>
                <a:gd name="T22" fmla="*/ 952 w 957"/>
                <a:gd name="T23" fmla="*/ 551 h 957"/>
                <a:gd name="T24" fmla="*/ 935 w 957"/>
                <a:gd name="T25" fmla="*/ 621 h 957"/>
                <a:gd name="T26" fmla="*/ 909 w 957"/>
                <a:gd name="T27" fmla="*/ 686 h 957"/>
                <a:gd name="T28" fmla="*/ 875 w 957"/>
                <a:gd name="T29" fmla="*/ 747 h 957"/>
                <a:gd name="T30" fmla="*/ 833 w 957"/>
                <a:gd name="T31" fmla="*/ 801 h 957"/>
                <a:gd name="T32" fmla="*/ 783 w 957"/>
                <a:gd name="T33" fmla="*/ 848 h 957"/>
                <a:gd name="T34" fmla="*/ 727 w 957"/>
                <a:gd name="T35" fmla="*/ 888 h 957"/>
                <a:gd name="T36" fmla="*/ 665 w 957"/>
                <a:gd name="T37" fmla="*/ 920 h 957"/>
                <a:gd name="T38" fmla="*/ 598 w 957"/>
                <a:gd name="T39" fmla="*/ 942 h 957"/>
                <a:gd name="T40" fmla="*/ 527 w 957"/>
                <a:gd name="T41" fmla="*/ 954 h 957"/>
                <a:gd name="T42" fmla="*/ 454 w 957"/>
                <a:gd name="T43" fmla="*/ 956 h 957"/>
                <a:gd name="T44" fmla="*/ 382 w 957"/>
                <a:gd name="T45" fmla="*/ 948 h 957"/>
                <a:gd name="T46" fmla="*/ 314 w 957"/>
                <a:gd name="T47" fmla="*/ 928 h 957"/>
                <a:gd name="T48" fmla="*/ 251 w 957"/>
                <a:gd name="T49" fmla="*/ 899 h 957"/>
                <a:gd name="T50" fmla="*/ 192 w 957"/>
                <a:gd name="T51" fmla="*/ 862 h 957"/>
                <a:gd name="T52" fmla="*/ 140 w 957"/>
                <a:gd name="T53" fmla="*/ 817 h 957"/>
                <a:gd name="T54" fmla="*/ 95 w 957"/>
                <a:gd name="T55" fmla="*/ 765 h 957"/>
                <a:gd name="T56" fmla="*/ 58 w 957"/>
                <a:gd name="T57" fmla="*/ 707 h 957"/>
                <a:gd name="T58" fmla="*/ 29 w 957"/>
                <a:gd name="T59" fmla="*/ 643 h 957"/>
                <a:gd name="T60" fmla="*/ 10 w 957"/>
                <a:gd name="T61" fmla="*/ 575 h 957"/>
                <a:gd name="T62" fmla="*/ 1 w 957"/>
                <a:gd name="T63" fmla="*/ 504 h 957"/>
                <a:gd name="T64" fmla="*/ 3 w 957"/>
                <a:gd name="T65" fmla="*/ 430 h 957"/>
                <a:gd name="T66" fmla="*/ 15 w 957"/>
                <a:gd name="T67" fmla="*/ 359 h 957"/>
                <a:gd name="T68" fmla="*/ 38 w 957"/>
                <a:gd name="T69" fmla="*/ 293 h 957"/>
                <a:gd name="T70" fmla="*/ 69 w 957"/>
                <a:gd name="T71" fmla="*/ 230 h 957"/>
                <a:gd name="T72" fmla="*/ 109 w 957"/>
                <a:gd name="T73" fmla="*/ 174 h 957"/>
                <a:gd name="T74" fmla="*/ 157 w 957"/>
                <a:gd name="T75" fmla="*/ 125 h 957"/>
                <a:gd name="T76" fmla="*/ 212 w 957"/>
                <a:gd name="T77" fmla="*/ 83 h 957"/>
                <a:gd name="T78" fmla="*/ 271 w 957"/>
                <a:gd name="T79" fmla="*/ 48 h 957"/>
                <a:gd name="T80" fmla="*/ 336 w 957"/>
                <a:gd name="T81" fmla="*/ 22 h 957"/>
                <a:gd name="T82" fmla="*/ 406 w 957"/>
                <a:gd name="T83" fmla="*/ 6 h 957"/>
                <a:gd name="T84" fmla="*/ 478 w 957"/>
                <a:gd name="T85"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7" h="957">
                  <a:moveTo>
                    <a:pt x="478" y="0"/>
                  </a:moveTo>
                  <a:lnTo>
                    <a:pt x="503" y="2"/>
                  </a:lnTo>
                  <a:lnTo>
                    <a:pt x="527" y="3"/>
                  </a:lnTo>
                  <a:lnTo>
                    <a:pt x="552" y="6"/>
                  </a:lnTo>
                  <a:lnTo>
                    <a:pt x="575" y="10"/>
                  </a:lnTo>
                  <a:lnTo>
                    <a:pt x="598" y="16"/>
                  </a:lnTo>
                  <a:lnTo>
                    <a:pt x="621" y="22"/>
                  </a:lnTo>
                  <a:lnTo>
                    <a:pt x="643" y="30"/>
                  </a:lnTo>
                  <a:lnTo>
                    <a:pt x="665" y="38"/>
                  </a:lnTo>
                  <a:lnTo>
                    <a:pt x="686" y="48"/>
                  </a:lnTo>
                  <a:lnTo>
                    <a:pt x="706" y="59"/>
                  </a:lnTo>
                  <a:lnTo>
                    <a:pt x="727" y="70"/>
                  </a:lnTo>
                  <a:lnTo>
                    <a:pt x="746" y="83"/>
                  </a:lnTo>
                  <a:lnTo>
                    <a:pt x="765" y="95"/>
                  </a:lnTo>
                  <a:lnTo>
                    <a:pt x="783" y="110"/>
                  </a:lnTo>
                  <a:lnTo>
                    <a:pt x="800" y="125"/>
                  </a:lnTo>
                  <a:lnTo>
                    <a:pt x="817" y="141"/>
                  </a:lnTo>
                  <a:lnTo>
                    <a:pt x="833" y="157"/>
                  </a:lnTo>
                  <a:lnTo>
                    <a:pt x="848" y="174"/>
                  </a:lnTo>
                  <a:lnTo>
                    <a:pt x="862" y="193"/>
                  </a:lnTo>
                  <a:lnTo>
                    <a:pt x="875" y="211"/>
                  </a:lnTo>
                  <a:lnTo>
                    <a:pt x="888" y="230"/>
                  </a:lnTo>
                  <a:lnTo>
                    <a:pt x="900" y="251"/>
                  </a:lnTo>
                  <a:lnTo>
                    <a:pt x="909" y="272"/>
                  </a:lnTo>
                  <a:lnTo>
                    <a:pt x="919" y="293"/>
                  </a:lnTo>
                  <a:lnTo>
                    <a:pt x="928" y="315"/>
                  </a:lnTo>
                  <a:lnTo>
                    <a:pt x="935" y="336"/>
                  </a:lnTo>
                  <a:lnTo>
                    <a:pt x="942" y="359"/>
                  </a:lnTo>
                  <a:lnTo>
                    <a:pt x="947" y="383"/>
                  </a:lnTo>
                  <a:lnTo>
                    <a:pt x="952" y="405"/>
                  </a:lnTo>
                  <a:lnTo>
                    <a:pt x="955" y="430"/>
                  </a:lnTo>
                  <a:lnTo>
                    <a:pt x="956" y="454"/>
                  </a:lnTo>
                  <a:lnTo>
                    <a:pt x="957" y="479"/>
                  </a:lnTo>
                  <a:lnTo>
                    <a:pt x="956" y="504"/>
                  </a:lnTo>
                  <a:lnTo>
                    <a:pt x="955" y="527"/>
                  </a:lnTo>
                  <a:lnTo>
                    <a:pt x="952" y="551"/>
                  </a:lnTo>
                  <a:lnTo>
                    <a:pt x="947" y="575"/>
                  </a:lnTo>
                  <a:lnTo>
                    <a:pt x="942" y="599"/>
                  </a:lnTo>
                  <a:lnTo>
                    <a:pt x="935" y="621"/>
                  </a:lnTo>
                  <a:lnTo>
                    <a:pt x="928" y="643"/>
                  </a:lnTo>
                  <a:lnTo>
                    <a:pt x="919" y="665"/>
                  </a:lnTo>
                  <a:lnTo>
                    <a:pt x="909" y="686"/>
                  </a:lnTo>
                  <a:lnTo>
                    <a:pt x="900" y="707"/>
                  </a:lnTo>
                  <a:lnTo>
                    <a:pt x="888" y="727"/>
                  </a:lnTo>
                  <a:lnTo>
                    <a:pt x="875" y="747"/>
                  </a:lnTo>
                  <a:lnTo>
                    <a:pt x="862" y="765"/>
                  </a:lnTo>
                  <a:lnTo>
                    <a:pt x="848" y="783"/>
                  </a:lnTo>
                  <a:lnTo>
                    <a:pt x="833" y="801"/>
                  </a:lnTo>
                  <a:lnTo>
                    <a:pt x="817" y="817"/>
                  </a:lnTo>
                  <a:lnTo>
                    <a:pt x="800" y="833"/>
                  </a:lnTo>
                  <a:lnTo>
                    <a:pt x="783" y="848"/>
                  </a:lnTo>
                  <a:lnTo>
                    <a:pt x="765" y="862"/>
                  </a:lnTo>
                  <a:lnTo>
                    <a:pt x="746" y="875"/>
                  </a:lnTo>
                  <a:lnTo>
                    <a:pt x="727" y="888"/>
                  </a:lnTo>
                  <a:lnTo>
                    <a:pt x="706" y="899"/>
                  </a:lnTo>
                  <a:lnTo>
                    <a:pt x="686" y="910"/>
                  </a:lnTo>
                  <a:lnTo>
                    <a:pt x="665" y="920"/>
                  </a:lnTo>
                  <a:lnTo>
                    <a:pt x="643" y="928"/>
                  </a:lnTo>
                  <a:lnTo>
                    <a:pt x="621" y="936"/>
                  </a:lnTo>
                  <a:lnTo>
                    <a:pt x="598" y="942"/>
                  </a:lnTo>
                  <a:lnTo>
                    <a:pt x="575" y="948"/>
                  </a:lnTo>
                  <a:lnTo>
                    <a:pt x="552" y="952"/>
                  </a:lnTo>
                  <a:lnTo>
                    <a:pt x="527" y="954"/>
                  </a:lnTo>
                  <a:lnTo>
                    <a:pt x="503" y="956"/>
                  </a:lnTo>
                  <a:lnTo>
                    <a:pt x="478" y="957"/>
                  </a:lnTo>
                  <a:lnTo>
                    <a:pt x="454" y="956"/>
                  </a:lnTo>
                  <a:lnTo>
                    <a:pt x="430" y="954"/>
                  </a:lnTo>
                  <a:lnTo>
                    <a:pt x="406" y="952"/>
                  </a:lnTo>
                  <a:lnTo>
                    <a:pt x="382" y="948"/>
                  </a:lnTo>
                  <a:lnTo>
                    <a:pt x="360" y="942"/>
                  </a:lnTo>
                  <a:lnTo>
                    <a:pt x="336" y="936"/>
                  </a:lnTo>
                  <a:lnTo>
                    <a:pt x="314" y="928"/>
                  </a:lnTo>
                  <a:lnTo>
                    <a:pt x="293" y="920"/>
                  </a:lnTo>
                  <a:lnTo>
                    <a:pt x="271" y="910"/>
                  </a:lnTo>
                  <a:lnTo>
                    <a:pt x="251" y="899"/>
                  </a:lnTo>
                  <a:lnTo>
                    <a:pt x="231" y="888"/>
                  </a:lnTo>
                  <a:lnTo>
                    <a:pt x="212" y="875"/>
                  </a:lnTo>
                  <a:lnTo>
                    <a:pt x="192" y="862"/>
                  </a:lnTo>
                  <a:lnTo>
                    <a:pt x="174" y="848"/>
                  </a:lnTo>
                  <a:lnTo>
                    <a:pt x="157" y="833"/>
                  </a:lnTo>
                  <a:lnTo>
                    <a:pt x="140" y="817"/>
                  </a:lnTo>
                  <a:lnTo>
                    <a:pt x="124" y="801"/>
                  </a:lnTo>
                  <a:lnTo>
                    <a:pt x="109" y="783"/>
                  </a:lnTo>
                  <a:lnTo>
                    <a:pt x="95" y="765"/>
                  </a:lnTo>
                  <a:lnTo>
                    <a:pt x="82" y="747"/>
                  </a:lnTo>
                  <a:lnTo>
                    <a:pt x="69" y="727"/>
                  </a:lnTo>
                  <a:lnTo>
                    <a:pt x="58" y="707"/>
                  </a:lnTo>
                  <a:lnTo>
                    <a:pt x="47" y="686"/>
                  </a:lnTo>
                  <a:lnTo>
                    <a:pt x="38" y="665"/>
                  </a:lnTo>
                  <a:lnTo>
                    <a:pt x="29" y="643"/>
                  </a:lnTo>
                  <a:lnTo>
                    <a:pt x="22" y="621"/>
                  </a:lnTo>
                  <a:lnTo>
                    <a:pt x="15" y="599"/>
                  </a:lnTo>
                  <a:lnTo>
                    <a:pt x="10" y="575"/>
                  </a:lnTo>
                  <a:lnTo>
                    <a:pt x="5" y="551"/>
                  </a:lnTo>
                  <a:lnTo>
                    <a:pt x="3" y="527"/>
                  </a:lnTo>
                  <a:lnTo>
                    <a:pt x="1" y="504"/>
                  </a:lnTo>
                  <a:lnTo>
                    <a:pt x="0" y="479"/>
                  </a:lnTo>
                  <a:lnTo>
                    <a:pt x="1" y="454"/>
                  </a:lnTo>
                  <a:lnTo>
                    <a:pt x="3" y="430"/>
                  </a:lnTo>
                  <a:lnTo>
                    <a:pt x="5" y="405"/>
                  </a:lnTo>
                  <a:lnTo>
                    <a:pt x="10" y="383"/>
                  </a:lnTo>
                  <a:lnTo>
                    <a:pt x="15" y="359"/>
                  </a:lnTo>
                  <a:lnTo>
                    <a:pt x="22" y="336"/>
                  </a:lnTo>
                  <a:lnTo>
                    <a:pt x="29" y="315"/>
                  </a:lnTo>
                  <a:lnTo>
                    <a:pt x="38" y="293"/>
                  </a:lnTo>
                  <a:lnTo>
                    <a:pt x="47" y="272"/>
                  </a:lnTo>
                  <a:lnTo>
                    <a:pt x="58" y="251"/>
                  </a:lnTo>
                  <a:lnTo>
                    <a:pt x="69" y="230"/>
                  </a:lnTo>
                  <a:lnTo>
                    <a:pt x="82" y="211"/>
                  </a:lnTo>
                  <a:lnTo>
                    <a:pt x="95" y="193"/>
                  </a:lnTo>
                  <a:lnTo>
                    <a:pt x="109" y="174"/>
                  </a:lnTo>
                  <a:lnTo>
                    <a:pt x="124" y="157"/>
                  </a:lnTo>
                  <a:lnTo>
                    <a:pt x="140" y="141"/>
                  </a:lnTo>
                  <a:lnTo>
                    <a:pt x="157" y="125"/>
                  </a:lnTo>
                  <a:lnTo>
                    <a:pt x="174" y="110"/>
                  </a:lnTo>
                  <a:lnTo>
                    <a:pt x="192" y="95"/>
                  </a:lnTo>
                  <a:lnTo>
                    <a:pt x="212" y="83"/>
                  </a:lnTo>
                  <a:lnTo>
                    <a:pt x="231" y="70"/>
                  </a:lnTo>
                  <a:lnTo>
                    <a:pt x="251" y="59"/>
                  </a:lnTo>
                  <a:lnTo>
                    <a:pt x="271" y="48"/>
                  </a:lnTo>
                  <a:lnTo>
                    <a:pt x="293" y="38"/>
                  </a:lnTo>
                  <a:lnTo>
                    <a:pt x="314" y="30"/>
                  </a:lnTo>
                  <a:lnTo>
                    <a:pt x="336" y="22"/>
                  </a:lnTo>
                  <a:lnTo>
                    <a:pt x="360" y="16"/>
                  </a:lnTo>
                  <a:lnTo>
                    <a:pt x="382" y="10"/>
                  </a:lnTo>
                  <a:lnTo>
                    <a:pt x="406" y="6"/>
                  </a:lnTo>
                  <a:lnTo>
                    <a:pt x="430" y="3"/>
                  </a:lnTo>
                  <a:lnTo>
                    <a:pt x="454" y="2"/>
                  </a:lnTo>
                  <a:lnTo>
                    <a:pt x="47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3" name="Freeform 143"/>
            <p:cNvSpPr>
              <a:spLocks/>
            </p:cNvSpPr>
            <p:nvPr/>
          </p:nvSpPr>
          <p:spPr bwMode="auto">
            <a:xfrm>
              <a:off x="3263412" y="2166014"/>
              <a:ext cx="169785" cy="169785"/>
            </a:xfrm>
            <a:custGeom>
              <a:avLst/>
              <a:gdLst>
                <a:gd name="T0" fmla="*/ 246 w 468"/>
                <a:gd name="T1" fmla="*/ 1 h 467"/>
                <a:gd name="T2" fmla="*/ 270 w 468"/>
                <a:gd name="T3" fmla="*/ 3 h 467"/>
                <a:gd name="T4" fmla="*/ 293 w 468"/>
                <a:gd name="T5" fmla="*/ 7 h 467"/>
                <a:gd name="T6" fmla="*/ 314 w 468"/>
                <a:gd name="T7" fmla="*/ 15 h 467"/>
                <a:gd name="T8" fmla="*/ 336 w 468"/>
                <a:gd name="T9" fmla="*/ 23 h 467"/>
                <a:gd name="T10" fmla="*/ 355 w 468"/>
                <a:gd name="T11" fmla="*/ 34 h 467"/>
                <a:gd name="T12" fmla="*/ 383 w 468"/>
                <a:gd name="T13" fmla="*/ 54 h 467"/>
                <a:gd name="T14" fmla="*/ 415 w 468"/>
                <a:gd name="T15" fmla="*/ 85 h 467"/>
                <a:gd name="T16" fmla="*/ 434 w 468"/>
                <a:gd name="T17" fmla="*/ 113 h 467"/>
                <a:gd name="T18" fmla="*/ 445 w 468"/>
                <a:gd name="T19" fmla="*/ 132 h 467"/>
                <a:gd name="T20" fmla="*/ 454 w 468"/>
                <a:gd name="T21" fmla="*/ 153 h 467"/>
                <a:gd name="T22" fmla="*/ 461 w 468"/>
                <a:gd name="T23" fmla="*/ 176 h 467"/>
                <a:gd name="T24" fmla="*/ 466 w 468"/>
                <a:gd name="T25" fmla="*/ 198 h 467"/>
                <a:gd name="T26" fmla="*/ 468 w 468"/>
                <a:gd name="T27" fmla="*/ 222 h 467"/>
                <a:gd name="T28" fmla="*/ 468 w 468"/>
                <a:gd name="T29" fmla="*/ 246 h 467"/>
                <a:gd name="T30" fmla="*/ 466 w 468"/>
                <a:gd name="T31" fmla="*/ 270 h 467"/>
                <a:gd name="T32" fmla="*/ 461 w 468"/>
                <a:gd name="T33" fmla="*/ 292 h 467"/>
                <a:gd name="T34" fmla="*/ 454 w 468"/>
                <a:gd name="T35" fmla="*/ 314 h 467"/>
                <a:gd name="T36" fmla="*/ 445 w 468"/>
                <a:gd name="T37" fmla="*/ 335 h 467"/>
                <a:gd name="T38" fmla="*/ 434 w 468"/>
                <a:gd name="T39" fmla="*/ 355 h 467"/>
                <a:gd name="T40" fmla="*/ 415 w 468"/>
                <a:gd name="T41" fmla="*/ 383 h 467"/>
                <a:gd name="T42" fmla="*/ 383 w 468"/>
                <a:gd name="T43" fmla="*/ 414 h 467"/>
                <a:gd name="T44" fmla="*/ 355 w 468"/>
                <a:gd name="T45" fmla="*/ 434 h 467"/>
                <a:gd name="T46" fmla="*/ 336 w 468"/>
                <a:gd name="T47" fmla="*/ 445 h 467"/>
                <a:gd name="T48" fmla="*/ 314 w 468"/>
                <a:gd name="T49" fmla="*/ 453 h 467"/>
                <a:gd name="T50" fmla="*/ 293 w 468"/>
                <a:gd name="T51" fmla="*/ 461 h 467"/>
                <a:gd name="T52" fmla="*/ 270 w 468"/>
                <a:gd name="T53" fmla="*/ 465 h 467"/>
                <a:gd name="T54" fmla="*/ 246 w 468"/>
                <a:gd name="T55" fmla="*/ 467 h 467"/>
                <a:gd name="T56" fmla="*/ 222 w 468"/>
                <a:gd name="T57" fmla="*/ 467 h 467"/>
                <a:gd name="T58" fmla="*/ 199 w 468"/>
                <a:gd name="T59" fmla="*/ 465 h 467"/>
                <a:gd name="T60" fmla="*/ 176 w 468"/>
                <a:gd name="T61" fmla="*/ 461 h 467"/>
                <a:gd name="T62" fmla="*/ 153 w 468"/>
                <a:gd name="T63" fmla="*/ 453 h 467"/>
                <a:gd name="T64" fmla="*/ 133 w 468"/>
                <a:gd name="T65" fmla="*/ 445 h 467"/>
                <a:gd name="T66" fmla="*/ 113 w 468"/>
                <a:gd name="T67" fmla="*/ 434 h 467"/>
                <a:gd name="T68" fmla="*/ 85 w 468"/>
                <a:gd name="T69" fmla="*/ 414 h 467"/>
                <a:gd name="T70" fmla="*/ 54 w 468"/>
                <a:gd name="T71" fmla="*/ 383 h 467"/>
                <a:gd name="T72" fmla="*/ 35 w 468"/>
                <a:gd name="T73" fmla="*/ 355 h 467"/>
                <a:gd name="T74" fmla="*/ 24 w 468"/>
                <a:gd name="T75" fmla="*/ 335 h 467"/>
                <a:gd name="T76" fmla="*/ 14 w 468"/>
                <a:gd name="T77" fmla="*/ 314 h 467"/>
                <a:gd name="T78" fmla="*/ 8 w 468"/>
                <a:gd name="T79" fmla="*/ 292 h 467"/>
                <a:gd name="T80" fmla="*/ 3 w 468"/>
                <a:gd name="T81" fmla="*/ 270 h 467"/>
                <a:gd name="T82" fmla="*/ 1 w 468"/>
                <a:gd name="T83" fmla="*/ 246 h 467"/>
                <a:gd name="T84" fmla="*/ 1 w 468"/>
                <a:gd name="T85" fmla="*/ 222 h 467"/>
                <a:gd name="T86" fmla="*/ 3 w 468"/>
                <a:gd name="T87" fmla="*/ 198 h 467"/>
                <a:gd name="T88" fmla="*/ 8 w 468"/>
                <a:gd name="T89" fmla="*/ 176 h 467"/>
                <a:gd name="T90" fmla="*/ 14 w 468"/>
                <a:gd name="T91" fmla="*/ 153 h 467"/>
                <a:gd name="T92" fmla="*/ 24 w 468"/>
                <a:gd name="T93" fmla="*/ 132 h 467"/>
                <a:gd name="T94" fmla="*/ 35 w 468"/>
                <a:gd name="T95" fmla="*/ 113 h 467"/>
                <a:gd name="T96" fmla="*/ 54 w 468"/>
                <a:gd name="T97" fmla="*/ 85 h 467"/>
                <a:gd name="T98" fmla="*/ 85 w 468"/>
                <a:gd name="T99" fmla="*/ 54 h 467"/>
                <a:gd name="T100" fmla="*/ 113 w 468"/>
                <a:gd name="T101" fmla="*/ 34 h 467"/>
                <a:gd name="T102" fmla="*/ 133 w 468"/>
                <a:gd name="T103" fmla="*/ 23 h 467"/>
                <a:gd name="T104" fmla="*/ 153 w 468"/>
                <a:gd name="T105" fmla="*/ 15 h 467"/>
                <a:gd name="T106" fmla="*/ 176 w 468"/>
                <a:gd name="T107" fmla="*/ 7 h 467"/>
                <a:gd name="T108" fmla="*/ 199 w 468"/>
                <a:gd name="T109" fmla="*/ 3 h 467"/>
                <a:gd name="T110" fmla="*/ 222 w 468"/>
                <a:gd name="T111" fmla="*/ 1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8" h="467">
                  <a:moveTo>
                    <a:pt x="234" y="0"/>
                  </a:moveTo>
                  <a:lnTo>
                    <a:pt x="246" y="1"/>
                  </a:lnTo>
                  <a:lnTo>
                    <a:pt x="258" y="2"/>
                  </a:lnTo>
                  <a:lnTo>
                    <a:pt x="270" y="3"/>
                  </a:lnTo>
                  <a:lnTo>
                    <a:pt x="282" y="5"/>
                  </a:lnTo>
                  <a:lnTo>
                    <a:pt x="293" y="7"/>
                  </a:lnTo>
                  <a:lnTo>
                    <a:pt x="304" y="10"/>
                  </a:lnTo>
                  <a:lnTo>
                    <a:pt x="314" y="15"/>
                  </a:lnTo>
                  <a:lnTo>
                    <a:pt x="325" y="18"/>
                  </a:lnTo>
                  <a:lnTo>
                    <a:pt x="336" y="23"/>
                  </a:lnTo>
                  <a:lnTo>
                    <a:pt x="346" y="29"/>
                  </a:lnTo>
                  <a:lnTo>
                    <a:pt x="355" y="34"/>
                  </a:lnTo>
                  <a:lnTo>
                    <a:pt x="365" y="40"/>
                  </a:lnTo>
                  <a:lnTo>
                    <a:pt x="383" y="54"/>
                  </a:lnTo>
                  <a:lnTo>
                    <a:pt x="400" y="69"/>
                  </a:lnTo>
                  <a:lnTo>
                    <a:pt x="415" y="85"/>
                  </a:lnTo>
                  <a:lnTo>
                    <a:pt x="428" y="103"/>
                  </a:lnTo>
                  <a:lnTo>
                    <a:pt x="434" y="113"/>
                  </a:lnTo>
                  <a:lnTo>
                    <a:pt x="440" y="123"/>
                  </a:lnTo>
                  <a:lnTo>
                    <a:pt x="445" y="132"/>
                  </a:lnTo>
                  <a:lnTo>
                    <a:pt x="449" y="143"/>
                  </a:lnTo>
                  <a:lnTo>
                    <a:pt x="454" y="153"/>
                  </a:lnTo>
                  <a:lnTo>
                    <a:pt x="458" y="165"/>
                  </a:lnTo>
                  <a:lnTo>
                    <a:pt x="461" y="176"/>
                  </a:lnTo>
                  <a:lnTo>
                    <a:pt x="463" y="186"/>
                  </a:lnTo>
                  <a:lnTo>
                    <a:pt x="466" y="198"/>
                  </a:lnTo>
                  <a:lnTo>
                    <a:pt x="467" y="210"/>
                  </a:lnTo>
                  <a:lnTo>
                    <a:pt x="468" y="222"/>
                  </a:lnTo>
                  <a:lnTo>
                    <a:pt x="468" y="234"/>
                  </a:lnTo>
                  <a:lnTo>
                    <a:pt x="468" y="246"/>
                  </a:lnTo>
                  <a:lnTo>
                    <a:pt x="467" y="258"/>
                  </a:lnTo>
                  <a:lnTo>
                    <a:pt x="466" y="270"/>
                  </a:lnTo>
                  <a:lnTo>
                    <a:pt x="463" y="281"/>
                  </a:lnTo>
                  <a:lnTo>
                    <a:pt x="461" y="292"/>
                  </a:lnTo>
                  <a:lnTo>
                    <a:pt x="458" y="303"/>
                  </a:lnTo>
                  <a:lnTo>
                    <a:pt x="454" y="314"/>
                  </a:lnTo>
                  <a:lnTo>
                    <a:pt x="449" y="325"/>
                  </a:lnTo>
                  <a:lnTo>
                    <a:pt x="445" y="335"/>
                  </a:lnTo>
                  <a:lnTo>
                    <a:pt x="440" y="345"/>
                  </a:lnTo>
                  <a:lnTo>
                    <a:pt x="434" y="355"/>
                  </a:lnTo>
                  <a:lnTo>
                    <a:pt x="428" y="365"/>
                  </a:lnTo>
                  <a:lnTo>
                    <a:pt x="415" y="383"/>
                  </a:lnTo>
                  <a:lnTo>
                    <a:pt x="400" y="399"/>
                  </a:lnTo>
                  <a:lnTo>
                    <a:pt x="383" y="414"/>
                  </a:lnTo>
                  <a:lnTo>
                    <a:pt x="365" y="428"/>
                  </a:lnTo>
                  <a:lnTo>
                    <a:pt x="355" y="434"/>
                  </a:lnTo>
                  <a:lnTo>
                    <a:pt x="346" y="439"/>
                  </a:lnTo>
                  <a:lnTo>
                    <a:pt x="336" y="445"/>
                  </a:lnTo>
                  <a:lnTo>
                    <a:pt x="325" y="449"/>
                  </a:lnTo>
                  <a:lnTo>
                    <a:pt x="314" y="453"/>
                  </a:lnTo>
                  <a:lnTo>
                    <a:pt x="304" y="458"/>
                  </a:lnTo>
                  <a:lnTo>
                    <a:pt x="293" y="461"/>
                  </a:lnTo>
                  <a:lnTo>
                    <a:pt x="282" y="463"/>
                  </a:lnTo>
                  <a:lnTo>
                    <a:pt x="270" y="465"/>
                  </a:lnTo>
                  <a:lnTo>
                    <a:pt x="258" y="466"/>
                  </a:lnTo>
                  <a:lnTo>
                    <a:pt x="246" y="467"/>
                  </a:lnTo>
                  <a:lnTo>
                    <a:pt x="234" y="467"/>
                  </a:lnTo>
                  <a:lnTo>
                    <a:pt x="222" y="467"/>
                  </a:lnTo>
                  <a:lnTo>
                    <a:pt x="211" y="466"/>
                  </a:lnTo>
                  <a:lnTo>
                    <a:pt x="199" y="465"/>
                  </a:lnTo>
                  <a:lnTo>
                    <a:pt x="187" y="463"/>
                  </a:lnTo>
                  <a:lnTo>
                    <a:pt x="176" y="461"/>
                  </a:lnTo>
                  <a:lnTo>
                    <a:pt x="165" y="458"/>
                  </a:lnTo>
                  <a:lnTo>
                    <a:pt x="153" y="453"/>
                  </a:lnTo>
                  <a:lnTo>
                    <a:pt x="144" y="449"/>
                  </a:lnTo>
                  <a:lnTo>
                    <a:pt x="133" y="445"/>
                  </a:lnTo>
                  <a:lnTo>
                    <a:pt x="123" y="439"/>
                  </a:lnTo>
                  <a:lnTo>
                    <a:pt x="113" y="434"/>
                  </a:lnTo>
                  <a:lnTo>
                    <a:pt x="104" y="428"/>
                  </a:lnTo>
                  <a:lnTo>
                    <a:pt x="85" y="414"/>
                  </a:lnTo>
                  <a:lnTo>
                    <a:pt x="69" y="399"/>
                  </a:lnTo>
                  <a:lnTo>
                    <a:pt x="54" y="383"/>
                  </a:lnTo>
                  <a:lnTo>
                    <a:pt x="40" y="365"/>
                  </a:lnTo>
                  <a:lnTo>
                    <a:pt x="35" y="355"/>
                  </a:lnTo>
                  <a:lnTo>
                    <a:pt x="28" y="345"/>
                  </a:lnTo>
                  <a:lnTo>
                    <a:pt x="24" y="335"/>
                  </a:lnTo>
                  <a:lnTo>
                    <a:pt x="18" y="325"/>
                  </a:lnTo>
                  <a:lnTo>
                    <a:pt x="14" y="314"/>
                  </a:lnTo>
                  <a:lnTo>
                    <a:pt x="11" y="303"/>
                  </a:lnTo>
                  <a:lnTo>
                    <a:pt x="8" y="292"/>
                  </a:lnTo>
                  <a:lnTo>
                    <a:pt x="5" y="281"/>
                  </a:lnTo>
                  <a:lnTo>
                    <a:pt x="3" y="270"/>
                  </a:lnTo>
                  <a:lnTo>
                    <a:pt x="1" y="258"/>
                  </a:lnTo>
                  <a:lnTo>
                    <a:pt x="1" y="246"/>
                  </a:lnTo>
                  <a:lnTo>
                    <a:pt x="0" y="234"/>
                  </a:lnTo>
                  <a:lnTo>
                    <a:pt x="1" y="222"/>
                  </a:lnTo>
                  <a:lnTo>
                    <a:pt x="1" y="210"/>
                  </a:lnTo>
                  <a:lnTo>
                    <a:pt x="3" y="198"/>
                  </a:lnTo>
                  <a:lnTo>
                    <a:pt x="5" y="186"/>
                  </a:lnTo>
                  <a:lnTo>
                    <a:pt x="8" y="176"/>
                  </a:lnTo>
                  <a:lnTo>
                    <a:pt x="11" y="165"/>
                  </a:lnTo>
                  <a:lnTo>
                    <a:pt x="14" y="153"/>
                  </a:lnTo>
                  <a:lnTo>
                    <a:pt x="18" y="143"/>
                  </a:lnTo>
                  <a:lnTo>
                    <a:pt x="24" y="132"/>
                  </a:lnTo>
                  <a:lnTo>
                    <a:pt x="28" y="123"/>
                  </a:lnTo>
                  <a:lnTo>
                    <a:pt x="35" y="113"/>
                  </a:lnTo>
                  <a:lnTo>
                    <a:pt x="40" y="103"/>
                  </a:lnTo>
                  <a:lnTo>
                    <a:pt x="54" y="85"/>
                  </a:lnTo>
                  <a:lnTo>
                    <a:pt x="69" y="69"/>
                  </a:lnTo>
                  <a:lnTo>
                    <a:pt x="85" y="54"/>
                  </a:lnTo>
                  <a:lnTo>
                    <a:pt x="104" y="40"/>
                  </a:lnTo>
                  <a:lnTo>
                    <a:pt x="113" y="34"/>
                  </a:lnTo>
                  <a:lnTo>
                    <a:pt x="123" y="29"/>
                  </a:lnTo>
                  <a:lnTo>
                    <a:pt x="133" y="23"/>
                  </a:lnTo>
                  <a:lnTo>
                    <a:pt x="144" y="18"/>
                  </a:lnTo>
                  <a:lnTo>
                    <a:pt x="153" y="15"/>
                  </a:lnTo>
                  <a:lnTo>
                    <a:pt x="165" y="10"/>
                  </a:lnTo>
                  <a:lnTo>
                    <a:pt x="176" y="7"/>
                  </a:lnTo>
                  <a:lnTo>
                    <a:pt x="187" y="5"/>
                  </a:lnTo>
                  <a:lnTo>
                    <a:pt x="199" y="3"/>
                  </a:lnTo>
                  <a:lnTo>
                    <a:pt x="211" y="2"/>
                  </a:lnTo>
                  <a:lnTo>
                    <a:pt x="222" y="1"/>
                  </a:lnTo>
                  <a:lnTo>
                    <a:pt x="234"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4" name="Freeform 144"/>
            <p:cNvSpPr>
              <a:spLocks/>
            </p:cNvSpPr>
            <p:nvPr/>
          </p:nvSpPr>
          <p:spPr bwMode="auto">
            <a:xfrm>
              <a:off x="2363699" y="1938183"/>
              <a:ext cx="361337" cy="361337"/>
            </a:xfrm>
            <a:custGeom>
              <a:avLst/>
              <a:gdLst>
                <a:gd name="T0" fmla="*/ 550 w 998"/>
                <a:gd name="T1" fmla="*/ 3 h 999"/>
                <a:gd name="T2" fmla="*/ 623 w 998"/>
                <a:gd name="T3" fmla="*/ 16 h 999"/>
                <a:gd name="T4" fmla="*/ 693 w 998"/>
                <a:gd name="T5" fmla="*/ 40 h 999"/>
                <a:gd name="T6" fmla="*/ 757 w 998"/>
                <a:gd name="T7" fmla="*/ 72 h 999"/>
                <a:gd name="T8" fmla="*/ 816 w 998"/>
                <a:gd name="T9" fmla="*/ 114 h 999"/>
                <a:gd name="T10" fmla="*/ 868 w 998"/>
                <a:gd name="T11" fmla="*/ 164 h 999"/>
                <a:gd name="T12" fmla="*/ 913 w 998"/>
                <a:gd name="T13" fmla="*/ 220 h 999"/>
                <a:gd name="T14" fmla="*/ 948 w 998"/>
                <a:gd name="T15" fmla="*/ 283 h 999"/>
                <a:gd name="T16" fmla="*/ 975 w 998"/>
                <a:gd name="T17" fmla="*/ 351 h 999"/>
                <a:gd name="T18" fmla="*/ 992 w 998"/>
                <a:gd name="T19" fmla="*/ 423 h 999"/>
                <a:gd name="T20" fmla="*/ 998 w 998"/>
                <a:gd name="T21" fmla="*/ 500 h 999"/>
                <a:gd name="T22" fmla="*/ 992 w 998"/>
                <a:gd name="T23" fmla="*/ 576 h 999"/>
                <a:gd name="T24" fmla="*/ 975 w 998"/>
                <a:gd name="T25" fmla="*/ 648 h 999"/>
                <a:gd name="T26" fmla="*/ 948 w 998"/>
                <a:gd name="T27" fmla="*/ 716 h 999"/>
                <a:gd name="T28" fmla="*/ 913 w 998"/>
                <a:gd name="T29" fmla="*/ 779 h 999"/>
                <a:gd name="T30" fmla="*/ 868 w 998"/>
                <a:gd name="T31" fmla="*/ 836 h 999"/>
                <a:gd name="T32" fmla="*/ 816 w 998"/>
                <a:gd name="T33" fmla="*/ 884 h 999"/>
                <a:gd name="T34" fmla="*/ 757 w 998"/>
                <a:gd name="T35" fmla="*/ 927 h 999"/>
                <a:gd name="T36" fmla="*/ 693 w 998"/>
                <a:gd name="T37" fmla="*/ 960 h 999"/>
                <a:gd name="T38" fmla="*/ 623 w 998"/>
                <a:gd name="T39" fmla="*/ 983 h 999"/>
                <a:gd name="T40" fmla="*/ 550 w 998"/>
                <a:gd name="T41" fmla="*/ 997 h 999"/>
                <a:gd name="T42" fmla="*/ 473 w 998"/>
                <a:gd name="T43" fmla="*/ 998 h 999"/>
                <a:gd name="T44" fmla="*/ 398 w 998"/>
                <a:gd name="T45" fmla="*/ 989 h 999"/>
                <a:gd name="T46" fmla="*/ 327 w 998"/>
                <a:gd name="T47" fmla="*/ 969 h 999"/>
                <a:gd name="T48" fmla="*/ 260 w 998"/>
                <a:gd name="T49" fmla="*/ 938 h 999"/>
                <a:gd name="T50" fmla="*/ 200 w 998"/>
                <a:gd name="T51" fmla="*/ 900 h 999"/>
                <a:gd name="T52" fmla="*/ 146 w 998"/>
                <a:gd name="T53" fmla="*/ 853 h 999"/>
                <a:gd name="T54" fmla="*/ 98 w 998"/>
                <a:gd name="T55" fmla="*/ 798 h 999"/>
                <a:gd name="T56" fmla="*/ 59 w 998"/>
                <a:gd name="T57" fmla="*/ 738 h 999"/>
                <a:gd name="T58" fmla="*/ 30 w 998"/>
                <a:gd name="T59" fmla="*/ 672 h 999"/>
                <a:gd name="T60" fmla="*/ 9 w 998"/>
                <a:gd name="T61" fmla="*/ 600 h 999"/>
                <a:gd name="T62" fmla="*/ 0 w 998"/>
                <a:gd name="T63" fmla="*/ 526 h 999"/>
                <a:gd name="T64" fmla="*/ 2 w 998"/>
                <a:gd name="T65" fmla="*/ 448 h 999"/>
                <a:gd name="T66" fmla="*/ 15 w 998"/>
                <a:gd name="T67" fmla="*/ 375 h 999"/>
                <a:gd name="T68" fmla="*/ 39 w 998"/>
                <a:gd name="T69" fmla="*/ 306 h 999"/>
                <a:gd name="T70" fmla="*/ 71 w 998"/>
                <a:gd name="T71" fmla="*/ 241 h 999"/>
                <a:gd name="T72" fmla="*/ 113 w 998"/>
                <a:gd name="T73" fmla="*/ 182 h 999"/>
                <a:gd name="T74" fmla="*/ 163 w 998"/>
                <a:gd name="T75" fmla="*/ 131 h 999"/>
                <a:gd name="T76" fmla="*/ 219 w 998"/>
                <a:gd name="T77" fmla="*/ 85 h 999"/>
                <a:gd name="T78" fmla="*/ 282 w 998"/>
                <a:gd name="T79" fmla="*/ 50 h 999"/>
                <a:gd name="T80" fmla="*/ 350 w 998"/>
                <a:gd name="T81" fmla="*/ 23 h 999"/>
                <a:gd name="T82" fmla="*/ 422 w 998"/>
                <a:gd name="T83" fmla="*/ 6 h 999"/>
                <a:gd name="T84" fmla="*/ 499 w 998"/>
                <a:gd name="T8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8" h="999">
                  <a:moveTo>
                    <a:pt x="499" y="0"/>
                  </a:moveTo>
                  <a:lnTo>
                    <a:pt x="525" y="1"/>
                  </a:lnTo>
                  <a:lnTo>
                    <a:pt x="550" y="3"/>
                  </a:lnTo>
                  <a:lnTo>
                    <a:pt x="574" y="6"/>
                  </a:lnTo>
                  <a:lnTo>
                    <a:pt x="599" y="11"/>
                  </a:lnTo>
                  <a:lnTo>
                    <a:pt x="623" y="16"/>
                  </a:lnTo>
                  <a:lnTo>
                    <a:pt x="647" y="23"/>
                  </a:lnTo>
                  <a:lnTo>
                    <a:pt x="671" y="31"/>
                  </a:lnTo>
                  <a:lnTo>
                    <a:pt x="693" y="40"/>
                  </a:lnTo>
                  <a:lnTo>
                    <a:pt x="715" y="50"/>
                  </a:lnTo>
                  <a:lnTo>
                    <a:pt x="736" y="60"/>
                  </a:lnTo>
                  <a:lnTo>
                    <a:pt x="757" y="72"/>
                  </a:lnTo>
                  <a:lnTo>
                    <a:pt x="777" y="85"/>
                  </a:lnTo>
                  <a:lnTo>
                    <a:pt x="797" y="99"/>
                  </a:lnTo>
                  <a:lnTo>
                    <a:pt x="816" y="114"/>
                  </a:lnTo>
                  <a:lnTo>
                    <a:pt x="835" y="131"/>
                  </a:lnTo>
                  <a:lnTo>
                    <a:pt x="852" y="147"/>
                  </a:lnTo>
                  <a:lnTo>
                    <a:pt x="868" y="164"/>
                  </a:lnTo>
                  <a:lnTo>
                    <a:pt x="884" y="182"/>
                  </a:lnTo>
                  <a:lnTo>
                    <a:pt x="898" y="201"/>
                  </a:lnTo>
                  <a:lnTo>
                    <a:pt x="913" y="220"/>
                  </a:lnTo>
                  <a:lnTo>
                    <a:pt x="925" y="241"/>
                  </a:lnTo>
                  <a:lnTo>
                    <a:pt x="937" y="261"/>
                  </a:lnTo>
                  <a:lnTo>
                    <a:pt x="948" y="283"/>
                  </a:lnTo>
                  <a:lnTo>
                    <a:pt x="959" y="306"/>
                  </a:lnTo>
                  <a:lnTo>
                    <a:pt x="968" y="328"/>
                  </a:lnTo>
                  <a:lnTo>
                    <a:pt x="975" y="351"/>
                  </a:lnTo>
                  <a:lnTo>
                    <a:pt x="983" y="375"/>
                  </a:lnTo>
                  <a:lnTo>
                    <a:pt x="988" y="399"/>
                  </a:lnTo>
                  <a:lnTo>
                    <a:pt x="992" y="423"/>
                  </a:lnTo>
                  <a:lnTo>
                    <a:pt x="996" y="448"/>
                  </a:lnTo>
                  <a:lnTo>
                    <a:pt x="997" y="474"/>
                  </a:lnTo>
                  <a:lnTo>
                    <a:pt x="998" y="500"/>
                  </a:lnTo>
                  <a:lnTo>
                    <a:pt x="997" y="526"/>
                  </a:lnTo>
                  <a:lnTo>
                    <a:pt x="996" y="551"/>
                  </a:lnTo>
                  <a:lnTo>
                    <a:pt x="992" y="576"/>
                  </a:lnTo>
                  <a:lnTo>
                    <a:pt x="988" y="600"/>
                  </a:lnTo>
                  <a:lnTo>
                    <a:pt x="983" y="624"/>
                  </a:lnTo>
                  <a:lnTo>
                    <a:pt x="975" y="648"/>
                  </a:lnTo>
                  <a:lnTo>
                    <a:pt x="968" y="672"/>
                  </a:lnTo>
                  <a:lnTo>
                    <a:pt x="959" y="694"/>
                  </a:lnTo>
                  <a:lnTo>
                    <a:pt x="948" y="716"/>
                  </a:lnTo>
                  <a:lnTo>
                    <a:pt x="937" y="738"/>
                  </a:lnTo>
                  <a:lnTo>
                    <a:pt x="925" y="758"/>
                  </a:lnTo>
                  <a:lnTo>
                    <a:pt x="913" y="779"/>
                  </a:lnTo>
                  <a:lnTo>
                    <a:pt x="898" y="798"/>
                  </a:lnTo>
                  <a:lnTo>
                    <a:pt x="884" y="817"/>
                  </a:lnTo>
                  <a:lnTo>
                    <a:pt x="868" y="836"/>
                  </a:lnTo>
                  <a:lnTo>
                    <a:pt x="852" y="853"/>
                  </a:lnTo>
                  <a:lnTo>
                    <a:pt x="835" y="869"/>
                  </a:lnTo>
                  <a:lnTo>
                    <a:pt x="816" y="884"/>
                  </a:lnTo>
                  <a:lnTo>
                    <a:pt x="797" y="900"/>
                  </a:lnTo>
                  <a:lnTo>
                    <a:pt x="777" y="914"/>
                  </a:lnTo>
                  <a:lnTo>
                    <a:pt x="757" y="927"/>
                  </a:lnTo>
                  <a:lnTo>
                    <a:pt x="736" y="938"/>
                  </a:lnTo>
                  <a:lnTo>
                    <a:pt x="715" y="949"/>
                  </a:lnTo>
                  <a:lnTo>
                    <a:pt x="693" y="960"/>
                  </a:lnTo>
                  <a:lnTo>
                    <a:pt x="671" y="969"/>
                  </a:lnTo>
                  <a:lnTo>
                    <a:pt x="647" y="976"/>
                  </a:lnTo>
                  <a:lnTo>
                    <a:pt x="623" y="983"/>
                  </a:lnTo>
                  <a:lnTo>
                    <a:pt x="599" y="989"/>
                  </a:lnTo>
                  <a:lnTo>
                    <a:pt x="574" y="993"/>
                  </a:lnTo>
                  <a:lnTo>
                    <a:pt x="550" y="997"/>
                  </a:lnTo>
                  <a:lnTo>
                    <a:pt x="525" y="998"/>
                  </a:lnTo>
                  <a:lnTo>
                    <a:pt x="499" y="999"/>
                  </a:lnTo>
                  <a:lnTo>
                    <a:pt x="473" y="998"/>
                  </a:lnTo>
                  <a:lnTo>
                    <a:pt x="448" y="997"/>
                  </a:lnTo>
                  <a:lnTo>
                    <a:pt x="422" y="993"/>
                  </a:lnTo>
                  <a:lnTo>
                    <a:pt x="398" y="989"/>
                  </a:lnTo>
                  <a:lnTo>
                    <a:pt x="373" y="983"/>
                  </a:lnTo>
                  <a:lnTo>
                    <a:pt x="350" y="976"/>
                  </a:lnTo>
                  <a:lnTo>
                    <a:pt x="327" y="969"/>
                  </a:lnTo>
                  <a:lnTo>
                    <a:pt x="304" y="960"/>
                  </a:lnTo>
                  <a:lnTo>
                    <a:pt x="282" y="949"/>
                  </a:lnTo>
                  <a:lnTo>
                    <a:pt x="260" y="938"/>
                  </a:lnTo>
                  <a:lnTo>
                    <a:pt x="240" y="927"/>
                  </a:lnTo>
                  <a:lnTo>
                    <a:pt x="219" y="914"/>
                  </a:lnTo>
                  <a:lnTo>
                    <a:pt x="200" y="900"/>
                  </a:lnTo>
                  <a:lnTo>
                    <a:pt x="181" y="884"/>
                  </a:lnTo>
                  <a:lnTo>
                    <a:pt x="163" y="869"/>
                  </a:lnTo>
                  <a:lnTo>
                    <a:pt x="146" y="853"/>
                  </a:lnTo>
                  <a:lnTo>
                    <a:pt x="129" y="836"/>
                  </a:lnTo>
                  <a:lnTo>
                    <a:pt x="113" y="817"/>
                  </a:lnTo>
                  <a:lnTo>
                    <a:pt x="98" y="798"/>
                  </a:lnTo>
                  <a:lnTo>
                    <a:pt x="84" y="779"/>
                  </a:lnTo>
                  <a:lnTo>
                    <a:pt x="71" y="758"/>
                  </a:lnTo>
                  <a:lnTo>
                    <a:pt x="59" y="738"/>
                  </a:lnTo>
                  <a:lnTo>
                    <a:pt x="48" y="716"/>
                  </a:lnTo>
                  <a:lnTo>
                    <a:pt x="39" y="694"/>
                  </a:lnTo>
                  <a:lnTo>
                    <a:pt x="30" y="672"/>
                  </a:lnTo>
                  <a:lnTo>
                    <a:pt x="21" y="648"/>
                  </a:lnTo>
                  <a:lnTo>
                    <a:pt x="15" y="624"/>
                  </a:lnTo>
                  <a:lnTo>
                    <a:pt x="9" y="600"/>
                  </a:lnTo>
                  <a:lnTo>
                    <a:pt x="5" y="576"/>
                  </a:lnTo>
                  <a:lnTo>
                    <a:pt x="2" y="551"/>
                  </a:lnTo>
                  <a:lnTo>
                    <a:pt x="0" y="526"/>
                  </a:lnTo>
                  <a:lnTo>
                    <a:pt x="0" y="500"/>
                  </a:lnTo>
                  <a:lnTo>
                    <a:pt x="0" y="474"/>
                  </a:lnTo>
                  <a:lnTo>
                    <a:pt x="2" y="448"/>
                  </a:lnTo>
                  <a:lnTo>
                    <a:pt x="5" y="423"/>
                  </a:lnTo>
                  <a:lnTo>
                    <a:pt x="9" y="399"/>
                  </a:lnTo>
                  <a:lnTo>
                    <a:pt x="15" y="375"/>
                  </a:lnTo>
                  <a:lnTo>
                    <a:pt x="21" y="351"/>
                  </a:lnTo>
                  <a:lnTo>
                    <a:pt x="30" y="328"/>
                  </a:lnTo>
                  <a:lnTo>
                    <a:pt x="39" y="306"/>
                  </a:lnTo>
                  <a:lnTo>
                    <a:pt x="48" y="283"/>
                  </a:lnTo>
                  <a:lnTo>
                    <a:pt x="59" y="261"/>
                  </a:lnTo>
                  <a:lnTo>
                    <a:pt x="71" y="241"/>
                  </a:lnTo>
                  <a:lnTo>
                    <a:pt x="84" y="220"/>
                  </a:lnTo>
                  <a:lnTo>
                    <a:pt x="98" y="201"/>
                  </a:lnTo>
                  <a:lnTo>
                    <a:pt x="113" y="182"/>
                  </a:lnTo>
                  <a:lnTo>
                    <a:pt x="129" y="164"/>
                  </a:lnTo>
                  <a:lnTo>
                    <a:pt x="146" y="147"/>
                  </a:lnTo>
                  <a:lnTo>
                    <a:pt x="163" y="131"/>
                  </a:lnTo>
                  <a:lnTo>
                    <a:pt x="181" y="114"/>
                  </a:lnTo>
                  <a:lnTo>
                    <a:pt x="200" y="99"/>
                  </a:lnTo>
                  <a:lnTo>
                    <a:pt x="219" y="85"/>
                  </a:lnTo>
                  <a:lnTo>
                    <a:pt x="240" y="72"/>
                  </a:lnTo>
                  <a:lnTo>
                    <a:pt x="260" y="60"/>
                  </a:lnTo>
                  <a:lnTo>
                    <a:pt x="282" y="50"/>
                  </a:lnTo>
                  <a:lnTo>
                    <a:pt x="304" y="40"/>
                  </a:lnTo>
                  <a:lnTo>
                    <a:pt x="327" y="31"/>
                  </a:lnTo>
                  <a:lnTo>
                    <a:pt x="350" y="23"/>
                  </a:lnTo>
                  <a:lnTo>
                    <a:pt x="373" y="16"/>
                  </a:lnTo>
                  <a:lnTo>
                    <a:pt x="398" y="11"/>
                  </a:lnTo>
                  <a:lnTo>
                    <a:pt x="422" y="6"/>
                  </a:lnTo>
                  <a:lnTo>
                    <a:pt x="448" y="3"/>
                  </a:lnTo>
                  <a:lnTo>
                    <a:pt x="473" y="1"/>
                  </a:lnTo>
                  <a:lnTo>
                    <a:pt x="499"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5" name="Freeform 145"/>
            <p:cNvSpPr>
              <a:spLocks/>
            </p:cNvSpPr>
            <p:nvPr/>
          </p:nvSpPr>
          <p:spPr bwMode="auto">
            <a:xfrm>
              <a:off x="3723427" y="1756789"/>
              <a:ext cx="226379" cy="226379"/>
            </a:xfrm>
            <a:custGeom>
              <a:avLst/>
              <a:gdLst>
                <a:gd name="T0" fmla="*/ 345 w 626"/>
                <a:gd name="T1" fmla="*/ 2 h 625"/>
                <a:gd name="T2" fmla="*/ 391 w 626"/>
                <a:gd name="T3" fmla="*/ 10 h 625"/>
                <a:gd name="T4" fmla="*/ 434 w 626"/>
                <a:gd name="T5" fmla="*/ 25 h 625"/>
                <a:gd name="T6" fmla="*/ 475 w 626"/>
                <a:gd name="T7" fmla="*/ 45 h 625"/>
                <a:gd name="T8" fmla="*/ 512 w 626"/>
                <a:gd name="T9" fmla="*/ 71 h 625"/>
                <a:gd name="T10" fmla="*/ 545 w 626"/>
                <a:gd name="T11" fmla="*/ 103 h 625"/>
                <a:gd name="T12" fmla="*/ 573 w 626"/>
                <a:gd name="T13" fmla="*/ 138 h 625"/>
                <a:gd name="T14" fmla="*/ 595 w 626"/>
                <a:gd name="T15" fmla="*/ 177 h 625"/>
                <a:gd name="T16" fmla="*/ 612 w 626"/>
                <a:gd name="T17" fmla="*/ 220 h 625"/>
                <a:gd name="T18" fmla="*/ 622 w 626"/>
                <a:gd name="T19" fmla="*/ 266 h 625"/>
                <a:gd name="T20" fmla="*/ 626 w 626"/>
                <a:gd name="T21" fmla="*/ 313 h 625"/>
                <a:gd name="T22" fmla="*/ 622 w 626"/>
                <a:gd name="T23" fmla="*/ 361 h 625"/>
                <a:gd name="T24" fmla="*/ 612 w 626"/>
                <a:gd name="T25" fmla="*/ 406 h 625"/>
                <a:gd name="T26" fmla="*/ 595 w 626"/>
                <a:gd name="T27" fmla="*/ 448 h 625"/>
                <a:gd name="T28" fmla="*/ 573 w 626"/>
                <a:gd name="T29" fmla="*/ 488 h 625"/>
                <a:gd name="T30" fmla="*/ 545 w 626"/>
                <a:gd name="T31" fmla="*/ 523 h 625"/>
                <a:gd name="T32" fmla="*/ 512 w 626"/>
                <a:gd name="T33" fmla="*/ 554 h 625"/>
                <a:gd name="T34" fmla="*/ 475 w 626"/>
                <a:gd name="T35" fmla="*/ 580 h 625"/>
                <a:gd name="T36" fmla="*/ 434 w 626"/>
                <a:gd name="T37" fmla="*/ 600 h 625"/>
                <a:gd name="T38" fmla="*/ 391 w 626"/>
                <a:gd name="T39" fmla="*/ 616 h 625"/>
                <a:gd name="T40" fmla="*/ 345 w 626"/>
                <a:gd name="T41" fmla="*/ 624 h 625"/>
                <a:gd name="T42" fmla="*/ 297 w 626"/>
                <a:gd name="T43" fmla="*/ 625 h 625"/>
                <a:gd name="T44" fmla="*/ 250 w 626"/>
                <a:gd name="T45" fmla="*/ 619 h 625"/>
                <a:gd name="T46" fmla="*/ 205 w 626"/>
                <a:gd name="T47" fmla="*/ 607 h 625"/>
                <a:gd name="T48" fmla="*/ 164 w 626"/>
                <a:gd name="T49" fmla="*/ 587 h 625"/>
                <a:gd name="T50" fmla="*/ 125 w 626"/>
                <a:gd name="T51" fmla="*/ 564 h 625"/>
                <a:gd name="T52" fmla="*/ 92 w 626"/>
                <a:gd name="T53" fmla="*/ 533 h 625"/>
                <a:gd name="T54" fmla="*/ 63 w 626"/>
                <a:gd name="T55" fmla="*/ 500 h 625"/>
                <a:gd name="T56" fmla="*/ 38 w 626"/>
                <a:gd name="T57" fmla="*/ 462 h 625"/>
                <a:gd name="T58" fmla="*/ 20 w 626"/>
                <a:gd name="T59" fmla="*/ 420 h 625"/>
                <a:gd name="T60" fmla="*/ 7 w 626"/>
                <a:gd name="T61" fmla="*/ 376 h 625"/>
                <a:gd name="T62" fmla="*/ 0 w 626"/>
                <a:gd name="T63" fmla="*/ 329 h 625"/>
                <a:gd name="T64" fmla="*/ 2 w 626"/>
                <a:gd name="T65" fmla="*/ 281 h 625"/>
                <a:gd name="T66" fmla="*/ 10 w 626"/>
                <a:gd name="T67" fmla="*/ 234 h 625"/>
                <a:gd name="T68" fmla="*/ 25 w 626"/>
                <a:gd name="T69" fmla="*/ 191 h 625"/>
                <a:gd name="T70" fmla="*/ 45 w 626"/>
                <a:gd name="T71" fmla="*/ 151 h 625"/>
                <a:gd name="T72" fmla="*/ 71 w 626"/>
                <a:gd name="T73" fmla="*/ 114 h 625"/>
                <a:gd name="T74" fmla="*/ 103 w 626"/>
                <a:gd name="T75" fmla="*/ 81 h 625"/>
                <a:gd name="T76" fmla="*/ 138 w 626"/>
                <a:gd name="T77" fmla="*/ 54 h 625"/>
                <a:gd name="T78" fmla="*/ 177 w 626"/>
                <a:gd name="T79" fmla="*/ 31 h 625"/>
                <a:gd name="T80" fmla="*/ 220 w 626"/>
                <a:gd name="T81" fmla="*/ 14 h 625"/>
                <a:gd name="T82" fmla="*/ 266 w 626"/>
                <a:gd name="T83" fmla="*/ 4 h 625"/>
                <a:gd name="T84" fmla="*/ 313 w 626"/>
                <a:gd name="T85"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6" h="625">
                  <a:moveTo>
                    <a:pt x="313" y="0"/>
                  </a:moveTo>
                  <a:lnTo>
                    <a:pt x="330" y="1"/>
                  </a:lnTo>
                  <a:lnTo>
                    <a:pt x="345" y="2"/>
                  </a:lnTo>
                  <a:lnTo>
                    <a:pt x="361" y="4"/>
                  </a:lnTo>
                  <a:lnTo>
                    <a:pt x="376" y="6"/>
                  </a:lnTo>
                  <a:lnTo>
                    <a:pt x="391" y="10"/>
                  </a:lnTo>
                  <a:lnTo>
                    <a:pt x="406" y="14"/>
                  </a:lnTo>
                  <a:lnTo>
                    <a:pt x="420" y="19"/>
                  </a:lnTo>
                  <a:lnTo>
                    <a:pt x="434" y="25"/>
                  </a:lnTo>
                  <a:lnTo>
                    <a:pt x="448" y="31"/>
                  </a:lnTo>
                  <a:lnTo>
                    <a:pt x="462" y="38"/>
                  </a:lnTo>
                  <a:lnTo>
                    <a:pt x="475" y="45"/>
                  </a:lnTo>
                  <a:lnTo>
                    <a:pt x="488" y="54"/>
                  </a:lnTo>
                  <a:lnTo>
                    <a:pt x="500" y="63"/>
                  </a:lnTo>
                  <a:lnTo>
                    <a:pt x="512" y="71"/>
                  </a:lnTo>
                  <a:lnTo>
                    <a:pt x="523" y="81"/>
                  </a:lnTo>
                  <a:lnTo>
                    <a:pt x="534" y="92"/>
                  </a:lnTo>
                  <a:lnTo>
                    <a:pt x="545" y="103"/>
                  </a:lnTo>
                  <a:lnTo>
                    <a:pt x="554" y="114"/>
                  </a:lnTo>
                  <a:lnTo>
                    <a:pt x="564" y="125"/>
                  </a:lnTo>
                  <a:lnTo>
                    <a:pt x="573" y="138"/>
                  </a:lnTo>
                  <a:lnTo>
                    <a:pt x="580" y="151"/>
                  </a:lnTo>
                  <a:lnTo>
                    <a:pt x="588" y="164"/>
                  </a:lnTo>
                  <a:lnTo>
                    <a:pt x="595" y="177"/>
                  </a:lnTo>
                  <a:lnTo>
                    <a:pt x="601" y="191"/>
                  </a:lnTo>
                  <a:lnTo>
                    <a:pt x="607" y="205"/>
                  </a:lnTo>
                  <a:lnTo>
                    <a:pt x="612" y="220"/>
                  </a:lnTo>
                  <a:lnTo>
                    <a:pt x="616" y="234"/>
                  </a:lnTo>
                  <a:lnTo>
                    <a:pt x="619" y="249"/>
                  </a:lnTo>
                  <a:lnTo>
                    <a:pt x="622" y="266"/>
                  </a:lnTo>
                  <a:lnTo>
                    <a:pt x="624" y="281"/>
                  </a:lnTo>
                  <a:lnTo>
                    <a:pt x="626" y="297"/>
                  </a:lnTo>
                  <a:lnTo>
                    <a:pt x="626" y="313"/>
                  </a:lnTo>
                  <a:lnTo>
                    <a:pt x="626" y="329"/>
                  </a:lnTo>
                  <a:lnTo>
                    <a:pt x="624" y="344"/>
                  </a:lnTo>
                  <a:lnTo>
                    <a:pt x="622" y="361"/>
                  </a:lnTo>
                  <a:lnTo>
                    <a:pt x="619" y="376"/>
                  </a:lnTo>
                  <a:lnTo>
                    <a:pt x="616" y="391"/>
                  </a:lnTo>
                  <a:lnTo>
                    <a:pt x="612" y="406"/>
                  </a:lnTo>
                  <a:lnTo>
                    <a:pt x="607" y="420"/>
                  </a:lnTo>
                  <a:lnTo>
                    <a:pt x="601" y="434"/>
                  </a:lnTo>
                  <a:lnTo>
                    <a:pt x="595" y="448"/>
                  </a:lnTo>
                  <a:lnTo>
                    <a:pt x="588" y="462"/>
                  </a:lnTo>
                  <a:lnTo>
                    <a:pt x="580" y="475"/>
                  </a:lnTo>
                  <a:lnTo>
                    <a:pt x="573" y="488"/>
                  </a:lnTo>
                  <a:lnTo>
                    <a:pt x="564" y="500"/>
                  </a:lnTo>
                  <a:lnTo>
                    <a:pt x="554" y="512"/>
                  </a:lnTo>
                  <a:lnTo>
                    <a:pt x="545" y="523"/>
                  </a:lnTo>
                  <a:lnTo>
                    <a:pt x="534" y="533"/>
                  </a:lnTo>
                  <a:lnTo>
                    <a:pt x="523" y="544"/>
                  </a:lnTo>
                  <a:lnTo>
                    <a:pt x="512" y="554"/>
                  </a:lnTo>
                  <a:lnTo>
                    <a:pt x="500" y="564"/>
                  </a:lnTo>
                  <a:lnTo>
                    <a:pt x="488" y="572"/>
                  </a:lnTo>
                  <a:lnTo>
                    <a:pt x="475" y="580"/>
                  </a:lnTo>
                  <a:lnTo>
                    <a:pt x="462" y="587"/>
                  </a:lnTo>
                  <a:lnTo>
                    <a:pt x="448" y="595"/>
                  </a:lnTo>
                  <a:lnTo>
                    <a:pt x="434" y="600"/>
                  </a:lnTo>
                  <a:lnTo>
                    <a:pt x="420" y="607"/>
                  </a:lnTo>
                  <a:lnTo>
                    <a:pt x="406" y="611"/>
                  </a:lnTo>
                  <a:lnTo>
                    <a:pt x="391" y="616"/>
                  </a:lnTo>
                  <a:lnTo>
                    <a:pt x="376" y="619"/>
                  </a:lnTo>
                  <a:lnTo>
                    <a:pt x="361" y="622"/>
                  </a:lnTo>
                  <a:lnTo>
                    <a:pt x="345" y="624"/>
                  </a:lnTo>
                  <a:lnTo>
                    <a:pt x="330" y="625"/>
                  </a:lnTo>
                  <a:lnTo>
                    <a:pt x="313" y="625"/>
                  </a:lnTo>
                  <a:lnTo>
                    <a:pt x="297" y="625"/>
                  </a:lnTo>
                  <a:lnTo>
                    <a:pt x="281" y="624"/>
                  </a:lnTo>
                  <a:lnTo>
                    <a:pt x="266" y="622"/>
                  </a:lnTo>
                  <a:lnTo>
                    <a:pt x="250" y="619"/>
                  </a:lnTo>
                  <a:lnTo>
                    <a:pt x="235" y="616"/>
                  </a:lnTo>
                  <a:lnTo>
                    <a:pt x="220" y="611"/>
                  </a:lnTo>
                  <a:lnTo>
                    <a:pt x="205" y="607"/>
                  </a:lnTo>
                  <a:lnTo>
                    <a:pt x="191" y="600"/>
                  </a:lnTo>
                  <a:lnTo>
                    <a:pt x="177" y="595"/>
                  </a:lnTo>
                  <a:lnTo>
                    <a:pt x="164" y="587"/>
                  </a:lnTo>
                  <a:lnTo>
                    <a:pt x="150" y="580"/>
                  </a:lnTo>
                  <a:lnTo>
                    <a:pt x="138" y="572"/>
                  </a:lnTo>
                  <a:lnTo>
                    <a:pt x="125" y="564"/>
                  </a:lnTo>
                  <a:lnTo>
                    <a:pt x="114" y="554"/>
                  </a:lnTo>
                  <a:lnTo>
                    <a:pt x="103" y="544"/>
                  </a:lnTo>
                  <a:lnTo>
                    <a:pt x="92" y="533"/>
                  </a:lnTo>
                  <a:lnTo>
                    <a:pt x="81" y="523"/>
                  </a:lnTo>
                  <a:lnTo>
                    <a:pt x="71" y="512"/>
                  </a:lnTo>
                  <a:lnTo>
                    <a:pt x="63" y="500"/>
                  </a:lnTo>
                  <a:lnTo>
                    <a:pt x="54" y="488"/>
                  </a:lnTo>
                  <a:lnTo>
                    <a:pt x="45" y="475"/>
                  </a:lnTo>
                  <a:lnTo>
                    <a:pt x="38" y="462"/>
                  </a:lnTo>
                  <a:lnTo>
                    <a:pt x="31" y="448"/>
                  </a:lnTo>
                  <a:lnTo>
                    <a:pt x="25" y="434"/>
                  </a:lnTo>
                  <a:lnTo>
                    <a:pt x="20" y="420"/>
                  </a:lnTo>
                  <a:lnTo>
                    <a:pt x="14" y="406"/>
                  </a:lnTo>
                  <a:lnTo>
                    <a:pt x="10" y="391"/>
                  </a:lnTo>
                  <a:lnTo>
                    <a:pt x="7" y="376"/>
                  </a:lnTo>
                  <a:lnTo>
                    <a:pt x="3" y="361"/>
                  </a:lnTo>
                  <a:lnTo>
                    <a:pt x="2" y="344"/>
                  </a:lnTo>
                  <a:lnTo>
                    <a:pt x="0" y="329"/>
                  </a:lnTo>
                  <a:lnTo>
                    <a:pt x="0" y="313"/>
                  </a:lnTo>
                  <a:lnTo>
                    <a:pt x="0" y="297"/>
                  </a:lnTo>
                  <a:lnTo>
                    <a:pt x="2" y="281"/>
                  </a:lnTo>
                  <a:lnTo>
                    <a:pt x="3" y="266"/>
                  </a:lnTo>
                  <a:lnTo>
                    <a:pt x="7" y="249"/>
                  </a:lnTo>
                  <a:lnTo>
                    <a:pt x="10" y="234"/>
                  </a:lnTo>
                  <a:lnTo>
                    <a:pt x="14" y="220"/>
                  </a:lnTo>
                  <a:lnTo>
                    <a:pt x="20" y="205"/>
                  </a:lnTo>
                  <a:lnTo>
                    <a:pt x="25" y="191"/>
                  </a:lnTo>
                  <a:lnTo>
                    <a:pt x="31" y="177"/>
                  </a:lnTo>
                  <a:lnTo>
                    <a:pt x="38" y="164"/>
                  </a:lnTo>
                  <a:lnTo>
                    <a:pt x="45" y="151"/>
                  </a:lnTo>
                  <a:lnTo>
                    <a:pt x="54" y="138"/>
                  </a:lnTo>
                  <a:lnTo>
                    <a:pt x="63" y="125"/>
                  </a:lnTo>
                  <a:lnTo>
                    <a:pt x="71" y="114"/>
                  </a:lnTo>
                  <a:lnTo>
                    <a:pt x="81" y="103"/>
                  </a:lnTo>
                  <a:lnTo>
                    <a:pt x="92" y="92"/>
                  </a:lnTo>
                  <a:lnTo>
                    <a:pt x="103" y="81"/>
                  </a:lnTo>
                  <a:lnTo>
                    <a:pt x="114" y="71"/>
                  </a:lnTo>
                  <a:lnTo>
                    <a:pt x="125" y="63"/>
                  </a:lnTo>
                  <a:lnTo>
                    <a:pt x="138" y="54"/>
                  </a:lnTo>
                  <a:lnTo>
                    <a:pt x="150" y="45"/>
                  </a:lnTo>
                  <a:lnTo>
                    <a:pt x="164" y="38"/>
                  </a:lnTo>
                  <a:lnTo>
                    <a:pt x="177" y="31"/>
                  </a:lnTo>
                  <a:lnTo>
                    <a:pt x="191" y="25"/>
                  </a:lnTo>
                  <a:lnTo>
                    <a:pt x="205" y="19"/>
                  </a:lnTo>
                  <a:lnTo>
                    <a:pt x="220" y="14"/>
                  </a:lnTo>
                  <a:lnTo>
                    <a:pt x="235" y="10"/>
                  </a:lnTo>
                  <a:lnTo>
                    <a:pt x="250" y="6"/>
                  </a:lnTo>
                  <a:lnTo>
                    <a:pt x="266" y="4"/>
                  </a:lnTo>
                  <a:lnTo>
                    <a:pt x="281" y="2"/>
                  </a:lnTo>
                  <a:lnTo>
                    <a:pt x="297" y="1"/>
                  </a:lnTo>
                  <a:lnTo>
                    <a:pt x="313"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6" name="Freeform 146"/>
            <p:cNvSpPr>
              <a:spLocks/>
            </p:cNvSpPr>
            <p:nvPr/>
          </p:nvSpPr>
          <p:spPr bwMode="auto">
            <a:xfrm>
              <a:off x="1736803" y="2157307"/>
              <a:ext cx="162529" cy="162529"/>
            </a:xfrm>
            <a:custGeom>
              <a:avLst/>
              <a:gdLst>
                <a:gd name="T0" fmla="*/ 237 w 450"/>
                <a:gd name="T1" fmla="*/ 0 h 449"/>
                <a:gd name="T2" fmla="*/ 260 w 450"/>
                <a:gd name="T3" fmla="*/ 2 h 449"/>
                <a:gd name="T4" fmla="*/ 281 w 450"/>
                <a:gd name="T5" fmla="*/ 7 h 449"/>
                <a:gd name="T6" fmla="*/ 302 w 450"/>
                <a:gd name="T7" fmla="*/ 14 h 449"/>
                <a:gd name="T8" fmla="*/ 332 w 450"/>
                <a:gd name="T9" fmla="*/ 27 h 449"/>
                <a:gd name="T10" fmla="*/ 368 w 450"/>
                <a:gd name="T11" fmla="*/ 52 h 449"/>
                <a:gd name="T12" fmla="*/ 398 w 450"/>
                <a:gd name="T13" fmla="*/ 82 h 449"/>
                <a:gd name="T14" fmla="*/ 423 w 450"/>
                <a:gd name="T15" fmla="*/ 117 h 449"/>
                <a:gd name="T16" fmla="*/ 436 w 450"/>
                <a:gd name="T17" fmla="*/ 148 h 449"/>
                <a:gd name="T18" fmla="*/ 442 w 450"/>
                <a:gd name="T19" fmla="*/ 168 h 449"/>
                <a:gd name="T20" fmla="*/ 448 w 450"/>
                <a:gd name="T21" fmla="*/ 190 h 449"/>
                <a:gd name="T22" fmla="*/ 450 w 450"/>
                <a:gd name="T23" fmla="*/ 212 h 449"/>
                <a:gd name="T24" fmla="*/ 450 w 450"/>
                <a:gd name="T25" fmla="*/ 236 h 449"/>
                <a:gd name="T26" fmla="*/ 448 w 450"/>
                <a:gd name="T27" fmla="*/ 259 h 449"/>
                <a:gd name="T28" fmla="*/ 442 w 450"/>
                <a:gd name="T29" fmla="*/ 280 h 449"/>
                <a:gd name="T30" fmla="*/ 436 w 450"/>
                <a:gd name="T31" fmla="*/ 302 h 449"/>
                <a:gd name="T32" fmla="*/ 423 w 450"/>
                <a:gd name="T33" fmla="*/ 331 h 449"/>
                <a:gd name="T34" fmla="*/ 398 w 450"/>
                <a:gd name="T35" fmla="*/ 367 h 449"/>
                <a:gd name="T36" fmla="*/ 368 w 450"/>
                <a:gd name="T37" fmla="*/ 398 h 449"/>
                <a:gd name="T38" fmla="*/ 332 w 450"/>
                <a:gd name="T39" fmla="*/ 422 h 449"/>
                <a:gd name="T40" fmla="*/ 302 w 450"/>
                <a:gd name="T41" fmla="*/ 436 h 449"/>
                <a:gd name="T42" fmla="*/ 281 w 450"/>
                <a:gd name="T43" fmla="*/ 442 h 449"/>
                <a:gd name="T44" fmla="*/ 260 w 450"/>
                <a:gd name="T45" fmla="*/ 447 h 449"/>
                <a:gd name="T46" fmla="*/ 237 w 450"/>
                <a:gd name="T47" fmla="*/ 449 h 449"/>
                <a:gd name="T48" fmla="*/ 213 w 450"/>
                <a:gd name="T49" fmla="*/ 449 h 449"/>
                <a:gd name="T50" fmla="*/ 190 w 450"/>
                <a:gd name="T51" fmla="*/ 447 h 449"/>
                <a:gd name="T52" fmla="*/ 169 w 450"/>
                <a:gd name="T53" fmla="*/ 442 h 449"/>
                <a:gd name="T54" fmla="*/ 147 w 450"/>
                <a:gd name="T55" fmla="*/ 436 h 449"/>
                <a:gd name="T56" fmla="*/ 118 w 450"/>
                <a:gd name="T57" fmla="*/ 422 h 449"/>
                <a:gd name="T58" fmla="*/ 82 w 450"/>
                <a:gd name="T59" fmla="*/ 398 h 449"/>
                <a:gd name="T60" fmla="*/ 51 w 450"/>
                <a:gd name="T61" fmla="*/ 367 h 449"/>
                <a:gd name="T62" fmla="*/ 27 w 450"/>
                <a:gd name="T63" fmla="*/ 331 h 449"/>
                <a:gd name="T64" fmla="*/ 14 w 450"/>
                <a:gd name="T65" fmla="*/ 302 h 449"/>
                <a:gd name="T66" fmla="*/ 7 w 450"/>
                <a:gd name="T67" fmla="*/ 280 h 449"/>
                <a:gd name="T68" fmla="*/ 3 w 450"/>
                <a:gd name="T69" fmla="*/ 259 h 449"/>
                <a:gd name="T70" fmla="*/ 0 w 450"/>
                <a:gd name="T71" fmla="*/ 236 h 449"/>
                <a:gd name="T72" fmla="*/ 0 w 450"/>
                <a:gd name="T73" fmla="*/ 212 h 449"/>
                <a:gd name="T74" fmla="*/ 3 w 450"/>
                <a:gd name="T75" fmla="*/ 190 h 449"/>
                <a:gd name="T76" fmla="*/ 7 w 450"/>
                <a:gd name="T77" fmla="*/ 168 h 449"/>
                <a:gd name="T78" fmla="*/ 14 w 450"/>
                <a:gd name="T79" fmla="*/ 148 h 449"/>
                <a:gd name="T80" fmla="*/ 27 w 450"/>
                <a:gd name="T81" fmla="*/ 117 h 449"/>
                <a:gd name="T82" fmla="*/ 51 w 450"/>
                <a:gd name="T83" fmla="*/ 82 h 449"/>
                <a:gd name="T84" fmla="*/ 82 w 450"/>
                <a:gd name="T85" fmla="*/ 52 h 449"/>
                <a:gd name="T86" fmla="*/ 118 w 450"/>
                <a:gd name="T87" fmla="*/ 27 h 449"/>
                <a:gd name="T88" fmla="*/ 147 w 450"/>
                <a:gd name="T89" fmla="*/ 14 h 449"/>
                <a:gd name="T90" fmla="*/ 169 w 450"/>
                <a:gd name="T91" fmla="*/ 7 h 449"/>
                <a:gd name="T92" fmla="*/ 190 w 450"/>
                <a:gd name="T93" fmla="*/ 2 h 449"/>
                <a:gd name="T94" fmla="*/ 213 w 450"/>
                <a:gd name="T95"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449">
                  <a:moveTo>
                    <a:pt x="225" y="0"/>
                  </a:moveTo>
                  <a:lnTo>
                    <a:pt x="237" y="0"/>
                  </a:lnTo>
                  <a:lnTo>
                    <a:pt x="248" y="1"/>
                  </a:lnTo>
                  <a:lnTo>
                    <a:pt x="260" y="2"/>
                  </a:lnTo>
                  <a:lnTo>
                    <a:pt x="270" y="4"/>
                  </a:lnTo>
                  <a:lnTo>
                    <a:pt x="281" y="7"/>
                  </a:lnTo>
                  <a:lnTo>
                    <a:pt x="292" y="9"/>
                  </a:lnTo>
                  <a:lnTo>
                    <a:pt x="302" y="14"/>
                  </a:lnTo>
                  <a:lnTo>
                    <a:pt x="313" y="17"/>
                  </a:lnTo>
                  <a:lnTo>
                    <a:pt x="332" y="27"/>
                  </a:lnTo>
                  <a:lnTo>
                    <a:pt x="350" y="39"/>
                  </a:lnTo>
                  <a:lnTo>
                    <a:pt x="368" y="52"/>
                  </a:lnTo>
                  <a:lnTo>
                    <a:pt x="384" y="66"/>
                  </a:lnTo>
                  <a:lnTo>
                    <a:pt x="398" y="82"/>
                  </a:lnTo>
                  <a:lnTo>
                    <a:pt x="411" y="99"/>
                  </a:lnTo>
                  <a:lnTo>
                    <a:pt x="423" y="117"/>
                  </a:lnTo>
                  <a:lnTo>
                    <a:pt x="432" y="137"/>
                  </a:lnTo>
                  <a:lnTo>
                    <a:pt x="436" y="148"/>
                  </a:lnTo>
                  <a:lnTo>
                    <a:pt x="440" y="157"/>
                  </a:lnTo>
                  <a:lnTo>
                    <a:pt x="442" y="168"/>
                  </a:lnTo>
                  <a:lnTo>
                    <a:pt x="445" y="179"/>
                  </a:lnTo>
                  <a:lnTo>
                    <a:pt x="448" y="190"/>
                  </a:lnTo>
                  <a:lnTo>
                    <a:pt x="449" y="202"/>
                  </a:lnTo>
                  <a:lnTo>
                    <a:pt x="450" y="212"/>
                  </a:lnTo>
                  <a:lnTo>
                    <a:pt x="450" y="224"/>
                  </a:lnTo>
                  <a:lnTo>
                    <a:pt x="450" y="236"/>
                  </a:lnTo>
                  <a:lnTo>
                    <a:pt x="449" y="247"/>
                  </a:lnTo>
                  <a:lnTo>
                    <a:pt x="448" y="259"/>
                  </a:lnTo>
                  <a:lnTo>
                    <a:pt x="445" y="270"/>
                  </a:lnTo>
                  <a:lnTo>
                    <a:pt x="442" y="280"/>
                  </a:lnTo>
                  <a:lnTo>
                    <a:pt x="440" y="291"/>
                  </a:lnTo>
                  <a:lnTo>
                    <a:pt x="436" y="302"/>
                  </a:lnTo>
                  <a:lnTo>
                    <a:pt x="432" y="312"/>
                  </a:lnTo>
                  <a:lnTo>
                    <a:pt x="423" y="331"/>
                  </a:lnTo>
                  <a:lnTo>
                    <a:pt x="411" y="350"/>
                  </a:lnTo>
                  <a:lnTo>
                    <a:pt x="398" y="367"/>
                  </a:lnTo>
                  <a:lnTo>
                    <a:pt x="384" y="383"/>
                  </a:lnTo>
                  <a:lnTo>
                    <a:pt x="368" y="398"/>
                  </a:lnTo>
                  <a:lnTo>
                    <a:pt x="350" y="411"/>
                  </a:lnTo>
                  <a:lnTo>
                    <a:pt x="332" y="422"/>
                  </a:lnTo>
                  <a:lnTo>
                    <a:pt x="313" y="432"/>
                  </a:lnTo>
                  <a:lnTo>
                    <a:pt x="302" y="436"/>
                  </a:lnTo>
                  <a:lnTo>
                    <a:pt x="292" y="439"/>
                  </a:lnTo>
                  <a:lnTo>
                    <a:pt x="281" y="442"/>
                  </a:lnTo>
                  <a:lnTo>
                    <a:pt x="270" y="445"/>
                  </a:lnTo>
                  <a:lnTo>
                    <a:pt x="260" y="447"/>
                  </a:lnTo>
                  <a:lnTo>
                    <a:pt x="248" y="448"/>
                  </a:lnTo>
                  <a:lnTo>
                    <a:pt x="237" y="449"/>
                  </a:lnTo>
                  <a:lnTo>
                    <a:pt x="225" y="449"/>
                  </a:lnTo>
                  <a:lnTo>
                    <a:pt x="213" y="449"/>
                  </a:lnTo>
                  <a:lnTo>
                    <a:pt x="202" y="448"/>
                  </a:lnTo>
                  <a:lnTo>
                    <a:pt x="190" y="447"/>
                  </a:lnTo>
                  <a:lnTo>
                    <a:pt x="180" y="445"/>
                  </a:lnTo>
                  <a:lnTo>
                    <a:pt x="169" y="442"/>
                  </a:lnTo>
                  <a:lnTo>
                    <a:pt x="158" y="439"/>
                  </a:lnTo>
                  <a:lnTo>
                    <a:pt x="147" y="436"/>
                  </a:lnTo>
                  <a:lnTo>
                    <a:pt x="138" y="432"/>
                  </a:lnTo>
                  <a:lnTo>
                    <a:pt x="118" y="422"/>
                  </a:lnTo>
                  <a:lnTo>
                    <a:pt x="100" y="411"/>
                  </a:lnTo>
                  <a:lnTo>
                    <a:pt x="82" y="398"/>
                  </a:lnTo>
                  <a:lnTo>
                    <a:pt x="66" y="383"/>
                  </a:lnTo>
                  <a:lnTo>
                    <a:pt x="51" y="367"/>
                  </a:lnTo>
                  <a:lnTo>
                    <a:pt x="38" y="350"/>
                  </a:lnTo>
                  <a:lnTo>
                    <a:pt x="27" y="331"/>
                  </a:lnTo>
                  <a:lnTo>
                    <a:pt x="18" y="312"/>
                  </a:lnTo>
                  <a:lnTo>
                    <a:pt x="14" y="302"/>
                  </a:lnTo>
                  <a:lnTo>
                    <a:pt x="10" y="291"/>
                  </a:lnTo>
                  <a:lnTo>
                    <a:pt x="7" y="280"/>
                  </a:lnTo>
                  <a:lnTo>
                    <a:pt x="5" y="270"/>
                  </a:lnTo>
                  <a:lnTo>
                    <a:pt x="3" y="259"/>
                  </a:lnTo>
                  <a:lnTo>
                    <a:pt x="1" y="247"/>
                  </a:lnTo>
                  <a:lnTo>
                    <a:pt x="0" y="236"/>
                  </a:lnTo>
                  <a:lnTo>
                    <a:pt x="0" y="224"/>
                  </a:lnTo>
                  <a:lnTo>
                    <a:pt x="0" y="212"/>
                  </a:lnTo>
                  <a:lnTo>
                    <a:pt x="1" y="202"/>
                  </a:lnTo>
                  <a:lnTo>
                    <a:pt x="3" y="190"/>
                  </a:lnTo>
                  <a:lnTo>
                    <a:pt x="5" y="179"/>
                  </a:lnTo>
                  <a:lnTo>
                    <a:pt x="7" y="168"/>
                  </a:lnTo>
                  <a:lnTo>
                    <a:pt x="10" y="157"/>
                  </a:lnTo>
                  <a:lnTo>
                    <a:pt x="14" y="148"/>
                  </a:lnTo>
                  <a:lnTo>
                    <a:pt x="18" y="137"/>
                  </a:lnTo>
                  <a:lnTo>
                    <a:pt x="27" y="117"/>
                  </a:lnTo>
                  <a:lnTo>
                    <a:pt x="38" y="99"/>
                  </a:lnTo>
                  <a:lnTo>
                    <a:pt x="51" y="82"/>
                  </a:lnTo>
                  <a:lnTo>
                    <a:pt x="66" y="66"/>
                  </a:lnTo>
                  <a:lnTo>
                    <a:pt x="82" y="52"/>
                  </a:lnTo>
                  <a:lnTo>
                    <a:pt x="100" y="39"/>
                  </a:lnTo>
                  <a:lnTo>
                    <a:pt x="118" y="27"/>
                  </a:lnTo>
                  <a:lnTo>
                    <a:pt x="138" y="17"/>
                  </a:lnTo>
                  <a:lnTo>
                    <a:pt x="147" y="14"/>
                  </a:lnTo>
                  <a:lnTo>
                    <a:pt x="158" y="9"/>
                  </a:lnTo>
                  <a:lnTo>
                    <a:pt x="169" y="7"/>
                  </a:lnTo>
                  <a:lnTo>
                    <a:pt x="180" y="4"/>
                  </a:lnTo>
                  <a:lnTo>
                    <a:pt x="190" y="2"/>
                  </a:lnTo>
                  <a:lnTo>
                    <a:pt x="202" y="1"/>
                  </a:lnTo>
                  <a:lnTo>
                    <a:pt x="213" y="0"/>
                  </a:lnTo>
                  <a:lnTo>
                    <a:pt x="22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7" name="Freeform 147"/>
            <p:cNvSpPr>
              <a:spLocks/>
            </p:cNvSpPr>
            <p:nvPr/>
          </p:nvSpPr>
          <p:spPr bwMode="auto">
            <a:xfrm>
              <a:off x="1230352" y="2270496"/>
              <a:ext cx="179943" cy="179943"/>
            </a:xfrm>
            <a:custGeom>
              <a:avLst/>
              <a:gdLst>
                <a:gd name="T0" fmla="*/ 272 w 495"/>
                <a:gd name="T1" fmla="*/ 1 h 493"/>
                <a:gd name="T2" fmla="*/ 309 w 495"/>
                <a:gd name="T3" fmla="*/ 7 h 493"/>
                <a:gd name="T4" fmla="*/ 343 w 495"/>
                <a:gd name="T5" fmla="*/ 19 h 493"/>
                <a:gd name="T6" fmla="*/ 376 w 495"/>
                <a:gd name="T7" fmla="*/ 36 h 493"/>
                <a:gd name="T8" fmla="*/ 405 w 495"/>
                <a:gd name="T9" fmla="*/ 56 h 493"/>
                <a:gd name="T10" fmla="*/ 430 w 495"/>
                <a:gd name="T11" fmla="*/ 81 h 493"/>
                <a:gd name="T12" fmla="*/ 452 w 495"/>
                <a:gd name="T13" fmla="*/ 108 h 493"/>
                <a:gd name="T14" fmla="*/ 470 w 495"/>
                <a:gd name="T15" fmla="*/ 139 h 493"/>
                <a:gd name="T16" fmla="*/ 484 w 495"/>
                <a:gd name="T17" fmla="*/ 173 h 493"/>
                <a:gd name="T18" fmla="*/ 491 w 495"/>
                <a:gd name="T19" fmla="*/ 208 h 493"/>
                <a:gd name="T20" fmla="*/ 495 w 495"/>
                <a:gd name="T21" fmla="*/ 246 h 493"/>
                <a:gd name="T22" fmla="*/ 491 w 495"/>
                <a:gd name="T23" fmla="*/ 284 h 493"/>
                <a:gd name="T24" fmla="*/ 484 w 495"/>
                <a:gd name="T25" fmla="*/ 320 h 493"/>
                <a:gd name="T26" fmla="*/ 470 w 495"/>
                <a:gd name="T27" fmla="*/ 353 h 493"/>
                <a:gd name="T28" fmla="*/ 452 w 495"/>
                <a:gd name="T29" fmla="*/ 384 h 493"/>
                <a:gd name="T30" fmla="*/ 430 w 495"/>
                <a:gd name="T31" fmla="*/ 412 h 493"/>
                <a:gd name="T32" fmla="*/ 405 w 495"/>
                <a:gd name="T33" fmla="*/ 437 h 493"/>
                <a:gd name="T34" fmla="*/ 376 w 495"/>
                <a:gd name="T35" fmla="*/ 458 h 493"/>
                <a:gd name="T36" fmla="*/ 343 w 495"/>
                <a:gd name="T37" fmla="*/ 474 h 493"/>
                <a:gd name="T38" fmla="*/ 309 w 495"/>
                <a:gd name="T39" fmla="*/ 486 h 493"/>
                <a:gd name="T40" fmla="*/ 272 w 495"/>
                <a:gd name="T41" fmla="*/ 492 h 493"/>
                <a:gd name="T42" fmla="*/ 234 w 495"/>
                <a:gd name="T43" fmla="*/ 493 h 493"/>
                <a:gd name="T44" fmla="*/ 198 w 495"/>
                <a:gd name="T45" fmla="*/ 488 h 493"/>
                <a:gd name="T46" fmla="*/ 162 w 495"/>
                <a:gd name="T47" fmla="*/ 478 h 493"/>
                <a:gd name="T48" fmla="*/ 129 w 495"/>
                <a:gd name="T49" fmla="*/ 463 h 493"/>
                <a:gd name="T50" fmla="*/ 99 w 495"/>
                <a:gd name="T51" fmla="*/ 445 h 493"/>
                <a:gd name="T52" fmla="*/ 72 w 495"/>
                <a:gd name="T53" fmla="*/ 421 h 493"/>
                <a:gd name="T54" fmla="*/ 50 w 495"/>
                <a:gd name="T55" fmla="*/ 394 h 493"/>
                <a:gd name="T56" fmla="*/ 30 w 495"/>
                <a:gd name="T57" fmla="*/ 364 h 493"/>
                <a:gd name="T58" fmla="*/ 15 w 495"/>
                <a:gd name="T59" fmla="*/ 331 h 493"/>
                <a:gd name="T60" fmla="*/ 5 w 495"/>
                <a:gd name="T61" fmla="*/ 296 h 493"/>
                <a:gd name="T62" fmla="*/ 1 w 495"/>
                <a:gd name="T63" fmla="*/ 259 h 493"/>
                <a:gd name="T64" fmla="*/ 2 w 495"/>
                <a:gd name="T65" fmla="*/ 221 h 493"/>
                <a:gd name="T66" fmla="*/ 8 w 495"/>
                <a:gd name="T67" fmla="*/ 185 h 493"/>
                <a:gd name="T68" fmla="*/ 19 w 495"/>
                <a:gd name="T69" fmla="*/ 150 h 493"/>
                <a:gd name="T70" fmla="*/ 37 w 495"/>
                <a:gd name="T71" fmla="*/ 119 h 493"/>
                <a:gd name="T72" fmla="*/ 57 w 495"/>
                <a:gd name="T73" fmla="*/ 90 h 493"/>
                <a:gd name="T74" fmla="*/ 81 w 495"/>
                <a:gd name="T75" fmla="*/ 64 h 493"/>
                <a:gd name="T76" fmla="*/ 109 w 495"/>
                <a:gd name="T77" fmla="*/ 42 h 493"/>
                <a:gd name="T78" fmla="*/ 140 w 495"/>
                <a:gd name="T79" fmla="*/ 24 h 493"/>
                <a:gd name="T80" fmla="*/ 174 w 495"/>
                <a:gd name="T81" fmla="*/ 11 h 493"/>
                <a:gd name="T82" fmla="*/ 209 w 495"/>
                <a:gd name="T83" fmla="*/ 2 h 493"/>
                <a:gd name="T84" fmla="*/ 247 w 495"/>
                <a:gd name="T85"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5" h="493">
                  <a:moveTo>
                    <a:pt x="247" y="0"/>
                  </a:moveTo>
                  <a:lnTo>
                    <a:pt x="260" y="0"/>
                  </a:lnTo>
                  <a:lnTo>
                    <a:pt x="272" y="1"/>
                  </a:lnTo>
                  <a:lnTo>
                    <a:pt x="285" y="2"/>
                  </a:lnTo>
                  <a:lnTo>
                    <a:pt x="297" y="4"/>
                  </a:lnTo>
                  <a:lnTo>
                    <a:pt x="309" y="7"/>
                  </a:lnTo>
                  <a:lnTo>
                    <a:pt x="321" y="11"/>
                  </a:lnTo>
                  <a:lnTo>
                    <a:pt x="333" y="14"/>
                  </a:lnTo>
                  <a:lnTo>
                    <a:pt x="343" y="19"/>
                  </a:lnTo>
                  <a:lnTo>
                    <a:pt x="354" y="24"/>
                  </a:lnTo>
                  <a:lnTo>
                    <a:pt x="365" y="29"/>
                  </a:lnTo>
                  <a:lnTo>
                    <a:pt x="376" y="36"/>
                  </a:lnTo>
                  <a:lnTo>
                    <a:pt x="385" y="42"/>
                  </a:lnTo>
                  <a:lnTo>
                    <a:pt x="395" y="48"/>
                  </a:lnTo>
                  <a:lnTo>
                    <a:pt x="405" y="56"/>
                  </a:lnTo>
                  <a:lnTo>
                    <a:pt x="414" y="64"/>
                  </a:lnTo>
                  <a:lnTo>
                    <a:pt x="422" y="72"/>
                  </a:lnTo>
                  <a:lnTo>
                    <a:pt x="430" y="81"/>
                  </a:lnTo>
                  <a:lnTo>
                    <a:pt x="438" y="90"/>
                  </a:lnTo>
                  <a:lnTo>
                    <a:pt x="445" y="98"/>
                  </a:lnTo>
                  <a:lnTo>
                    <a:pt x="452" y="108"/>
                  </a:lnTo>
                  <a:lnTo>
                    <a:pt x="459" y="119"/>
                  </a:lnTo>
                  <a:lnTo>
                    <a:pt x="464" y="128"/>
                  </a:lnTo>
                  <a:lnTo>
                    <a:pt x="470" y="139"/>
                  </a:lnTo>
                  <a:lnTo>
                    <a:pt x="475" y="150"/>
                  </a:lnTo>
                  <a:lnTo>
                    <a:pt x="479" y="162"/>
                  </a:lnTo>
                  <a:lnTo>
                    <a:pt x="484" y="173"/>
                  </a:lnTo>
                  <a:lnTo>
                    <a:pt x="487" y="185"/>
                  </a:lnTo>
                  <a:lnTo>
                    <a:pt x="489" y="196"/>
                  </a:lnTo>
                  <a:lnTo>
                    <a:pt x="491" y="208"/>
                  </a:lnTo>
                  <a:lnTo>
                    <a:pt x="494" y="221"/>
                  </a:lnTo>
                  <a:lnTo>
                    <a:pt x="495" y="234"/>
                  </a:lnTo>
                  <a:lnTo>
                    <a:pt x="495" y="246"/>
                  </a:lnTo>
                  <a:lnTo>
                    <a:pt x="495" y="259"/>
                  </a:lnTo>
                  <a:lnTo>
                    <a:pt x="494" y="272"/>
                  </a:lnTo>
                  <a:lnTo>
                    <a:pt x="491" y="284"/>
                  </a:lnTo>
                  <a:lnTo>
                    <a:pt x="489" y="296"/>
                  </a:lnTo>
                  <a:lnTo>
                    <a:pt x="487" y="308"/>
                  </a:lnTo>
                  <a:lnTo>
                    <a:pt x="484" y="320"/>
                  </a:lnTo>
                  <a:lnTo>
                    <a:pt x="479" y="331"/>
                  </a:lnTo>
                  <a:lnTo>
                    <a:pt x="475" y="342"/>
                  </a:lnTo>
                  <a:lnTo>
                    <a:pt x="470" y="353"/>
                  </a:lnTo>
                  <a:lnTo>
                    <a:pt x="464" y="364"/>
                  </a:lnTo>
                  <a:lnTo>
                    <a:pt x="459" y="375"/>
                  </a:lnTo>
                  <a:lnTo>
                    <a:pt x="452" y="384"/>
                  </a:lnTo>
                  <a:lnTo>
                    <a:pt x="445" y="394"/>
                  </a:lnTo>
                  <a:lnTo>
                    <a:pt x="438" y="404"/>
                  </a:lnTo>
                  <a:lnTo>
                    <a:pt x="430" y="412"/>
                  </a:lnTo>
                  <a:lnTo>
                    <a:pt x="422" y="421"/>
                  </a:lnTo>
                  <a:lnTo>
                    <a:pt x="414" y="430"/>
                  </a:lnTo>
                  <a:lnTo>
                    <a:pt x="405" y="437"/>
                  </a:lnTo>
                  <a:lnTo>
                    <a:pt x="395" y="445"/>
                  </a:lnTo>
                  <a:lnTo>
                    <a:pt x="385" y="451"/>
                  </a:lnTo>
                  <a:lnTo>
                    <a:pt x="376" y="458"/>
                  </a:lnTo>
                  <a:lnTo>
                    <a:pt x="365" y="463"/>
                  </a:lnTo>
                  <a:lnTo>
                    <a:pt x="354" y="469"/>
                  </a:lnTo>
                  <a:lnTo>
                    <a:pt x="343" y="474"/>
                  </a:lnTo>
                  <a:lnTo>
                    <a:pt x="333" y="478"/>
                  </a:lnTo>
                  <a:lnTo>
                    <a:pt x="321" y="483"/>
                  </a:lnTo>
                  <a:lnTo>
                    <a:pt x="309" y="486"/>
                  </a:lnTo>
                  <a:lnTo>
                    <a:pt x="297" y="488"/>
                  </a:lnTo>
                  <a:lnTo>
                    <a:pt x="285" y="490"/>
                  </a:lnTo>
                  <a:lnTo>
                    <a:pt x="272" y="492"/>
                  </a:lnTo>
                  <a:lnTo>
                    <a:pt x="260" y="493"/>
                  </a:lnTo>
                  <a:lnTo>
                    <a:pt x="247" y="493"/>
                  </a:lnTo>
                  <a:lnTo>
                    <a:pt x="234" y="493"/>
                  </a:lnTo>
                  <a:lnTo>
                    <a:pt x="222" y="492"/>
                  </a:lnTo>
                  <a:lnTo>
                    <a:pt x="209" y="490"/>
                  </a:lnTo>
                  <a:lnTo>
                    <a:pt x="198" y="488"/>
                  </a:lnTo>
                  <a:lnTo>
                    <a:pt x="186" y="486"/>
                  </a:lnTo>
                  <a:lnTo>
                    <a:pt x="174" y="483"/>
                  </a:lnTo>
                  <a:lnTo>
                    <a:pt x="162" y="478"/>
                  </a:lnTo>
                  <a:lnTo>
                    <a:pt x="151" y="474"/>
                  </a:lnTo>
                  <a:lnTo>
                    <a:pt x="140" y="469"/>
                  </a:lnTo>
                  <a:lnTo>
                    <a:pt x="129" y="463"/>
                  </a:lnTo>
                  <a:lnTo>
                    <a:pt x="120" y="458"/>
                  </a:lnTo>
                  <a:lnTo>
                    <a:pt x="109" y="451"/>
                  </a:lnTo>
                  <a:lnTo>
                    <a:pt x="99" y="445"/>
                  </a:lnTo>
                  <a:lnTo>
                    <a:pt x="91" y="437"/>
                  </a:lnTo>
                  <a:lnTo>
                    <a:pt x="81" y="430"/>
                  </a:lnTo>
                  <a:lnTo>
                    <a:pt x="72" y="421"/>
                  </a:lnTo>
                  <a:lnTo>
                    <a:pt x="65" y="412"/>
                  </a:lnTo>
                  <a:lnTo>
                    <a:pt x="57" y="404"/>
                  </a:lnTo>
                  <a:lnTo>
                    <a:pt x="50" y="394"/>
                  </a:lnTo>
                  <a:lnTo>
                    <a:pt x="42" y="384"/>
                  </a:lnTo>
                  <a:lnTo>
                    <a:pt x="37" y="375"/>
                  </a:lnTo>
                  <a:lnTo>
                    <a:pt x="30" y="364"/>
                  </a:lnTo>
                  <a:lnTo>
                    <a:pt x="25" y="353"/>
                  </a:lnTo>
                  <a:lnTo>
                    <a:pt x="19" y="342"/>
                  </a:lnTo>
                  <a:lnTo>
                    <a:pt x="15" y="331"/>
                  </a:lnTo>
                  <a:lnTo>
                    <a:pt x="12" y="320"/>
                  </a:lnTo>
                  <a:lnTo>
                    <a:pt x="8" y="308"/>
                  </a:lnTo>
                  <a:lnTo>
                    <a:pt x="5" y="296"/>
                  </a:lnTo>
                  <a:lnTo>
                    <a:pt x="3" y="284"/>
                  </a:lnTo>
                  <a:lnTo>
                    <a:pt x="2" y="272"/>
                  </a:lnTo>
                  <a:lnTo>
                    <a:pt x="1" y="259"/>
                  </a:lnTo>
                  <a:lnTo>
                    <a:pt x="0" y="246"/>
                  </a:lnTo>
                  <a:lnTo>
                    <a:pt x="1" y="234"/>
                  </a:lnTo>
                  <a:lnTo>
                    <a:pt x="2" y="221"/>
                  </a:lnTo>
                  <a:lnTo>
                    <a:pt x="3" y="208"/>
                  </a:lnTo>
                  <a:lnTo>
                    <a:pt x="5" y="196"/>
                  </a:lnTo>
                  <a:lnTo>
                    <a:pt x="8" y="185"/>
                  </a:lnTo>
                  <a:lnTo>
                    <a:pt x="12" y="173"/>
                  </a:lnTo>
                  <a:lnTo>
                    <a:pt x="15" y="162"/>
                  </a:lnTo>
                  <a:lnTo>
                    <a:pt x="19" y="150"/>
                  </a:lnTo>
                  <a:lnTo>
                    <a:pt x="25" y="139"/>
                  </a:lnTo>
                  <a:lnTo>
                    <a:pt x="30" y="128"/>
                  </a:lnTo>
                  <a:lnTo>
                    <a:pt x="37" y="119"/>
                  </a:lnTo>
                  <a:lnTo>
                    <a:pt x="42" y="108"/>
                  </a:lnTo>
                  <a:lnTo>
                    <a:pt x="50" y="98"/>
                  </a:lnTo>
                  <a:lnTo>
                    <a:pt x="57" y="90"/>
                  </a:lnTo>
                  <a:lnTo>
                    <a:pt x="65" y="81"/>
                  </a:lnTo>
                  <a:lnTo>
                    <a:pt x="72" y="72"/>
                  </a:lnTo>
                  <a:lnTo>
                    <a:pt x="81" y="64"/>
                  </a:lnTo>
                  <a:lnTo>
                    <a:pt x="91" y="56"/>
                  </a:lnTo>
                  <a:lnTo>
                    <a:pt x="99" y="48"/>
                  </a:lnTo>
                  <a:lnTo>
                    <a:pt x="109" y="42"/>
                  </a:lnTo>
                  <a:lnTo>
                    <a:pt x="120" y="36"/>
                  </a:lnTo>
                  <a:lnTo>
                    <a:pt x="129" y="29"/>
                  </a:lnTo>
                  <a:lnTo>
                    <a:pt x="140" y="24"/>
                  </a:lnTo>
                  <a:lnTo>
                    <a:pt x="151" y="19"/>
                  </a:lnTo>
                  <a:lnTo>
                    <a:pt x="162" y="14"/>
                  </a:lnTo>
                  <a:lnTo>
                    <a:pt x="174" y="11"/>
                  </a:lnTo>
                  <a:lnTo>
                    <a:pt x="186" y="7"/>
                  </a:lnTo>
                  <a:lnTo>
                    <a:pt x="198" y="4"/>
                  </a:lnTo>
                  <a:lnTo>
                    <a:pt x="209" y="2"/>
                  </a:lnTo>
                  <a:lnTo>
                    <a:pt x="222" y="1"/>
                  </a:lnTo>
                  <a:lnTo>
                    <a:pt x="234" y="0"/>
                  </a:lnTo>
                  <a:lnTo>
                    <a:pt x="247"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8" name="Freeform 148"/>
            <p:cNvSpPr>
              <a:spLocks/>
            </p:cNvSpPr>
            <p:nvPr/>
          </p:nvSpPr>
          <p:spPr bwMode="auto">
            <a:xfrm>
              <a:off x="723900" y="1833700"/>
              <a:ext cx="245245" cy="245245"/>
            </a:xfrm>
            <a:custGeom>
              <a:avLst/>
              <a:gdLst>
                <a:gd name="T0" fmla="*/ 373 w 675"/>
                <a:gd name="T1" fmla="*/ 2 h 676"/>
                <a:gd name="T2" fmla="*/ 422 w 675"/>
                <a:gd name="T3" fmla="*/ 10 h 676"/>
                <a:gd name="T4" fmla="*/ 469 w 675"/>
                <a:gd name="T5" fmla="*/ 27 h 676"/>
                <a:gd name="T6" fmla="*/ 513 w 675"/>
                <a:gd name="T7" fmla="*/ 49 h 676"/>
                <a:gd name="T8" fmla="*/ 553 w 675"/>
                <a:gd name="T9" fmla="*/ 77 h 676"/>
                <a:gd name="T10" fmla="*/ 588 w 675"/>
                <a:gd name="T11" fmla="*/ 111 h 676"/>
                <a:gd name="T12" fmla="*/ 618 w 675"/>
                <a:gd name="T13" fmla="*/ 149 h 676"/>
                <a:gd name="T14" fmla="*/ 642 w 675"/>
                <a:gd name="T15" fmla="*/ 191 h 676"/>
                <a:gd name="T16" fmla="*/ 660 w 675"/>
                <a:gd name="T17" fmla="*/ 237 h 676"/>
                <a:gd name="T18" fmla="*/ 672 w 675"/>
                <a:gd name="T19" fmla="*/ 286 h 676"/>
                <a:gd name="T20" fmla="*/ 675 w 675"/>
                <a:gd name="T21" fmla="*/ 338 h 676"/>
                <a:gd name="T22" fmla="*/ 672 w 675"/>
                <a:gd name="T23" fmla="*/ 390 h 676"/>
                <a:gd name="T24" fmla="*/ 660 w 675"/>
                <a:gd name="T25" fmla="*/ 438 h 676"/>
                <a:gd name="T26" fmla="*/ 642 w 675"/>
                <a:gd name="T27" fmla="*/ 484 h 676"/>
                <a:gd name="T28" fmla="*/ 618 w 675"/>
                <a:gd name="T29" fmla="*/ 527 h 676"/>
                <a:gd name="T30" fmla="*/ 588 w 675"/>
                <a:gd name="T31" fmla="*/ 565 h 676"/>
                <a:gd name="T32" fmla="*/ 553 w 675"/>
                <a:gd name="T33" fmla="*/ 598 h 676"/>
                <a:gd name="T34" fmla="*/ 513 w 675"/>
                <a:gd name="T35" fmla="*/ 626 h 676"/>
                <a:gd name="T36" fmla="*/ 469 w 675"/>
                <a:gd name="T37" fmla="*/ 649 h 676"/>
                <a:gd name="T38" fmla="*/ 422 w 675"/>
                <a:gd name="T39" fmla="*/ 665 h 676"/>
                <a:gd name="T40" fmla="*/ 373 w 675"/>
                <a:gd name="T41" fmla="*/ 674 h 676"/>
                <a:gd name="T42" fmla="*/ 321 w 675"/>
                <a:gd name="T43" fmla="*/ 675 h 676"/>
                <a:gd name="T44" fmla="*/ 270 w 675"/>
                <a:gd name="T45" fmla="*/ 668 h 676"/>
                <a:gd name="T46" fmla="*/ 221 w 675"/>
                <a:gd name="T47" fmla="*/ 655 h 676"/>
                <a:gd name="T48" fmla="*/ 177 w 675"/>
                <a:gd name="T49" fmla="*/ 635 h 676"/>
                <a:gd name="T50" fmla="*/ 136 w 675"/>
                <a:gd name="T51" fmla="*/ 608 h 676"/>
                <a:gd name="T52" fmla="*/ 99 w 675"/>
                <a:gd name="T53" fmla="*/ 576 h 676"/>
                <a:gd name="T54" fmla="*/ 67 w 675"/>
                <a:gd name="T55" fmla="*/ 540 h 676"/>
                <a:gd name="T56" fmla="*/ 41 w 675"/>
                <a:gd name="T57" fmla="*/ 499 h 676"/>
                <a:gd name="T58" fmla="*/ 21 w 675"/>
                <a:gd name="T59" fmla="*/ 453 h 676"/>
                <a:gd name="T60" fmla="*/ 6 w 675"/>
                <a:gd name="T61" fmla="*/ 406 h 676"/>
                <a:gd name="T62" fmla="*/ 0 w 675"/>
                <a:gd name="T63" fmla="*/ 355 h 676"/>
                <a:gd name="T64" fmla="*/ 2 w 675"/>
                <a:gd name="T65" fmla="*/ 303 h 676"/>
                <a:gd name="T66" fmla="*/ 11 w 675"/>
                <a:gd name="T67" fmla="*/ 253 h 676"/>
                <a:gd name="T68" fmla="*/ 27 w 675"/>
                <a:gd name="T69" fmla="*/ 206 h 676"/>
                <a:gd name="T70" fmla="*/ 49 w 675"/>
                <a:gd name="T71" fmla="*/ 163 h 676"/>
                <a:gd name="T72" fmla="*/ 77 w 675"/>
                <a:gd name="T73" fmla="*/ 123 h 676"/>
                <a:gd name="T74" fmla="*/ 110 w 675"/>
                <a:gd name="T75" fmla="*/ 87 h 676"/>
                <a:gd name="T76" fmla="*/ 149 w 675"/>
                <a:gd name="T77" fmla="*/ 58 h 676"/>
                <a:gd name="T78" fmla="*/ 191 w 675"/>
                <a:gd name="T79" fmla="*/ 33 h 676"/>
                <a:gd name="T80" fmla="*/ 238 w 675"/>
                <a:gd name="T81" fmla="*/ 15 h 676"/>
                <a:gd name="T82" fmla="*/ 286 w 675"/>
                <a:gd name="T83" fmla="*/ 4 h 676"/>
                <a:gd name="T84" fmla="*/ 338 w 675"/>
                <a:gd name="T85"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8" y="0"/>
                  </a:moveTo>
                  <a:lnTo>
                    <a:pt x="355" y="1"/>
                  </a:lnTo>
                  <a:lnTo>
                    <a:pt x="373" y="2"/>
                  </a:lnTo>
                  <a:lnTo>
                    <a:pt x="389" y="4"/>
                  </a:lnTo>
                  <a:lnTo>
                    <a:pt x="406" y="7"/>
                  </a:lnTo>
                  <a:lnTo>
                    <a:pt x="422" y="10"/>
                  </a:lnTo>
                  <a:lnTo>
                    <a:pt x="439" y="15"/>
                  </a:lnTo>
                  <a:lnTo>
                    <a:pt x="454" y="20"/>
                  </a:lnTo>
                  <a:lnTo>
                    <a:pt x="469" y="27"/>
                  </a:lnTo>
                  <a:lnTo>
                    <a:pt x="484" y="33"/>
                  </a:lnTo>
                  <a:lnTo>
                    <a:pt x="499" y="41"/>
                  </a:lnTo>
                  <a:lnTo>
                    <a:pt x="513" y="49"/>
                  </a:lnTo>
                  <a:lnTo>
                    <a:pt x="526" y="58"/>
                  </a:lnTo>
                  <a:lnTo>
                    <a:pt x="540" y="67"/>
                  </a:lnTo>
                  <a:lnTo>
                    <a:pt x="553" y="77"/>
                  </a:lnTo>
                  <a:lnTo>
                    <a:pt x="565" y="87"/>
                  </a:lnTo>
                  <a:lnTo>
                    <a:pt x="577" y="99"/>
                  </a:lnTo>
                  <a:lnTo>
                    <a:pt x="588" y="111"/>
                  </a:lnTo>
                  <a:lnTo>
                    <a:pt x="598" y="123"/>
                  </a:lnTo>
                  <a:lnTo>
                    <a:pt x="608" y="136"/>
                  </a:lnTo>
                  <a:lnTo>
                    <a:pt x="618" y="149"/>
                  </a:lnTo>
                  <a:lnTo>
                    <a:pt x="627" y="163"/>
                  </a:lnTo>
                  <a:lnTo>
                    <a:pt x="635" y="177"/>
                  </a:lnTo>
                  <a:lnTo>
                    <a:pt x="642" y="191"/>
                  </a:lnTo>
                  <a:lnTo>
                    <a:pt x="649" y="206"/>
                  </a:lnTo>
                  <a:lnTo>
                    <a:pt x="655" y="221"/>
                  </a:lnTo>
                  <a:lnTo>
                    <a:pt x="660" y="237"/>
                  </a:lnTo>
                  <a:lnTo>
                    <a:pt x="664" y="253"/>
                  </a:lnTo>
                  <a:lnTo>
                    <a:pt x="669" y="270"/>
                  </a:lnTo>
                  <a:lnTo>
                    <a:pt x="672" y="286"/>
                  </a:lnTo>
                  <a:lnTo>
                    <a:pt x="674" y="303"/>
                  </a:lnTo>
                  <a:lnTo>
                    <a:pt x="675" y="320"/>
                  </a:lnTo>
                  <a:lnTo>
                    <a:pt x="675" y="338"/>
                  </a:lnTo>
                  <a:lnTo>
                    <a:pt x="675" y="355"/>
                  </a:lnTo>
                  <a:lnTo>
                    <a:pt x="674" y="372"/>
                  </a:lnTo>
                  <a:lnTo>
                    <a:pt x="672" y="390"/>
                  </a:lnTo>
                  <a:lnTo>
                    <a:pt x="669" y="406"/>
                  </a:lnTo>
                  <a:lnTo>
                    <a:pt x="664" y="422"/>
                  </a:lnTo>
                  <a:lnTo>
                    <a:pt x="660" y="438"/>
                  </a:lnTo>
                  <a:lnTo>
                    <a:pt x="655" y="453"/>
                  </a:lnTo>
                  <a:lnTo>
                    <a:pt x="649" y="469"/>
                  </a:lnTo>
                  <a:lnTo>
                    <a:pt x="642" y="484"/>
                  </a:lnTo>
                  <a:lnTo>
                    <a:pt x="635" y="499"/>
                  </a:lnTo>
                  <a:lnTo>
                    <a:pt x="627" y="513"/>
                  </a:lnTo>
                  <a:lnTo>
                    <a:pt x="618" y="527"/>
                  </a:lnTo>
                  <a:lnTo>
                    <a:pt x="608" y="540"/>
                  </a:lnTo>
                  <a:lnTo>
                    <a:pt x="598" y="553"/>
                  </a:lnTo>
                  <a:lnTo>
                    <a:pt x="588" y="565"/>
                  </a:lnTo>
                  <a:lnTo>
                    <a:pt x="577" y="576"/>
                  </a:lnTo>
                  <a:lnTo>
                    <a:pt x="565" y="587"/>
                  </a:lnTo>
                  <a:lnTo>
                    <a:pt x="553" y="598"/>
                  </a:lnTo>
                  <a:lnTo>
                    <a:pt x="540" y="608"/>
                  </a:lnTo>
                  <a:lnTo>
                    <a:pt x="526" y="617"/>
                  </a:lnTo>
                  <a:lnTo>
                    <a:pt x="513" y="626"/>
                  </a:lnTo>
                  <a:lnTo>
                    <a:pt x="499" y="635"/>
                  </a:lnTo>
                  <a:lnTo>
                    <a:pt x="484" y="642"/>
                  </a:lnTo>
                  <a:lnTo>
                    <a:pt x="469" y="649"/>
                  </a:lnTo>
                  <a:lnTo>
                    <a:pt x="454" y="655"/>
                  </a:lnTo>
                  <a:lnTo>
                    <a:pt x="439" y="661"/>
                  </a:lnTo>
                  <a:lnTo>
                    <a:pt x="422" y="665"/>
                  </a:lnTo>
                  <a:lnTo>
                    <a:pt x="406" y="668"/>
                  </a:lnTo>
                  <a:lnTo>
                    <a:pt x="389" y="671"/>
                  </a:lnTo>
                  <a:lnTo>
                    <a:pt x="373" y="674"/>
                  </a:lnTo>
                  <a:lnTo>
                    <a:pt x="355" y="675"/>
                  </a:lnTo>
                  <a:lnTo>
                    <a:pt x="338" y="676"/>
                  </a:lnTo>
                  <a:lnTo>
                    <a:pt x="321" y="675"/>
                  </a:lnTo>
                  <a:lnTo>
                    <a:pt x="304" y="674"/>
                  </a:lnTo>
                  <a:lnTo>
                    <a:pt x="286" y="671"/>
                  </a:lnTo>
                  <a:lnTo>
                    <a:pt x="270" y="668"/>
                  </a:lnTo>
                  <a:lnTo>
                    <a:pt x="254" y="665"/>
                  </a:lnTo>
                  <a:lnTo>
                    <a:pt x="238" y="661"/>
                  </a:lnTo>
                  <a:lnTo>
                    <a:pt x="221" y="655"/>
                  </a:lnTo>
                  <a:lnTo>
                    <a:pt x="206" y="649"/>
                  </a:lnTo>
                  <a:lnTo>
                    <a:pt x="191" y="642"/>
                  </a:lnTo>
                  <a:lnTo>
                    <a:pt x="177" y="635"/>
                  </a:lnTo>
                  <a:lnTo>
                    <a:pt x="163" y="626"/>
                  </a:lnTo>
                  <a:lnTo>
                    <a:pt x="149" y="617"/>
                  </a:lnTo>
                  <a:lnTo>
                    <a:pt x="136" y="608"/>
                  </a:lnTo>
                  <a:lnTo>
                    <a:pt x="123" y="598"/>
                  </a:lnTo>
                  <a:lnTo>
                    <a:pt x="110" y="587"/>
                  </a:lnTo>
                  <a:lnTo>
                    <a:pt x="99" y="576"/>
                  </a:lnTo>
                  <a:lnTo>
                    <a:pt x="88" y="565"/>
                  </a:lnTo>
                  <a:lnTo>
                    <a:pt x="77" y="553"/>
                  </a:lnTo>
                  <a:lnTo>
                    <a:pt x="67" y="540"/>
                  </a:lnTo>
                  <a:lnTo>
                    <a:pt x="57" y="527"/>
                  </a:lnTo>
                  <a:lnTo>
                    <a:pt x="49" y="513"/>
                  </a:lnTo>
                  <a:lnTo>
                    <a:pt x="41" y="499"/>
                  </a:lnTo>
                  <a:lnTo>
                    <a:pt x="33" y="484"/>
                  </a:lnTo>
                  <a:lnTo>
                    <a:pt x="27" y="469"/>
                  </a:lnTo>
                  <a:lnTo>
                    <a:pt x="21" y="453"/>
                  </a:lnTo>
                  <a:lnTo>
                    <a:pt x="15" y="438"/>
                  </a:lnTo>
                  <a:lnTo>
                    <a:pt x="11" y="422"/>
                  </a:lnTo>
                  <a:lnTo>
                    <a:pt x="6" y="406"/>
                  </a:lnTo>
                  <a:lnTo>
                    <a:pt x="4" y="390"/>
                  </a:lnTo>
                  <a:lnTo>
                    <a:pt x="2" y="372"/>
                  </a:lnTo>
                  <a:lnTo>
                    <a:pt x="0" y="355"/>
                  </a:lnTo>
                  <a:lnTo>
                    <a:pt x="0" y="338"/>
                  </a:lnTo>
                  <a:lnTo>
                    <a:pt x="0" y="320"/>
                  </a:lnTo>
                  <a:lnTo>
                    <a:pt x="2" y="303"/>
                  </a:lnTo>
                  <a:lnTo>
                    <a:pt x="4" y="286"/>
                  </a:lnTo>
                  <a:lnTo>
                    <a:pt x="6" y="270"/>
                  </a:lnTo>
                  <a:lnTo>
                    <a:pt x="11" y="253"/>
                  </a:lnTo>
                  <a:lnTo>
                    <a:pt x="15" y="237"/>
                  </a:lnTo>
                  <a:lnTo>
                    <a:pt x="21" y="221"/>
                  </a:lnTo>
                  <a:lnTo>
                    <a:pt x="27" y="206"/>
                  </a:lnTo>
                  <a:lnTo>
                    <a:pt x="33" y="191"/>
                  </a:lnTo>
                  <a:lnTo>
                    <a:pt x="41" y="177"/>
                  </a:lnTo>
                  <a:lnTo>
                    <a:pt x="49" y="163"/>
                  </a:lnTo>
                  <a:lnTo>
                    <a:pt x="57" y="149"/>
                  </a:lnTo>
                  <a:lnTo>
                    <a:pt x="67" y="136"/>
                  </a:lnTo>
                  <a:lnTo>
                    <a:pt x="77" y="123"/>
                  </a:lnTo>
                  <a:lnTo>
                    <a:pt x="88" y="111"/>
                  </a:lnTo>
                  <a:lnTo>
                    <a:pt x="99" y="99"/>
                  </a:lnTo>
                  <a:lnTo>
                    <a:pt x="110" y="87"/>
                  </a:lnTo>
                  <a:lnTo>
                    <a:pt x="123" y="77"/>
                  </a:lnTo>
                  <a:lnTo>
                    <a:pt x="136" y="67"/>
                  </a:lnTo>
                  <a:lnTo>
                    <a:pt x="149" y="58"/>
                  </a:lnTo>
                  <a:lnTo>
                    <a:pt x="163" y="49"/>
                  </a:lnTo>
                  <a:lnTo>
                    <a:pt x="177" y="41"/>
                  </a:lnTo>
                  <a:lnTo>
                    <a:pt x="191" y="33"/>
                  </a:lnTo>
                  <a:lnTo>
                    <a:pt x="206" y="27"/>
                  </a:lnTo>
                  <a:lnTo>
                    <a:pt x="221" y="20"/>
                  </a:lnTo>
                  <a:lnTo>
                    <a:pt x="238" y="15"/>
                  </a:lnTo>
                  <a:lnTo>
                    <a:pt x="254" y="10"/>
                  </a:lnTo>
                  <a:lnTo>
                    <a:pt x="270" y="7"/>
                  </a:lnTo>
                  <a:lnTo>
                    <a:pt x="286" y="4"/>
                  </a:lnTo>
                  <a:lnTo>
                    <a:pt x="304" y="2"/>
                  </a:lnTo>
                  <a:lnTo>
                    <a:pt x="321" y="1"/>
                  </a:lnTo>
                  <a:lnTo>
                    <a:pt x="33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9" name="Freeform 149"/>
            <p:cNvSpPr>
              <a:spLocks/>
            </p:cNvSpPr>
            <p:nvPr/>
          </p:nvSpPr>
          <p:spPr bwMode="auto">
            <a:xfrm>
              <a:off x="1575725" y="1769849"/>
              <a:ext cx="229282" cy="227831"/>
            </a:xfrm>
            <a:custGeom>
              <a:avLst/>
              <a:gdLst>
                <a:gd name="T0" fmla="*/ 348 w 631"/>
                <a:gd name="T1" fmla="*/ 2 h 631"/>
                <a:gd name="T2" fmla="*/ 395 w 631"/>
                <a:gd name="T3" fmla="*/ 10 h 631"/>
                <a:gd name="T4" fmla="*/ 438 w 631"/>
                <a:gd name="T5" fmla="*/ 25 h 631"/>
                <a:gd name="T6" fmla="*/ 479 w 631"/>
                <a:gd name="T7" fmla="*/ 46 h 631"/>
                <a:gd name="T8" fmla="*/ 516 w 631"/>
                <a:gd name="T9" fmla="*/ 73 h 631"/>
                <a:gd name="T10" fmla="*/ 549 w 631"/>
                <a:gd name="T11" fmla="*/ 103 h 631"/>
                <a:gd name="T12" fmla="*/ 577 w 631"/>
                <a:gd name="T13" fmla="*/ 140 h 631"/>
                <a:gd name="T14" fmla="*/ 600 w 631"/>
                <a:gd name="T15" fmla="*/ 179 h 631"/>
                <a:gd name="T16" fmla="*/ 617 w 631"/>
                <a:gd name="T17" fmla="*/ 222 h 631"/>
                <a:gd name="T18" fmla="*/ 627 w 631"/>
                <a:gd name="T19" fmla="*/ 267 h 631"/>
                <a:gd name="T20" fmla="*/ 631 w 631"/>
                <a:gd name="T21" fmla="*/ 316 h 631"/>
                <a:gd name="T22" fmla="*/ 627 w 631"/>
                <a:gd name="T23" fmla="*/ 363 h 631"/>
                <a:gd name="T24" fmla="*/ 617 w 631"/>
                <a:gd name="T25" fmla="*/ 410 h 631"/>
                <a:gd name="T26" fmla="*/ 600 w 631"/>
                <a:gd name="T27" fmla="*/ 452 h 631"/>
                <a:gd name="T28" fmla="*/ 577 w 631"/>
                <a:gd name="T29" fmla="*/ 492 h 631"/>
                <a:gd name="T30" fmla="*/ 549 w 631"/>
                <a:gd name="T31" fmla="*/ 528 h 631"/>
                <a:gd name="T32" fmla="*/ 516 w 631"/>
                <a:gd name="T33" fmla="*/ 559 h 631"/>
                <a:gd name="T34" fmla="*/ 479 w 631"/>
                <a:gd name="T35" fmla="*/ 586 h 631"/>
                <a:gd name="T36" fmla="*/ 438 w 631"/>
                <a:gd name="T37" fmla="*/ 606 h 631"/>
                <a:gd name="T38" fmla="*/ 395 w 631"/>
                <a:gd name="T39" fmla="*/ 621 h 631"/>
                <a:gd name="T40" fmla="*/ 348 w 631"/>
                <a:gd name="T41" fmla="*/ 629 h 631"/>
                <a:gd name="T42" fmla="*/ 300 w 631"/>
                <a:gd name="T43" fmla="*/ 630 h 631"/>
                <a:gd name="T44" fmla="*/ 252 w 631"/>
                <a:gd name="T45" fmla="*/ 625 h 631"/>
                <a:gd name="T46" fmla="*/ 207 w 631"/>
                <a:gd name="T47" fmla="*/ 612 h 631"/>
                <a:gd name="T48" fmla="*/ 166 w 631"/>
                <a:gd name="T49" fmla="*/ 593 h 631"/>
                <a:gd name="T50" fmla="*/ 127 w 631"/>
                <a:gd name="T51" fmla="*/ 569 h 631"/>
                <a:gd name="T52" fmla="*/ 92 w 631"/>
                <a:gd name="T53" fmla="*/ 538 h 631"/>
                <a:gd name="T54" fmla="*/ 63 w 631"/>
                <a:gd name="T55" fmla="*/ 504 h 631"/>
                <a:gd name="T56" fmla="*/ 38 w 631"/>
                <a:gd name="T57" fmla="*/ 466 h 631"/>
                <a:gd name="T58" fmla="*/ 20 w 631"/>
                <a:gd name="T59" fmla="*/ 424 h 631"/>
                <a:gd name="T60" fmla="*/ 7 w 631"/>
                <a:gd name="T61" fmla="*/ 380 h 631"/>
                <a:gd name="T62" fmla="*/ 0 w 631"/>
                <a:gd name="T63" fmla="*/ 332 h 631"/>
                <a:gd name="T64" fmla="*/ 1 w 631"/>
                <a:gd name="T65" fmla="*/ 283 h 631"/>
                <a:gd name="T66" fmla="*/ 10 w 631"/>
                <a:gd name="T67" fmla="*/ 237 h 631"/>
                <a:gd name="T68" fmla="*/ 25 w 631"/>
                <a:gd name="T69" fmla="*/ 193 h 631"/>
                <a:gd name="T70" fmla="*/ 46 w 631"/>
                <a:gd name="T71" fmla="*/ 152 h 631"/>
                <a:gd name="T72" fmla="*/ 72 w 631"/>
                <a:gd name="T73" fmla="*/ 115 h 631"/>
                <a:gd name="T74" fmla="*/ 103 w 631"/>
                <a:gd name="T75" fmla="*/ 83 h 631"/>
                <a:gd name="T76" fmla="*/ 140 w 631"/>
                <a:gd name="T77" fmla="*/ 54 h 631"/>
                <a:gd name="T78" fmla="*/ 179 w 631"/>
                <a:gd name="T79" fmla="*/ 32 h 631"/>
                <a:gd name="T80" fmla="*/ 222 w 631"/>
                <a:gd name="T81" fmla="*/ 15 h 631"/>
                <a:gd name="T82" fmla="*/ 267 w 631"/>
                <a:gd name="T83" fmla="*/ 4 h 631"/>
                <a:gd name="T84" fmla="*/ 316 w 631"/>
                <a:gd name="T85"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1" h="631">
                  <a:moveTo>
                    <a:pt x="316" y="0"/>
                  </a:moveTo>
                  <a:lnTo>
                    <a:pt x="332" y="0"/>
                  </a:lnTo>
                  <a:lnTo>
                    <a:pt x="348" y="2"/>
                  </a:lnTo>
                  <a:lnTo>
                    <a:pt x="363" y="4"/>
                  </a:lnTo>
                  <a:lnTo>
                    <a:pt x="380" y="7"/>
                  </a:lnTo>
                  <a:lnTo>
                    <a:pt x="395" y="10"/>
                  </a:lnTo>
                  <a:lnTo>
                    <a:pt x="410" y="15"/>
                  </a:lnTo>
                  <a:lnTo>
                    <a:pt x="424" y="20"/>
                  </a:lnTo>
                  <a:lnTo>
                    <a:pt x="438" y="25"/>
                  </a:lnTo>
                  <a:lnTo>
                    <a:pt x="452" y="32"/>
                  </a:lnTo>
                  <a:lnTo>
                    <a:pt x="466" y="38"/>
                  </a:lnTo>
                  <a:lnTo>
                    <a:pt x="479" y="46"/>
                  </a:lnTo>
                  <a:lnTo>
                    <a:pt x="492" y="54"/>
                  </a:lnTo>
                  <a:lnTo>
                    <a:pt x="504" y="63"/>
                  </a:lnTo>
                  <a:lnTo>
                    <a:pt x="516" y="73"/>
                  </a:lnTo>
                  <a:lnTo>
                    <a:pt x="528" y="83"/>
                  </a:lnTo>
                  <a:lnTo>
                    <a:pt x="538" y="92"/>
                  </a:lnTo>
                  <a:lnTo>
                    <a:pt x="549" y="103"/>
                  </a:lnTo>
                  <a:lnTo>
                    <a:pt x="559" y="115"/>
                  </a:lnTo>
                  <a:lnTo>
                    <a:pt x="569" y="127"/>
                  </a:lnTo>
                  <a:lnTo>
                    <a:pt x="577" y="140"/>
                  </a:lnTo>
                  <a:lnTo>
                    <a:pt x="585" y="152"/>
                  </a:lnTo>
                  <a:lnTo>
                    <a:pt x="592" y="166"/>
                  </a:lnTo>
                  <a:lnTo>
                    <a:pt x="600" y="179"/>
                  </a:lnTo>
                  <a:lnTo>
                    <a:pt x="606" y="193"/>
                  </a:lnTo>
                  <a:lnTo>
                    <a:pt x="612" y="207"/>
                  </a:lnTo>
                  <a:lnTo>
                    <a:pt x="617" y="222"/>
                  </a:lnTo>
                  <a:lnTo>
                    <a:pt x="622" y="237"/>
                  </a:lnTo>
                  <a:lnTo>
                    <a:pt x="625" y="252"/>
                  </a:lnTo>
                  <a:lnTo>
                    <a:pt x="627" y="267"/>
                  </a:lnTo>
                  <a:lnTo>
                    <a:pt x="629" y="283"/>
                  </a:lnTo>
                  <a:lnTo>
                    <a:pt x="630" y="300"/>
                  </a:lnTo>
                  <a:lnTo>
                    <a:pt x="631" y="316"/>
                  </a:lnTo>
                  <a:lnTo>
                    <a:pt x="630" y="332"/>
                  </a:lnTo>
                  <a:lnTo>
                    <a:pt x="629" y="348"/>
                  </a:lnTo>
                  <a:lnTo>
                    <a:pt x="627" y="363"/>
                  </a:lnTo>
                  <a:lnTo>
                    <a:pt x="625" y="380"/>
                  </a:lnTo>
                  <a:lnTo>
                    <a:pt x="622" y="395"/>
                  </a:lnTo>
                  <a:lnTo>
                    <a:pt x="617" y="410"/>
                  </a:lnTo>
                  <a:lnTo>
                    <a:pt x="612" y="424"/>
                  </a:lnTo>
                  <a:lnTo>
                    <a:pt x="606" y="438"/>
                  </a:lnTo>
                  <a:lnTo>
                    <a:pt x="600" y="452"/>
                  </a:lnTo>
                  <a:lnTo>
                    <a:pt x="592" y="466"/>
                  </a:lnTo>
                  <a:lnTo>
                    <a:pt x="585" y="479"/>
                  </a:lnTo>
                  <a:lnTo>
                    <a:pt x="577" y="492"/>
                  </a:lnTo>
                  <a:lnTo>
                    <a:pt x="569" y="504"/>
                  </a:lnTo>
                  <a:lnTo>
                    <a:pt x="559" y="517"/>
                  </a:lnTo>
                  <a:lnTo>
                    <a:pt x="549" y="528"/>
                  </a:lnTo>
                  <a:lnTo>
                    <a:pt x="538" y="538"/>
                  </a:lnTo>
                  <a:lnTo>
                    <a:pt x="528" y="549"/>
                  </a:lnTo>
                  <a:lnTo>
                    <a:pt x="516" y="559"/>
                  </a:lnTo>
                  <a:lnTo>
                    <a:pt x="504" y="569"/>
                  </a:lnTo>
                  <a:lnTo>
                    <a:pt x="492" y="577"/>
                  </a:lnTo>
                  <a:lnTo>
                    <a:pt x="479" y="586"/>
                  </a:lnTo>
                  <a:lnTo>
                    <a:pt x="466" y="593"/>
                  </a:lnTo>
                  <a:lnTo>
                    <a:pt x="452" y="600"/>
                  </a:lnTo>
                  <a:lnTo>
                    <a:pt x="438" y="606"/>
                  </a:lnTo>
                  <a:lnTo>
                    <a:pt x="424" y="612"/>
                  </a:lnTo>
                  <a:lnTo>
                    <a:pt x="410" y="617"/>
                  </a:lnTo>
                  <a:lnTo>
                    <a:pt x="395" y="621"/>
                  </a:lnTo>
                  <a:lnTo>
                    <a:pt x="380" y="625"/>
                  </a:lnTo>
                  <a:lnTo>
                    <a:pt x="363" y="627"/>
                  </a:lnTo>
                  <a:lnTo>
                    <a:pt x="348" y="629"/>
                  </a:lnTo>
                  <a:lnTo>
                    <a:pt x="332" y="630"/>
                  </a:lnTo>
                  <a:lnTo>
                    <a:pt x="316" y="631"/>
                  </a:lnTo>
                  <a:lnTo>
                    <a:pt x="300" y="630"/>
                  </a:lnTo>
                  <a:lnTo>
                    <a:pt x="283" y="629"/>
                  </a:lnTo>
                  <a:lnTo>
                    <a:pt x="267" y="627"/>
                  </a:lnTo>
                  <a:lnTo>
                    <a:pt x="252" y="625"/>
                  </a:lnTo>
                  <a:lnTo>
                    <a:pt x="237" y="621"/>
                  </a:lnTo>
                  <a:lnTo>
                    <a:pt x="222" y="617"/>
                  </a:lnTo>
                  <a:lnTo>
                    <a:pt x="207" y="612"/>
                  </a:lnTo>
                  <a:lnTo>
                    <a:pt x="193" y="606"/>
                  </a:lnTo>
                  <a:lnTo>
                    <a:pt x="179" y="600"/>
                  </a:lnTo>
                  <a:lnTo>
                    <a:pt x="166" y="593"/>
                  </a:lnTo>
                  <a:lnTo>
                    <a:pt x="152" y="586"/>
                  </a:lnTo>
                  <a:lnTo>
                    <a:pt x="140" y="577"/>
                  </a:lnTo>
                  <a:lnTo>
                    <a:pt x="127" y="569"/>
                  </a:lnTo>
                  <a:lnTo>
                    <a:pt x="115" y="559"/>
                  </a:lnTo>
                  <a:lnTo>
                    <a:pt x="103" y="549"/>
                  </a:lnTo>
                  <a:lnTo>
                    <a:pt x="92" y="538"/>
                  </a:lnTo>
                  <a:lnTo>
                    <a:pt x="82" y="528"/>
                  </a:lnTo>
                  <a:lnTo>
                    <a:pt x="72" y="517"/>
                  </a:lnTo>
                  <a:lnTo>
                    <a:pt x="63" y="504"/>
                  </a:lnTo>
                  <a:lnTo>
                    <a:pt x="54" y="492"/>
                  </a:lnTo>
                  <a:lnTo>
                    <a:pt x="46" y="479"/>
                  </a:lnTo>
                  <a:lnTo>
                    <a:pt x="38" y="466"/>
                  </a:lnTo>
                  <a:lnTo>
                    <a:pt x="32" y="452"/>
                  </a:lnTo>
                  <a:lnTo>
                    <a:pt x="25" y="438"/>
                  </a:lnTo>
                  <a:lnTo>
                    <a:pt x="20" y="424"/>
                  </a:lnTo>
                  <a:lnTo>
                    <a:pt x="14" y="410"/>
                  </a:lnTo>
                  <a:lnTo>
                    <a:pt x="10" y="395"/>
                  </a:lnTo>
                  <a:lnTo>
                    <a:pt x="7" y="380"/>
                  </a:lnTo>
                  <a:lnTo>
                    <a:pt x="4" y="363"/>
                  </a:lnTo>
                  <a:lnTo>
                    <a:pt x="1" y="348"/>
                  </a:lnTo>
                  <a:lnTo>
                    <a:pt x="0" y="332"/>
                  </a:lnTo>
                  <a:lnTo>
                    <a:pt x="0" y="316"/>
                  </a:lnTo>
                  <a:lnTo>
                    <a:pt x="0" y="300"/>
                  </a:lnTo>
                  <a:lnTo>
                    <a:pt x="1" y="283"/>
                  </a:lnTo>
                  <a:lnTo>
                    <a:pt x="4" y="267"/>
                  </a:lnTo>
                  <a:lnTo>
                    <a:pt x="7" y="252"/>
                  </a:lnTo>
                  <a:lnTo>
                    <a:pt x="10" y="237"/>
                  </a:lnTo>
                  <a:lnTo>
                    <a:pt x="14" y="222"/>
                  </a:lnTo>
                  <a:lnTo>
                    <a:pt x="20" y="207"/>
                  </a:lnTo>
                  <a:lnTo>
                    <a:pt x="25" y="193"/>
                  </a:lnTo>
                  <a:lnTo>
                    <a:pt x="32" y="179"/>
                  </a:lnTo>
                  <a:lnTo>
                    <a:pt x="38" y="166"/>
                  </a:lnTo>
                  <a:lnTo>
                    <a:pt x="46" y="152"/>
                  </a:lnTo>
                  <a:lnTo>
                    <a:pt x="54" y="140"/>
                  </a:lnTo>
                  <a:lnTo>
                    <a:pt x="63" y="127"/>
                  </a:lnTo>
                  <a:lnTo>
                    <a:pt x="72" y="115"/>
                  </a:lnTo>
                  <a:lnTo>
                    <a:pt x="82" y="103"/>
                  </a:lnTo>
                  <a:lnTo>
                    <a:pt x="92" y="92"/>
                  </a:lnTo>
                  <a:lnTo>
                    <a:pt x="103" y="83"/>
                  </a:lnTo>
                  <a:lnTo>
                    <a:pt x="115" y="73"/>
                  </a:lnTo>
                  <a:lnTo>
                    <a:pt x="127" y="63"/>
                  </a:lnTo>
                  <a:lnTo>
                    <a:pt x="140" y="54"/>
                  </a:lnTo>
                  <a:lnTo>
                    <a:pt x="152" y="46"/>
                  </a:lnTo>
                  <a:lnTo>
                    <a:pt x="166" y="38"/>
                  </a:lnTo>
                  <a:lnTo>
                    <a:pt x="179" y="32"/>
                  </a:lnTo>
                  <a:lnTo>
                    <a:pt x="193" y="25"/>
                  </a:lnTo>
                  <a:lnTo>
                    <a:pt x="207" y="20"/>
                  </a:lnTo>
                  <a:lnTo>
                    <a:pt x="222" y="15"/>
                  </a:lnTo>
                  <a:lnTo>
                    <a:pt x="237" y="10"/>
                  </a:lnTo>
                  <a:lnTo>
                    <a:pt x="252" y="7"/>
                  </a:lnTo>
                  <a:lnTo>
                    <a:pt x="267" y="4"/>
                  </a:lnTo>
                  <a:lnTo>
                    <a:pt x="283" y="2"/>
                  </a:lnTo>
                  <a:lnTo>
                    <a:pt x="300" y="0"/>
                  </a:lnTo>
                  <a:lnTo>
                    <a:pt x="31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0" name="Freeform 150"/>
            <p:cNvSpPr>
              <a:spLocks/>
            </p:cNvSpPr>
            <p:nvPr/>
          </p:nvSpPr>
          <p:spPr bwMode="auto">
            <a:xfrm>
              <a:off x="2845481" y="1231473"/>
              <a:ext cx="290230" cy="290230"/>
            </a:xfrm>
            <a:custGeom>
              <a:avLst/>
              <a:gdLst>
                <a:gd name="T0" fmla="*/ 440 w 799"/>
                <a:gd name="T1" fmla="*/ 1 h 798"/>
                <a:gd name="T2" fmla="*/ 500 w 799"/>
                <a:gd name="T3" fmla="*/ 12 h 798"/>
                <a:gd name="T4" fmla="*/ 555 w 799"/>
                <a:gd name="T5" fmla="*/ 31 h 798"/>
                <a:gd name="T6" fmla="*/ 607 w 799"/>
                <a:gd name="T7" fmla="*/ 57 h 798"/>
                <a:gd name="T8" fmla="*/ 654 w 799"/>
                <a:gd name="T9" fmla="*/ 90 h 798"/>
                <a:gd name="T10" fmla="*/ 695 w 799"/>
                <a:gd name="T11" fmla="*/ 130 h 798"/>
                <a:gd name="T12" fmla="*/ 731 w 799"/>
                <a:gd name="T13" fmla="*/ 176 h 798"/>
                <a:gd name="T14" fmla="*/ 760 w 799"/>
                <a:gd name="T15" fmla="*/ 225 h 798"/>
                <a:gd name="T16" fmla="*/ 782 w 799"/>
                <a:gd name="T17" fmla="*/ 279 h 798"/>
                <a:gd name="T18" fmla="*/ 794 w 799"/>
                <a:gd name="T19" fmla="*/ 338 h 798"/>
                <a:gd name="T20" fmla="*/ 799 w 799"/>
                <a:gd name="T21" fmla="*/ 398 h 798"/>
                <a:gd name="T22" fmla="*/ 794 w 799"/>
                <a:gd name="T23" fmla="*/ 460 h 798"/>
                <a:gd name="T24" fmla="*/ 782 w 799"/>
                <a:gd name="T25" fmla="*/ 517 h 798"/>
                <a:gd name="T26" fmla="*/ 760 w 799"/>
                <a:gd name="T27" fmla="*/ 572 h 798"/>
                <a:gd name="T28" fmla="*/ 731 w 799"/>
                <a:gd name="T29" fmla="*/ 622 h 798"/>
                <a:gd name="T30" fmla="*/ 695 w 799"/>
                <a:gd name="T31" fmla="*/ 667 h 798"/>
                <a:gd name="T32" fmla="*/ 654 w 799"/>
                <a:gd name="T33" fmla="*/ 707 h 798"/>
                <a:gd name="T34" fmla="*/ 607 w 799"/>
                <a:gd name="T35" fmla="*/ 741 h 798"/>
                <a:gd name="T36" fmla="*/ 555 w 799"/>
                <a:gd name="T37" fmla="*/ 767 h 798"/>
                <a:gd name="T38" fmla="*/ 500 w 799"/>
                <a:gd name="T39" fmla="*/ 786 h 798"/>
                <a:gd name="T40" fmla="*/ 440 w 799"/>
                <a:gd name="T41" fmla="*/ 796 h 798"/>
                <a:gd name="T42" fmla="*/ 379 w 799"/>
                <a:gd name="T43" fmla="*/ 798 h 798"/>
                <a:gd name="T44" fmla="*/ 319 w 799"/>
                <a:gd name="T45" fmla="*/ 790 h 798"/>
                <a:gd name="T46" fmla="*/ 262 w 799"/>
                <a:gd name="T47" fmla="*/ 774 h 798"/>
                <a:gd name="T48" fmla="*/ 209 w 799"/>
                <a:gd name="T49" fmla="*/ 750 h 798"/>
                <a:gd name="T50" fmla="*/ 160 w 799"/>
                <a:gd name="T51" fmla="*/ 719 h 798"/>
                <a:gd name="T52" fmla="*/ 117 w 799"/>
                <a:gd name="T53" fmla="*/ 681 h 798"/>
                <a:gd name="T54" fmla="*/ 79 w 799"/>
                <a:gd name="T55" fmla="*/ 638 h 798"/>
                <a:gd name="T56" fmla="*/ 48 w 799"/>
                <a:gd name="T57" fmla="*/ 589 h 798"/>
                <a:gd name="T58" fmla="*/ 24 w 799"/>
                <a:gd name="T59" fmla="*/ 536 h 798"/>
                <a:gd name="T60" fmla="*/ 8 w 799"/>
                <a:gd name="T61" fmla="*/ 479 h 798"/>
                <a:gd name="T62" fmla="*/ 0 w 799"/>
                <a:gd name="T63" fmla="*/ 419 h 798"/>
                <a:gd name="T64" fmla="*/ 3 w 799"/>
                <a:gd name="T65" fmla="*/ 358 h 798"/>
                <a:gd name="T66" fmla="*/ 12 w 799"/>
                <a:gd name="T67" fmla="*/ 299 h 798"/>
                <a:gd name="T68" fmla="*/ 32 w 799"/>
                <a:gd name="T69" fmla="*/ 243 h 798"/>
                <a:gd name="T70" fmla="*/ 58 w 799"/>
                <a:gd name="T71" fmla="*/ 192 h 798"/>
                <a:gd name="T72" fmla="*/ 91 w 799"/>
                <a:gd name="T73" fmla="*/ 144 h 798"/>
                <a:gd name="T74" fmla="*/ 131 w 799"/>
                <a:gd name="T75" fmla="*/ 103 h 798"/>
                <a:gd name="T76" fmla="*/ 177 w 799"/>
                <a:gd name="T77" fmla="*/ 68 h 798"/>
                <a:gd name="T78" fmla="*/ 226 w 799"/>
                <a:gd name="T79" fmla="*/ 39 h 798"/>
                <a:gd name="T80" fmla="*/ 281 w 799"/>
                <a:gd name="T81" fmla="*/ 17 h 798"/>
                <a:gd name="T82" fmla="*/ 339 w 799"/>
                <a:gd name="T83" fmla="*/ 4 h 798"/>
                <a:gd name="T84" fmla="*/ 400 w 799"/>
                <a:gd name="T8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8">
                  <a:moveTo>
                    <a:pt x="400" y="0"/>
                  </a:moveTo>
                  <a:lnTo>
                    <a:pt x="421" y="0"/>
                  </a:lnTo>
                  <a:lnTo>
                    <a:pt x="440" y="1"/>
                  </a:lnTo>
                  <a:lnTo>
                    <a:pt x="461" y="4"/>
                  </a:lnTo>
                  <a:lnTo>
                    <a:pt x="480" y="7"/>
                  </a:lnTo>
                  <a:lnTo>
                    <a:pt x="500" y="12"/>
                  </a:lnTo>
                  <a:lnTo>
                    <a:pt x="518" y="17"/>
                  </a:lnTo>
                  <a:lnTo>
                    <a:pt x="537" y="23"/>
                  </a:lnTo>
                  <a:lnTo>
                    <a:pt x="555" y="31"/>
                  </a:lnTo>
                  <a:lnTo>
                    <a:pt x="573" y="39"/>
                  </a:lnTo>
                  <a:lnTo>
                    <a:pt x="590" y="47"/>
                  </a:lnTo>
                  <a:lnTo>
                    <a:pt x="607" y="57"/>
                  </a:lnTo>
                  <a:lnTo>
                    <a:pt x="623" y="68"/>
                  </a:lnTo>
                  <a:lnTo>
                    <a:pt x="639" y="79"/>
                  </a:lnTo>
                  <a:lnTo>
                    <a:pt x="654" y="90"/>
                  </a:lnTo>
                  <a:lnTo>
                    <a:pt x="668" y="103"/>
                  </a:lnTo>
                  <a:lnTo>
                    <a:pt x="682" y="116"/>
                  </a:lnTo>
                  <a:lnTo>
                    <a:pt x="695" y="130"/>
                  </a:lnTo>
                  <a:lnTo>
                    <a:pt x="708" y="144"/>
                  </a:lnTo>
                  <a:lnTo>
                    <a:pt x="720" y="160"/>
                  </a:lnTo>
                  <a:lnTo>
                    <a:pt x="731" y="176"/>
                  </a:lnTo>
                  <a:lnTo>
                    <a:pt x="742" y="192"/>
                  </a:lnTo>
                  <a:lnTo>
                    <a:pt x="751" y="208"/>
                  </a:lnTo>
                  <a:lnTo>
                    <a:pt x="760" y="225"/>
                  </a:lnTo>
                  <a:lnTo>
                    <a:pt x="767" y="243"/>
                  </a:lnTo>
                  <a:lnTo>
                    <a:pt x="775" y="261"/>
                  </a:lnTo>
                  <a:lnTo>
                    <a:pt x="782" y="279"/>
                  </a:lnTo>
                  <a:lnTo>
                    <a:pt x="787" y="299"/>
                  </a:lnTo>
                  <a:lnTo>
                    <a:pt x="791" y="318"/>
                  </a:lnTo>
                  <a:lnTo>
                    <a:pt x="794" y="338"/>
                  </a:lnTo>
                  <a:lnTo>
                    <a:pt x="797" y="358"/>
                  </a:lnTo>
                  <a:lnTo>
                    <a:pt x="799" y="378"/>
                  </a:lnTo>
                  <a:lnTo>
                    <a:pt x="799" y="398"/>
                  </a:lnTo>
                  <a:lnTo>
                    <a:pt x="799" y="419"/>
                  </a:lnTo>
                  <a:lnTo>
                    <a:pt x="797" y="439"/>
                  </a:lnTo>
                  <a:lnTo>
                    <a:pt x="794" y="460"/>
                  </a:lnTo>
                  <a:lnTo>
                    <a:pt x="791" y="479"/>
                  </a:lnTo>
                  <a:lnTo>
                    <a:pt x="787" y="499"/>
                  </a:lnTo>
                  <a:lnTo>
                    <a:pt x="782" y="517"/>
                  </a:lnTo>
                  <a:lnTo>
                    <a:pt x="775" y="536"/>
                  </a:lnTo>
                  <a:lnTo>
                    <a:pt x="767" y="554"/>
                  </a:lnTo>
                  <a:lnTo>
                    <a:pt x="760" y="572"/>
                  </a:lnTo>
                  <a:lnTo>
                    <a:pt x="751" y="589"/>
                  </a:lnTo>
                  <a:lnTo>
                    <a:pt x="742" y="606"/>
                  </a:lnTo>
                  <a:lnTo>
                    <a:pt x="731" y="622"/>
                  </a:lnTo>
                  <a:lnTo>
                    <a:pt x="720" y="638"/>
                  </a:lnTo>
                  <a:lnTo>
                    <a:pt x="708" y="653"/>
                  </a:lnTo>
                  <a:lnTo>
                    <a:pt x="695" y="667"/>
                  </a:lnTo>
                  <a:lnTo>
                    <a:pt x="682" y="681"/>
                  </a:lnTo>
                  <a:lnTo>
                    <a:pt x="668" y="694"/>
                  </a:lnTo>
                  <a:lnTo>
                    <a:pt x="654" y="707"/>
                  </a:lnTo>
                  <a:lnTo>
                    <a:pt x="639" y="719"/>
                  </a:lnTo>
                  <a:lnTo>
                    <a:pt x="623" y="730"/>
                  </a:lnTo>
                  <a:lnTo>
                    <a:pt x="607" y="741"/>
                  </a:lnTo>
                  <a:lnTo>
                    <a:pt x="590" y="750"/>
                  </a:lnTo>
                  <a:lnTo>
                    <a:pt x="573" y="759"/>
                  </a:lnTo>
                  <a:lnTo>
                    <a:pt x="555" y="767"/>
                  </a:lnTo>
                  <a:lnTo>
                    <a:pt x="537" y="774"/>
                  </a:lnTo>
                  <a:lnTo>
                    <a:pt x="518" y="781"/>
                  </a:lnTo>
                  <a:lnTo>
                    <a:pt x="500" y="786"/>
                  </a:lnTo>
                  <a:lnTo>
                    <a:pt x="480" y="790"/>
                  </a:lnTo>
                  <a:lnTo>
                    <a:pt x="461" y="794"/>
                  </a:lnTo>
                  <a:lnTo>
                    <a:pt x="440" y="796"/>
                  </a:lnTo>
                  <a:lnTo>
                    <a:pt x="421" y="798"/>
                  </a:lnTo>
                  <a:lnTo>
                    <a:pt x="400" y="798"/>
                  </a:lnTo>
                  <a:lnTo>
                    <a:pt x="379" y="798"/>
                  </a:lnTo>
                  <a:lnTo>
                    <a:pt x="359" y="796"/>
                  </a:lnTo>
                  <a:lnTo>
                    <a:pt x="339" y="794"/>
                  </a:lnTo>
                  <a:lnTo>
                    <a:pt x="319" y="790"/>
                  </a:lnTo>
                  <a:lnTo>
                    <a:pt x="300" y="786"/>
                  </a:lnTo>
                  <a:lnTo>
                    <a:pt x="281" y="781"/>
                  </a:lnTo>
                  <a:lnTo>
                    <a:pt x="262" y="774"/>
                  </a:lnTo>
                  <a:lnTo>
                    <a:pt x="245" y="767"/>
                  </a:lnTo>
                  <a:lnTo>
                    <a:pt x="226" y="759"/>
                  </a:lnTo>
                  <a:lnTo>
                    <a:pt x="209" y="750"/>
                  </a:lnTo>
                  <a:lnTo>
                    <a:pt x="193" y="741"/>
                  </a:lnTo>
                  <a:lnTo>
                    <a:pt x="177" y="730"/>
                  </a:lnTo>
                  <a:lnTo>
                    <a:pt x="160" y="719"/>
                  </a:lnTo>
                  <a:lnTo>
                    <a:pt x="145" y="707"/>
                  </a:lnTo>
                  <a:lnTo>
                    <a:pt x="131" y="694"/>
                  </a:lnTo>
                  <a:lnTo>
                    <a:pt x="117" y="681"/>
                  </a:lnTo>
                  <a:lnTo>
                    <a:pt x="104" y="667"/>
                  </a:lnTo>
                  <a:lnTo>
                    <a:pt x="91" y="653"/>
                  </a:lnTo>
                  <a:lnTo>
                    <a:pt x="79" y="638"/>
                  </a:lnTo>
                  <a:lnTo>
                    <a:pt x="69" y="622"/>
                  </a:lnTo>
                  <a:lnTo>
                    <a:pt x="58" y="606"/>
                  </a:lnTo>
                  <a:lnTo>
                    <a:pt x="48" y="589"/>
                  </a:lnTo>
                  <a:lnTo>
                    <a:pt x="39" y="572"/>
                  </a:lnTo>
                  <a:lnTo>
                    <a:pt x="32" y="554"/>
                  </a:lnTo>
                  <a:lnTo>
                    <a:pt x="24" y="536"/>
                  </a:lnTo>
                  <a:lnTo>
                    <a:pt x="18" y="517"/>
                  </a:lnTo>
                  <a:lnTo>
                    <a:pt x="12" y="499"/>
                  </a:lnTo>
                  <a:lnTo>
                    <a:pt x="8" y="479"/>
                  </a:lnTo>
                  <a:lnTo>
                    <a:pt x="5" y="460"/>
                  </a:lnTo>
                  <a:lnTo>
                    <a:pt x="3" y="439"/>
                  </a:lnTo>
                  <a:lnTo>
                    <a:pt x="0" y="419"/>
                  </a:lnTo>
                  <a:lnTo>
                    <a:pt x="0" y="398"/>
                  </a:lnTo>
                  <a:lnTo>
                    <a:pt x="0" y="378"/>
                  </a:lnTo>
                  <a:lnTo>
                    <a:pt x="3" y="358"/>
                  </a:lnTo>
                  <a:lnTo>
                    <a:pt x="5" y="338"/>
                  </a:lnTo>
                  <a:lnTo>
                    <a:pt x="8" y="318"/>
                  </a:lnTo>
                  <a:lnTo>
                    <a:pt x="12" y="299"/>
                  </a:lnTo>
                  <a:lnTo>
                    <a:pt x="18" y="279"/>
                  </a:lnTo>
                  <a:lnTo>
                    <a:pt x="24" y="261"/>
                  </a:lnTo>
                  <a:lnTo>
                    <a:pt x="32" y="243"/>
                  </a:lnTo>
                  <a:lnTo>
                    <a:pt x="39" y="225"/>
                  </a:lnTo>
                  <a:lnTo>
                    <a:pt x="48" y="208"/>
                  </a:lnTo>
                  <a:lnTo>
                    <a:pt x="58" y="192"/>
                  </a:lnTo>
                  <a:lnTo>
                    <a:pt x="69" y="176"/>
                  </a:lnTo>
                  <a:lnTo>
                    <a:pt x="79" y="160"/>
                  </a:lnTo>
                  <a:lnTo>
                    <a:pt x="91" y="144"/>
                  </a:lnTo>
                  <a:lnTo>
                    <a:pt x="104" y="130"/>
                  </a:lnTo>
                  <a:lnTo>
                    <a:pt x="117" y="116"/>
                  </a:lnTo>
                  <a:lnTo>
                    <a:pt x="131" y="103"/>
                  </a:lnTo>
                  <a:lnTo>
                    <a:pt x="145" y="90"/>
                  </a:lnTo>
                  <a:lnTo>
                    <a:pt x="160" y="79"/>
                  </a:lnTo>
                  <a:lnTo>
                    <a:pt x="177" y="68"/>
                  </a:lnTo>
                  <a:lnTo>
                    <a:pt x="193" y="57"/>
                  </a:lnTo>
                  <a:lnTo>
                    <a:pt x="209" y="47"/>
                  </a:lnTo>
                  <a:lnTo>
                    <a:pt x="226" y="39"/>
                  </a:lnTo>
                  <a:lnTo>
                    <a:pt x="245" y="31"/>
                  </a:lnTo>
                  <a:lnTo>
                    <a:pt x="262" y="23"/>
                  </a:lnTo>
                  <a:lnTo>
                    <a:pt x="281" y="17"/>
                  </a:lnTo>
                  <a:lnTo>
                    <a:pt x="300" y="12"/>
                  </a:lnTo>
                  <a:lnTo>
                    <a:pt x="319" y="7"/>
                  </a:lnTo>
                  <a:lnTo>
                    <a:pt x="339" y="4"/>
                  </a:lnTo>
                  <a:lnTo>
                    <a:pt x="359" y="1"/>
                  </a:lnTo>
                  <a:lnTo>
                    <a:pt x="379" y="0"/>
                  </a:lnTo>
                  <a:lnTo>
                    <a:pt x="400"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1" name="Freeform 151"/>
            <p:cNvSpPr>
              <a:spLocks/>
            </p:cNvSpPr>
            <p:nvPr/>
          </p:nvSpPr>
          <p:spPr bwMode="auto">
            <a:xfrm>
              <a:off x="3604433" y="770007"/>
              <a:ext cx="213320" cy="213320"/>
            </a:xfrm>
            <a:custGeom>
              <a:avLst/>
              <a:gdLst>
                <a:gd name="T0" fmla="*/ 325 w 589"/>
                <a:gd name="T1" fmla="*/ 2 h 589"/>
                <a:gd name="T2" fmla="*/ 368 w 589"/>
                <a:gd name="T3" fmla="*/ 10 h 589"/>
                <a:gd name="T4" fmla="*/ 409 w 589"/>
                <a:gd name="T5" fmla="*/ 23 h 589"/>
                <a:gd name="T6" fmla="*/ 447 w 589"/>
                <a:gd name="T7" fmla="*/ 43 h 589"/>
                <a:gd name="T8" fmla="*/ 482 w 589"/>
                <a:gd name="T9" fmla="*/ 67 h 589"/>
                <a:gd name="T10" fmla="*/ 513 w 589"/>
                <a:gd name="T11" fmla="*/ 97 h 589"/>
                <a:gd name="T12" fmla="*/ 539 w 589"/>
                <a:gd name="T13" fmla="*/ 130 h 589"/>
                <a:gd name="T14" fmla="*/ 561 w 589"/>
                <a:gd name="T15" fmla="*/ 167 h 589"/>
                <a:gd name="T16" fmla="*/ 576 w 589"/>
                <a:gd name="T17" fmla="*/ 207 h 589"/>
                <a:gd name="T18" fmla="*/ 585 w 589"/>
                <a:gd name="T19" fmla="*/ 250 h 589"/>
                <a:gd name="T20" fmla="*/ 589 w 589"/>
                <a:gd name="T21" fmla="*/ 294 h 589"/>
                <a:gd name="T22" fmla="*/ 585 w 589"/>
                <a:gd name="T23" fmla="*/ 340 h 589"/>
                <a:gd name="T24" fmla="*/ 576 w 589"/>
                <a:gd name="T25" fmla="*/ 383 h 589"/>
                <a:gd name="T26" fmla="*/ 561 w 589"/>
                <a:gd name="T27" fmla="*/ 423 h 589"/>
                <a:gd name="T28" fmla="*/ 539 w 589"/>
                <a:gd name="T29" fmla="*/ 459 h 589"/>
                <a:gd name="T30" fmla="*/ 513 w 589"/>
                <a:gd name="T31" fmla="*/ 493 h 589"/>
                <a:gd name="T32" fmla="*/ 482 w 589"/>
                <a:gd name="T33" fmla="*/ 522 h 589"/>
                <a:gd name="T34" fmla="*/ 447 w 589"/>
                <a:gd name="T35" fmla="*/ 547 h 589"/>
                <a:gd name="T36" fmla="*/ 409 w 589"/>
                <a:gd name="T37" fmla="*/ 566 h 589"/>
                <a:gd name="T38" fmla="*/ 368 w 589"/>
                <a:gd name="T39" fmla="*/ 579 h 589"/>
                <a:gd name="T40" fmla="*/ 325 w 589"/>
                <a:gd name="T41" fmla="*/ 588 h 589"/>
                <a:gd name="T42" fmla="*/ 280 w 589"/>
                <a:gd name="T43" fmla="*/ 589 h 589"/>
                <a:gd name="T44" fmla="*/ 235 w 589"/>
                <a:gd name="T45" fmla="*/ 583 h 589"/>
                <a:gd name="T46" fmla="*/ 193 w 589"/>
                <a:gd name="T47" fmla="*/ 571 h 589"/>
                <a:gd name="T48" fmla="*/ 154 w 589"/>
                <a:gd name="T49" fmla="*/ 553 h 589"/>
                <a:gd name="T50" fmla="*/ 119 w 589"/>
                <a:gd name="T51" fmla="*/ 531 h 589"/>
                <a:gd name="T52" fmla="*/ 86 w 589"/>
                <a:gd name="T53" fmla="*/ 503 h 589"/>
                <a:gd name="T54" fmla="*/ 59 w 589"/>
                <a:gd name="T55" fmla="*/ 471 h 589"/>
                <a:gd name="T56" fmla="*/ 36 w 589"/>
                <a:gd name="T57" fmla="*/ 435 h 589"/>
                <a:gd name="T58" fmla="*/ 18 w 589"/>
                <a:gd name="T59" fmla="*/ 396 h 589"/>
                <a:gd name="T60" fmla="*/ 6 w 589"/>
                <a:gd name="T61" fmla="*/ 354 h 589"/>
                <a:gd name="T62" fmla="*/ 1 w 589"/>
                <a:gd name="T63" fmla="*/ 309 h 589"/>
                <a:gd name="T64" fmla="*/ 2 w 589"/>
                <a:gd name="T65" fmla="*/ 265 h 589"/>
                <a:gd name="T66" fmla="*/ 10 w 589"/>
                <a:gd name="T67" fmla="*/ 221 h 589"/>
                <a:gd name="T68" fmla="*/ 24 w 589"/>
                <a:gd name="T69" fmla="*/ 180 h 589"/>
                <a:gd name="T70" fmla="*/ 43 w 589"/>
                <a:gd name="T71" fmla="*/ 142 h 589"/>
                <a:gd name="T72" fmla="*/ 68 w 589"/>
                <a:gd name="T73" fmla="*/ 107 h 589"/>
                <a:gd name="T74" fmla="*/ 97 w 589"/>
                <a:gd name="T75" fmla="*/ 77 h 589"/>
                <a:gd name="T76" fmla="*/ 131 w 589"/>
                <a:gd name="T77" fmla="*/ 51 h 589"/>
                <a:gd name="T78" fmla="*/ 167 w 589"/>
                <a:gd name="T79" fmla="*/ 30 h 589"/>
                <a:gd name="T80" fmla="*/ 207 w 589"/>
                <a:gd name="T81" fmla="*/ 13 h 589"/>
                <a:gd name="T82" fmla="*/ 249 w 589"/>
                <a:gd name="T83" fmla="*/ 4 h 589"/>
                <a:gd name="T84" fmla="*/ 295 w 589"/>
                <a:gd name="T8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9" h="589">
                  <a:moveTo>
                    <a:pt x="295" y="0"/>
                  </a:moveTo>
                  <a:lnTo>
                    <a:pt x="310" y="0"/>
                  </a:lnTo>
                  <a:lnTo>
                    <a:pt x="325" y="2"/>
                  </a:lnTo>
                  <a:lnTo>
                    <a:pt x="339" y="4"/>
                  </a:lnTo>
                  <a:lnTo>
                    <a:pt x="354" y="6"/>
                  </a:lnTo>
                  <a:lnTo>
                    <a:pt x="368" y="10"/>
                  </a:lnTo>
                  <a:lnTo>
                    <a:pt x="382" y="13"/>
                  </a:lnTo>
                  <a:lnTo>
                    <a:pt x="396" y="18"/>
                  </a:lnTo>
                  <a:lnTo>
                    <a:pt x="409" y="23"/>
                  </a:lnTo>
                  <a:lnTo>
                    <a:pt x="422" y="30"/>
                  </a:lnTo>
                  <a:lnTo>
                    <a:pt x="435" y="36"/>
                  </a:lnTo>
                  <a:lnTo>
                    <a:pt x="447" y="43"/>
                  </a:lnTo>
                  <a:lnTo>
                    <a:pt x="459" y="51"/>
                  </a:lnTo>
                  <a:lnTo>
                    <a:pt x="471" y="59"/>
                  </a:lnTo>
                  <a:lnTo>
                    <a:pt x="482" y="67"/>
                  </a:lnTo>
                  <a:lnTo>
                    <a:pt x="492" y="77"/>
                  </a:lnTo>
                  <a:lnTo>
                    <a:pt x="503" y="87"/>
                  </a:lnTo>
                  <a:lnTo>
                    <a:pt x="513" y="97"/>
                  </a:lnTo>
                  <a:lnTo>
                    <a:pt x="522" y="107"/>
                  </a:lnTo>
                  <a:lnTo>
                    <a:pt x="530" y="118"/>
                  </a:lnTo>
                  <a:lnTo>
                    <a:pt x="539" y="130"/>
                  </a:lnTo>
                  <a:lnTo>
                    <a:pt x="546" y="142"/>
                  </a:lnTo>
                  <a:lnTo>
                    <a:pt x="554" y="155"/>
                  </a:lnTo>
                  <a:lnTo>
                    <a:pt x="561" y="167"/>
                  </a:lnTo>
                  <a:lnTo>
                    <a:pt x="566" y="180"/>
                  </a:lnTo>
                  <a:lnTo>
                    <a:pt x="571" y="194"/>
                  </a:lnTo>
                  <a:lnTo>
                    <a:pt x="576" y="207"/>
                  </a:lnTo>
                  <a:lnTo>
                    <a:pt x="580" y="221"/>
                  </a:lnTo>
                  <a:lnTo>
                    <a:pt x="583" y="236"/>
                  </a:lnTo>
                  <a:lnTo>
                    <a:pt x="585" y="250"/>
                  </a:lnTo>
                  <a:lnTo>
                    <a:pt x="588" y="265"/>
                  </a:lnTo>
                  <a:lnTo>
                    <a:pt x="589" y="279"/>
                  </a:lnTo>
                  <a:lnTo>
                    <a:pt x="589" y="294"/>
                  </a:lnTo>
                  <a:lnTo>
                    <a:pt x="589" y="309"/>
                  </a:lnTo>
                  <a:lnTo>
                    <a:pt x="588" y="324"/>
                  </a:lnTo>
                  <a:lnTo>
                    <a:pt x="585" y="340"/>
                  </a:lnTo>
                  <a:lnTo>
                    <a:pt x="583" y="354"/>
                  </a:lnTo>
                  <a:lnTo>
                    <a:pt x="580" y="369"/>
                  </a:lnTo>
                  <a:lnTo>
                    <a:pt x="576" y="383"/>
                  </a:lnTo>
                  <a:lnTo>
                    <a:pt x="571" y="396"/>
                  </a:lnTo>
                  <a:lnTo>
                    <a:pt x="566" y="410"/>
                  </a:lnTo>
                  <a:lnTo>
                    <a:pt x="561" y="423"/>
                  </a:lnTo>
                  <a:lnTo>
                    <a:pt x="554" y="435"/>
                  </a:lnTo>
                  <a:lnTo>
                    <a:pt x="546" y="448"/>
                  </a:lnTo>
                  <a:lnTo>
                    <a:pt x="539" y="459"/>
                  </a:lnTo>
                  <a:lnTo>
                    <a:pt x="530" y="471"/>
                  </a:lnTo>
                  <a:lnTo>
                    <a:pt x="522" y="482"/>
                  </a:lnTo>
                  <a:lnTo>
                    <a:pt x="513" y="493"/>
                  </a:lnTo>
                  <a:lnTo>
                    <a:pt x="503" y="503"/>
                  </a:lnTo>
                  <a:lnTo>
                    <a:pt x="492" y="512"/>
                  </a:lnTo>
                  <a:lnTo>
                    <a:pt x="482" y="522"/>
                  </a:lnTo>
                  <a:lnTo>
                    <a:pt x="471" y="531"/>
                  </a:lnTo>
                  <a:lnTo>
                    <a:pt x="459" y="538"/>
                  </a:lnTo>
                  <a:lnTo>
                    <a:pt x="447" y="547"/>
                  </a:lnTo>
                  <a:lnTo>
                    <a:pt x="435" y="553"/>
                  </a:lnTo>
                  <a:lnTo>
                    <a:pt x="422" y="560"/>
                  </a:lnTo>
                  <a:lnTo>
                    <a:pt x="409" y="566"/>
                  </a:lnTo>
                  <a:lnTo>
                    <a:pt x="396" y="571"/>
                  </a:lnTo>
                  <a:lnTo>
                    <a:pt x="382" y="576"/>
                  </a:lnTo>
                  <a:lnTo>
                    <a:pt x="368" y="579"/>
                  </a:lnTo>
                  <a:lnTo>
                    <a:pt x="354" y="583"/>
                  </a:lnTo>
                  <a:lnTo>
                    <a:pt x="339" y="586"/>
                  </a:lnTo>
                  <a:lnTo>
                    <a:pt x="325" y="588"/>
                  </a:lnTo>
                  <a:lnTo>
                    <a:pt x="310" y="589"/>
                  </a:lnTo>
                  <a:lnTo>
                    <a:pt x="295" y="589"/>
                  </a:lnTo>
                  <a:lnTo>
                    <a:pt x="280" y="589"/>
                  </a:lnTo>
                  <a:lnTo>
                    <a:pt x="265" y="588"/>
                  </a:lnTo>
                  <a:lnTo>
                    <a:pt x="249" y="586"/>
                  </a:lnTo>
                  <a:lnTo>
                    <a:pt x="235" y="583"/>
                  </a:lnTo>
                  <a:lnTo>
                    <a:pt x="221" y="579"/>
                  </a:lnTo>
                  <a:lnTo>
                    <a:pt x="207" y="576"/>
                  </a:lnTo>
                  <a:lnTo>
                    <a:pt x="193" y="571"/>
                  </a:lnTo>
                  <a:lnTo>
                    <a:pt x="180" y="566"/>
                  </a:lnTo>
                  <a:lnTo>
                    <a:pt x="167" y="560"/>
                  </a:lnTo>
                  <a:lnTo>
                    <a:pt x="154" y="553"/>
                  </a:lnTo>
                  <a:lnTo>
                    <a:pt x="142" y="547"/>
                  </a:lnTo>
                  <a:lnTo>
                    <a:pt x="131" y="538"/>
                  </a:lnTo>
                  <a:lnTo>
                    <a:pt x="119" y="531"/>
                  </a:lnTo>
                  <a:lnTo>
                    <a:pt x="108" y="522"/>
                  </a:lnTo>
                  <a:lnTo>
                    <a:pt x="97" y="512"/>
                  </a:lnTo>
                  <a:lnTo>
                    <a:pt x="86" y="503"/>
                  </a:lnTo>
                  <a:lnTo>
                    <a:pt x="77" y="493"/>
                  </a:lnTo>
                  <a:lnTo>
                    <a:pt x="68" y="482"/>
                  </a:lnTo>
                  <a:lnTo>
                    <a:pt x="59" y="471"/>
                  </a:lnTo>
                  <a:lnTo>
                    <a:pt x="51" y="459"/>
                  </a:lnTo>
                  <a:lnTo>
                    <a:pt x="43" y="448"/>
                  </a:lnTo>
                  <a:lnTo>
                    <a:pt x="36" y="435"/>
                  </a:lnTo>
                  <a:lnTo>
                    <a:pt x="29" y="423"/>
                  </a:lnTo>
                  <a:lnTo>
                    <a:pt x="24" y="410"/>
                  </a:lnTo>
                  <a:lnTo>
                    <a:pt x="18" y="396"/>
                  </a:lnTo>
                  <a:lnTo>
                    <a:pt x="14" y="383"/>
                  </a:lnTo>
                  <a:lnTo>
                    <a:pt x="10" y="369"/>
                  </a:lnTo>
                  <a:lnTo>
                    <a:pt x="6" y="354"/>
                  </a:lnTo>
                  <a:lnTo>
                    <a:pt x="4" y="340"/>
                  </a:lnTo>
                  <a:lnTo>
                    <a:pt x="2" y="324"/>
                  </a:lnTo>
                  <a:lnTo>
                    <a:pt x="1" y="309"/>
                  </a:lnTo>
                  <a:lnTo>
                    <a:pt x="0" y="294"/>
                  </a:lnTo>
                  <a:lnTo>
                    <a:pt x="1" y="279"/>
                  </a:lnTo>
                  <a:lnTo>
                    <a:pt x="2" y="265"/>
                  </a:lnTo>
                  <a:lnTo>
                    <a:pt x="4" y="250"/>
                  </a:lnTo>
                  <a:lnTo>
                    <a:pt x="6" y="236"/>
                  </a:lnTo>
                  <a:lnTo>
                    <a:pt x="10" y="221"/>
                  </a:lnTo>
                  <a:lnTo>
                    <a:pt x="14" y="207"/>
                  </a:lnTo>
                  <a:lnTo>
                    <a:pt x="18" y="194"/>
                  </a:lnTo>
                  <a:lnTo>
                    <a:pt x="24" y="180"/>
                  </a:lnTo>
                  <a:lnTo>
                    <a:pt x="29" y="167"/>
                  </a:lnTo>
                  <a:lnTo>
                    <a:pt x="36" y="155"/>
                  </a:lnTo>
                  <a:lnTo>
                    <a:pt x="43" y="142"/>
                  </a:lnTo>
                  <a:lnTo>
                    <a:pt x="51" y="130"/>
                  </a:lnTo>
                  <a:lnTo>
                    <a:pt x="59" y="118"/>
                  </a:lnTo>
                  <a:lnTo>
                    <a:pt x="68" y="107"/>
                  </a:lnTo>
                  <a:lnTo>
                    <a:pt x="77" y="97"/>
                  </a:lnTo>
                  <a:lnTo>
                    <a:pt x="86" y="87"/>
                  </a:lnTo>
                  <a:lnTo>
                    <a:pt x="97" y="77"/>
                  </a:lnTo>
                  <a:lnTo>
                    <a:pt x="108" y="67"/>
                  </a:lnTo>
                  <a:lnTo>
                    <a:pt x="119" y="59"/>
                  </a:lnTo>
                  <a:lnTo>
                    <a:pt x="131" y="51"/>
                  </a:lnTo>
                  <a:lnTo>
                    <a:pt x="142" y="43"/>
                  </a:lnTo>
                  <a:lnTo>
                    <a:pt x="154" y="36"/>
                  </a:lnTo>
                  <a:lnTo>
                    <a:pt x="167" y="30"/>
                  </a:lnTo>
                  <a:lnTo>
                    <a:pt x="180" y="23"/>
                  </a:lnTo>
                  <a:lnTo>
                    <a:pt x="193" y="18"/>
                  </a:lnTo>
                  <a:lnTo>
                    <a:pt x="207" y="13"/>
                  </a:lnTo>
                  <a:lnTo>
                    <a:pt x="221" y="10"/>
                  </a:lnTo>
                  <a:lnTo>
                    <a:pt x="235" y="6"/>
                  </a:lnTo>
                  <a:lnTo>
                    <a:pt x="249" y="4"/>
                  </a:lnTo>
                  <a:lnTo>
                    <a:pt x="265" y="2"/>
                  </a:lnTo>
                  <a:lnTo>
                    <a:pt x="280" y="0"/>
                  </a:lnTo>
                  <a:lnTo>
                    <a:pt x="29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2" name="Freeform 152"/>
            <p:cNvSpPr>
              <a:spLocks/>
            </p:cNvSpPr>
            <p:nvPr/>
          </p:nvSpPr>
          <p:spPr bwMode="auto">
            <a:xfrm>
              <a:off x="2669893" y="356429"/>
              <a:ext cx="188649" cy="188650"/>
            </a:xfrm>
            <a:custGeom>
              <a:avLst/>
              <a:gdLst>
                <a:gd name="T0" fmla="*/ 287 w 520"/>
                <a:gd name="T1" fmla="*/ 1 h 521"/>
                <a:gd name="T2" fmla="*/ 325 w 520"/>
                <a:gd name="T3" fmla="*/ 9 h 521"/>
                <a:gd name="T4" fmla="*/ 361 w 520"/>
                <a:gd name="T5" fmla="*/ 21 h 521"/>
                <a:gd name="T6" fmla="*/ 395 w 520"/>
                <a:gd name="T7" fmla="*/ 38 h 521"/>
                <a:gd name="T8" fmla="*/ 425 w 520"/>
                <a:gd name="T9" fmla="*/ 59 h 521"/>
                <a:gd name="T10" fmla="*/ 452 w 520"/>
                <a:gd name="T11" fmla="*/ 85 h 521"/>
                <a:gd name="T12" fmla="*/ 476 w 520"/>
                <a:gd name="T13" fmla="*/ 114 h 521"/>
                <a:gd name="T14" fmla="*/ 494 w 520"/>
                <a:gd name="T15" fmla="*/ 147 h 521"/>
                <a:gd name="T16" fmla="*/ 508 w 520"/>
                <a:gd name="T17" fmla="*/ 183 h 521"/>
                <a:gd name="T18" fmla="*/ 517 w 520"/>
                <a:gd name="T19" fmla="*/ 220 h 521"/>
                <a:gd name="T20" fmla="*/ 520 w 520"/>
                <a:gd name="T21" fmla="*/ 260 h 521"/>
                <a:gd name="T22" fmla="*/ 517 w 520"/>
                <a:gd name="T23" fmla="*/ 300 h 521"/>
                <a:gd name="T24" fmla="*/ 508 w 520"/>
                <a:gd name="T25" fmla="*/ 338 h 521"/>
                <a:gd name="T26" fmla="*/ 494 w 520"/>
                <a:gd name="T27" fmla="*/ 373 h 521"/>
                <a:gd name="T28" fmla="*/ 476 w 520"/>
                <a:gd name="T29" fmla="*/ 406 h 521"/>
                <a:gd name="T30" fmla="*/ 452 w 520"/>
                <a:gd name="T31" fmla="*/ 435 h 521"/>
                <a:gd name="T32" fmla="*/ 425 w 520"/>
                <a:gd name="T33" fmla="*/ 461 h 521"/>
                <a:gd name="T34" fmla="*/ 395 w 520"/>
                <a:gd name="T35" fmla="*/ 483 h 521"/>
                <a:gd name="T36" fmla="*/ 361 w 520"/>
                <a:gd name="T37" fmla="*/ 500 h 521"/>
                <a:gd name="T38" fmla="*/ 325 w 520"/>
                <a:gd name="T39" fmla="*/ 512 h 521"/>
                <a:gd name="T40" fmla="*/ 287 w 520"/>
                <a:gd name="T41" fmla="*/ 519 h 521"/>
                <a:gd name="T42" fmla="*/ 246 w 520"/>
                <a:gd name="T43" fmla="*/ 519 h 521"/>
                <a:gd name="T44" fmla="*/ 207 w 520"/>
                <a:gd name="T45" fmla="*/ 515 h 521"/>
                <a:gd name="T46" fmla="*/ 170 w 520"/>
                <a:gd name="T47" fmla="*/ 504 h 521"/>
                <a:gd name="T48" fmla="*/ 136 w 520"/>
                <a:gd name="T49" fmla="*/ 489 h 521"/>
                <a:gd name="T50" fmla="*/ 104 w 520"/>
                <a:gd name="T51" fmla="*/ 469 h 521"/>
                <a:gd name="T52" fmla="*/ 76 w 520"/>
                <a:gd name="T53" fmla="*/ 444 h 521"/>
                <a:gd name="T54" fmla="*/ 51 w 520"/>
                <a:gd name="T55" fmla="*/ 416 h 521"/>
                <a:gd name="T56" fmla="*/ 31 w 520"/>
                <a:gd name="T57" fmla="*/ 384 h 521"/>
                <a:gd name="T58" fmla="*/ 16 w 520"/>
                <a:gd name="T59" fmla="*/ 350 h 521"/>
                <a:gd name="T60" fmla="*/ 5 w 520"/>
                <a:gd name="T61" fmla="*/ 312 h 521"/>
                <a:gd name="T62" fmla="*/ 0 w 520"/>
                <a:gd name="T63" fmla="*/ 273 h 521"/>
                <a:gd name="T64" fmla="*/ 1 w 520"/>
                <a:gd name="T65" fmla="*/ 233 h 521"/>
                <a:gd name="T66" fmla="*/ 8 w 520"/>
                <a:gd name="T67" fmla="*/ 195 h 521"/>
                <a:gd name="T68" fmla="*/ 20 w 520"/>
                <a:gd name="T69" fmla="*/ 159 h 521"/>
                <a:gd name="T70" fmla="*/ 37 w 520"/>
                <a:gd name="T71" fmla="*/ 125 h 521"/>
                <a:gd name="T72" fmla="*/ 59 w 520"/>
                <a:gd name="T73" fmla="*/ 95 h 521"/>
                <a:gd name="T74" fmla="*/ 85 w 520"/>
                <a:gd name="T75" fmla="*/ 68 h 521"/>
                <a:gd name="T76" fmla="*/ 114 w 520"/>
                <a:gd name="T77" fmla="*/ 44 h 521"/>
                <a:gd name="T78" fmla="*/ 146 w 520"/>
                <a:gd name="T79" fmla="*/ 26 h 521"/>
                <a:gd name="T80" fmla="*/ 182 w 520"/>
                <a:gd name="T81" fmla="*/ 12 h 521"/>
                <a:gd name="T82" fmla="*/ 220 w 520"/>
                <a:gd name="T83" fmla="*/ 3 h 521"/>
                <a:gd name="T84" fmla="*/ 260 w 520"/>
                <a:gd name="T8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0" h="521">
                  <a:moveTo>
                    <a:pt x="260" y="0"/>
                  </a:moveTo>
                  <a:lnTo>
                    <a:pt x="273" y="0"/>
                  </a:lnTo>
                  <a:lnTo>
                    <a:pt x="287" y="1"/>
                  </a:lnTo>
                  <a:lnTo>
                    <a:pt x="300" y="3"/>
                  </a:lnTo>
                  <a:lnTo>
                    <a:pt x="312" y="5"/>
                  </a:lnTo>
                  <a:lnTo>
                    <a:pt x="325" y="9"/>
                  </a:lnTo>
                  <a:lnTo>
                    <a:pt x="338" y="12"/>
                  </a:lnTo>
                  <a:lnTo>
                    <a:pt x="350" y="16"/>
                  </a:lnTo>
                  <a:lnTo>
                    <a:pt x="361" y="21"/>
                  </a:lnTo>
                  <a:lnTo>
                    <a:pt x="372" y="26"/>
                  </a:lnTo>
                  <a:lnTo>
                    <a:pt x="384" y="31"/>
                  </a:lnTo>
                  <a:lnTo>
                    <a:pt x="395" y="38"/>
                  </a:lnTo>
                  <a:lnTo>
                    <a:pt x="406" y="44"/>
                  </a:lnTo>
                  <a:lnTo>
                    <a:pt x="415" y="52"/>
                  </a:lnTo>
                  <a:lnTo>
                    <a:pt x="425" y="59"/>
                  </a:lnTo>
                  <a:lnTo>
                    <a:pt x="435" y="68"/>
                  </a:lnTo>
                  <a:lnTo>
                    <a:pt x="444" y="77"/>
                  </a:lnTo>
                  <a:lnTo>
                    <a:pt x="452" y="85"/>
                  </a:lnTo>
                  <a:lnTo>
                    <a:pt x="461" y="95"/>
                  </a:lnTo>
                  <a:lnTo>
                    <a:pt x="468" y="105"/>
                  </a:lnTo>
                  <a:lnTo>
                    <a:pt x="476" y="114"/>
                  </a:lnTo>
                  <a:lnTo>
                    <a:pt x="482" y="125"/>
                  </a:lnTo>
                  <a:lnTo>
                    <a:pt x="489" y="136"/>
                  </a:lnTo>
                  <a:lnTo>
                    <a:pt x="494" y="147"/>
                  </a:lnTo>
                  <a:lnTo>
                    <a:pt x="500" y="159"/>
                  </a:lnTo>
                  <a:lnTo>
                    <a:pt x="504" y="171"/>
                  </a:lnTo>
                  <a:lnTo>
                    <a:pt x="508" y="183"/>
                  </a:lnTo>
                  <a:lnTo>
                    <a:pt x="512" y="195"/>
                  </a:lnTo>
                  <a:lnTo>
                    <a:pt x="515" y="207"/>
                  </a:lnTo>
                  <a:lnTo>
                    <a:pt x="517" y="220"/>
                  </a:lnTo>
                  <a:lnTo>
                    <a:pt x="519" y="233"/>
                  </a:lnTo>
                  <a:lnTo>
                    <a:pt x="519" y="246"/>
                  </a:lnTo>
                  <a:lnTo>
                    <a:pt x="520" y="260"/>
                  </a:lnTo>
                  <a:lnTo>
                    <a:pt x="519" y="273"/>
                  </a:lnTo>
                  <a:lnTo>
                    <a:pt x="519" y="287"/>
                  </a:lnTo>
                  <a:lnTo>
                    <a:pt x="517" y="300"/>
                  </a:lnTo>
                  <a:lnTo>
                    <a:pt x="515" y="312"/>
                  </a:lnTo>
                  <a:lnTo>
                    <a:pt x="512" y="325"/>
                  </a:lnTo>
                  <a:lnTo>
                    <a:pt x="508" y="338"/>
                  </a:lnTo>
                  <a:lnTo>
                    <a:pt x="504" y="350"/>
                  </a:lnTo>
                  <a:lnTo>
                    <a:pt x="500" y="362"/>
                  </a:lnTo>
                  <a:lnTo>
                    <a:pt x="494" y="373"/>
                  </a:lnTo>
                  <a:lnTo>
                    <a:pt x="489" y="384"/>
                  </a:lnTo>
                  <a:lnTo>
                    <a:pt x="482" y="395"/>
                  </a:lnTo>
                  <a:lnTo>
                    <a:pt x="476" y="406"/>
                  </a:lnTo>
                  <a:lnTo>
                    <a:pt x="468" y="416"/>
                  </a:lnTo>
                  <a:lnTo>
                    <a:pt x="461" y="426"/>
                  </a:lnTo>
                  <a:lnTo>
                    <a:pt x="452" y="435"/>
                  </a:lnTo>
                  <a:lnTo>
                    <a:pt x="444" y="444"/>
                  </a:lnTo>
                  <a:lnTo>
                    <a:pt x="435" y="453"/>
                  </a:lnTo>
                  <a:lnTo>
                    <a:pt x="425" y="461"/>
                  </a:lnTo>
                  <a:lnTo>
                    <a:pt x="415" y="469"/>
                  </a:lnTo>
                  <a:lnTo>
                    <a:pt x="406" y="476"/>
                  </a:lnTo>
                  <a:lnTo>
                    <a:pt x="395" y="483"/>
                  </a:lnTo>
                  <a:lnTo>
                    <a:pt x="384" y="489"/>
                  </a:lnTo>
                  <a:lnTo>
                    <a:pt x="372" y="495"/>
                  </a:lnTo>
                  <a:lnTo>
                    <a:pt x="361" y="500"/>
                  </a:lnTo>
                  <a:lnTo>
                    <a:pt x="350" y="504"/>
                  </a:lnTo>
                  <a:lnTo>
                    <a:pt x="338" y="509"/>
                  </a:lnTo>
                  <a:lnTo>
                    <a:pt x="325" y="512"/>
                  </a:lnTo>
                  <a:lnTo>
                    <a:pt x="312" y="515"/>
                  </a:lnTo>
                  <a:lnTo>
                    <a:pt x="300" y="517"/>
                  </a:lnTo>
                  <a:lnTo>
                    <a:pt x="287" y="519"/>
                  </a:lnTo>
                  <a:lnTo>
                    <a:pt x="273" y="519"/>
                  </a:lnTo>
                  <a:lnTo>
                    <a:pt x="260" y="521"/>
                  </a:lnTo>
                  <a:lnTo>
                    <a:pt x="246" y="519"/>
                  </a:lnTo>
                  <a:lnTo>
                    <a:pt x="233" y="519"/>
                  </a:lnTo>
                  <a:lnTo>
                    <a:pt x="220" y="517"/>
                  </a:lnTo>
                  <a:lnTo>
                    <a:pt x="207" y="515"/>
                  </a:lnTo>
                  <a:lnTo>
                    <a:pt x="195" y="512"/>
                  </a:lnTo>
                  <a:lnTo>
                    <a:pt x="182" y="509"/>
                  </a:lnTo>
                  <a:lnTo>
                    <a:pt x="170" y="504"/>
                  </a:lnTo>
                  <a:lnTo>
                    <a:pt x="158" y="500"/>
                  </a:lnTo>
                  <a:lnTo>
                    <a:pt x="146" y="495"/>
                  </a:lnTo>
                  <a:lnTo>
                    <a:pt x="136" y="489"/>
                  </a:lnTo>
                  <a:lnTo>
                    <a:pt x="125" y="483"/>
                  </a:lnTo>
                  <a:lnTo>
                    <a:pt x="114" y="476"/>
                  </a:lnTo>
                  <a:lnTo>
                    <a:pt x="104" y="469"/>
                  </a:lnTo>
                  <a:lnTo>
                    <a:pt x="95" y="461"/>
                  </a:lnTo>
                  <a:lnTo>
                    <a:pt x="85" y="453"/>
                  </a:lnTo>
                  <a:lnTo>
                    <a:pt x="76" y="444"/>
                  </a:lnTo>
                  <a:lnTo>
                    <a:pt x="68" y="435"/>
                  </a:lnTo>
                  <a:lnTo>
                    <a:pt x="59" y="426"/>
                  </a:lnTo>
                  <a:lnTo>
                    <a:pt x="51" y="416"/>
                  </a:lnTo>
                  <a:lnTo>
                    <a:pt x="44" y="406"/>
                  </a:lnTo>
                  <a:lnTo>
                    <a:pt x="37" y="395"/>
                  </a:lnTo>
                  <a:lnTo>
                    <a:pt x="31" y="384"/>
                  </a:lnTo>
                  <a:lnTo>
                    <a:pt x="25" y="373"/>
                  </a:lnTo>
                  <a:lnTo>
                    <a:pt x="20" y="362"/>
                  </a:lnTo>
                  <a:lnTo>
                    <a:pt x="16" y="350"/>
                  </a:lnTo>
                  <a:lnTo>
                    <a:pt x="11" y="338"/>
                  </a:lnTo>
                  <a:lnTo>
                    <a:pt x="8" y="325"/>
                  </a:lnTo>
                  <a:lnTo>
                    <a:pt x="5" y="312"/>
                  </a:lnTo>
                  <a:lnTo>
                    <a:pt x="3" y="300"/>
                  </a:lnTo>
                  <a:lnTo>
                    <a:pt x="1" y="287"/>
                  </a:lnTo>
                  <a:lnTo>
                    <a:pt x="0" y="273"/>
                  </a:lnTo>
                  <a:lnTo>
                    <a:pt x="0" y="260"/>
                  </a:lnTo>
                  <a:lnTo>
                    <a:pt x="0" y="246"/>
                  </a:lnTo>
                  <a:lnTo>
                    <a:pt x="1" y="233"/>
                  </a:lnTo>
                  <a:lnTo>
                    <a:pt x="3" y="220"/>
                  </a:lnTo>
                  <a:lnTo>
                    <a:pt x="5" y="207"/>
                  </a:lnTo>
                  <a:lnTo>
                    <a:pt x="8" y="195"/>
                  </a:lnTo>
                  <a:lnTo>
                    <a:pt x="11" y="183"/>
                  </a:lnTo>
                  <a:lnTo>
                    <a:pt x="16" y="171"/>
                  </a:lnTo>
                  <a:lnTo>
                    <a:pt x="20" y="159"/>
                  </a:lnTo>
                  <a:lnTo>
                    <a:pt x="25" y="147"/>
                  </a:lnTo>
                  <a:lnTo>
                    <a:pt x="31" y="136"/>
                  </a:lnTo>
                  <a:lnTo>
                    <a:pt x="37" y="125"/>
                  </a:lnTo>
                  <a:lnTo>
                    <a:pt x="44" y="114"/>
                  </a:lnTo>
                  <a:lnTo>
                    <a:pt x="51" y="105"/>
                  </a:lnTo>
                  <a:lnTo>
                    <a:pt x="59" y="95"/>
                  </a:lnTo>
                  <a:lnTo>
                    <a:pt x="68" y="85"/>
                  </a:lnTo>
                  <a:lnTo>
                    <a:pt x="76" y="77"/>
                  </a:lnTo>
                  <a:lnTo>
                    <a:pt x="85" y="68"/>
                  </a:lnTo>
                  <a:lnTo>
                    <a:pt x="95" y="59"/>
                  </a:lnTo>
                  <a:lnTo>
                    <a:pt x="104" y="52"/>
                  </a:lnTo>
                  <a:lnTo>
                    <a:pt x="114" y="44"/>
                  </a:lnTo>
                  <a:lnTo>
                    <a:pt x="125" y="38"/>
                  </a:lnTo>
                  <a:lnTo>
                    <a:pt x="136" y="31"/>
                  </a:lnTo>
                  <a:lnTo>
                    <a:pt x="146" y="26"/>
                  </a:lnTo>
                  <a:lnTo>
                    <a:pt x="158" y="21"/>
                  </a:lnTo>
                  <a:lnTo>
                    <a:pt x="170" y="16"/>
                  </a:lnTo>
                  <a:lnTo>
                    <a:pt x="182" y="12"/>
                  </a:lnTo>
                  <a:lnTo>
                    <a:pt x="195" y="9"/>
                  </a:lnTo>
                  <a:lnTo>
                    <a:pt x="207" y="5"/>
                  </a:lnTo>
                  <a:lnTo>
                    <a:pt x="220" y="3"/>
                  </a:lnTo>
                  <a:lnTo>
                    <a:pt x="233" y="1"/>
                  </a:lnTo>
                  <a:lnTo>
                    <a:pt x="246" y="0"/>
                  </a:lnTo>
                  <a:lnTo>
                    <a:pt x="260"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3" name="Freeform 153"/>
            <p:cNvSpPr>
              <a:spLocks/>
            </p:cNvSpPr>
            <p:nvPr/>
          </p:nvSpPr>
          <p:spPr bwMode="auto">
            <a:xfrm>
              <a:off x="1018484" y="1019605"/>
              <a:ext cx="249598" cy="249598"/>
            </a:xfrm>
            <a:custGeom>
              <a:avLst/>
              <a:gdLst>
                <a:gd name="T0" fmla="*/ 380 w 688"/>
                <a:gd name="T1" fmla="*/ 3 h 689"/>
                <a:gd name="T2" fmla="*/ 430 w 688"/>
                <a:gd name="T3" fmla="*/ 11 h 689"/>
                <a:gd name="T4" fmla="*/ 479 w 688"/>
                <a:gd name="T5" fmla="*/ 27 h 689"/>
                <a:gd name="T6" fmla="*/ 523 w 688"/>
                <a:gd name="T7" fmla="*/ 51 h 689"/>
                <a:gd name="T8" fmla="*/ 563 w 688"/>
                <a:gd name="T9" fmla="*/ 79 h 689"/>
                <a:gd name="T10" fmla="*/ 600 w 688"/>
                <a:gd name="T11" fmla="*/ 114 h 689"/>
                <a:gd name="T12" fmla="*/ 630 w 688"/>
                <a:gd name="T13" fmla="*/ 153 h 689"/>
                <a:gd name="T14" fmla="*/ 655 w 688"/>
                <a:gd name="T15" fmla="*/ 196 h 689"/>
                <a:gd name="T16" fmla="*/ 673 w 688"/>
                <a:gd name="T17" fmla="*/ 242 h 689"/>
                <a:gd name="T18" fmla="*/ 685 w 688"/>
                <a:gd name="T19" fmla="*/ 293 h 689"/>
                <a:gd name="T20" fmla="*/ 688 w 688"/>
                <a:gd name="T21" fmla="*/ 345 h 689"/>
                <a:gd name="T22" fmla="*/ 685 w 688"/>
                <a:gd name="T23" fmla="*/ 398 h 689"/>
                <a:gd name="T24" fmla="*/ 673 w 688"/>
                <a:gd name="T25" fmla="*/ 448 h 689"/>
                <a:gd name="T26" fmla="*/ 655 w 688"/>
                <a:gd name="T27" fmla="*/ 494 h 689"/>
                <a:gd name="T28" fmla="*/ 630 w 688"/>
                <a:gd name="T29" fmla="*/ 537 h 689"/>
                <a:gd name="T30" fmla="*/ 600 w 688"/>
                <a:gd name="T31" fmla="*/ 576 h 689"/>
                <a:gd name="T32" fmla="*/ 563 w 688"/>
                <a:gd name="T33" fmla="*/ 611 h 689"/>
                <a:gd name="T34" fmla="*/ 523 w 688"/>
                <a:gd name="T35" fmla="*/ 640 h 689"/>
                <a:gd name="T36" fmla="*/ 479 w 688"/>
                <a:gd name="T37" fmla="*/ 662 h 689"/>
                <a:gd name="T38" fmla="*/ 430 w 688"/>
                <a:gd name="T39" fmla="*/ 679 h 689"/>
                <a:gd name="T40" fmla="*/ 380 w 688"/>
                <a:gd name="T41" fmla="*/ 687 h 689"/>
                <a:gd name="T42" fmla="*/ 327 w 688"/>
                <a:gd name="T43" fmla="*/ 688 h 689"/>
                <a:gd name="T44" fmla="*/ 275 w 688"/>
                <a:gd name="T45" fmla="*/ 682 h 689"/>
                <a:gd name="T46" fmla="*/ 226 w 688"/>
                <a:gd name="T47" fmla="*/ 669 h 689"/>
                <a:gd name="T48" fmla="*/ 181 w 688"/>
                <a:gd name="T49" fmla="*/ 647 h 689"/>
                <a:gd name="T50" fmla="*/ 139 w 688"/>
                <a:gd name="T51" fmla="*/ 621 h 689"/>
                <a:gd name="T52" fmla="*/ 101 w 688"/>
                <a:gd name="T53" fmla="*/ 589 h 689"/>
                <a:gd name="T54" fmla="*/ 68 w 688"/>
                <a:gd name="T55" fmla="*/ 551 h 689"/>
                <a:gd name="T56" fmla="*/ 41 w 688"/>
                <a:gd name="T57" fmla="*/ 509 h 689"/>
                <a:gd name="T58" fmla="*/ 21 w 688"/>
                <a:gd name="T59" fmla="*/ 464 h 689"/>
                <a:gd name="T60" fmla="*/ 7 w 688"/>
                <a:gd name="T61" fmla="*/ 414 h 689"/>
                <a:gd name="T62" fmla="*/ 0 w 688"/>
                <a:gd name="T63" fmla="*/ 363 h 689"/>
                <a:gd name="T64" fmla="*/ 3 w 688"/>
                <a:gd name="T65" fmla="*/ 310 h 689"/>
                <a:gd name="T66" fmla="*/ 11 w 688"/>
                <a:gd name="T67" fmla="*/ 260 h 689"/>
                <a:gd name="T68" fmla="*/ 27 w 688"/>
                <a:gd name="T69" fmla="*/ 211 h 689"/>
                <a:gd name="T70" fmla="*/ 50 w 688"/>
                <a:gd name="T71" fmla="*/ 167 h 689"/>
                <a:gd name="T72" fmla="*/ 79 w 688"/>
                <a:gd name="T73" fmla="*/ 126 h 689"/>
                <a:gd name="T74" fmla="*/ 113 w 688"/>
                <a:gd name="T75" fmla="*/ 90 h 689"/>
                <a:gd name="T76" fmla="*/ 152 w 688"/>
                <a:gd name="T77" fmla="*/ 60 h 689"/>
                <a:gd name="T78" fmla="*/ 195 w 688"/>
                <a:gd name="T79" fmla="*/ 35 h 689"/>
                <a:gd name="T80" fmla="*/ 242 w 688"/>
                <a:gd name="T81" fmla="*/ 17 h 689"/>
                <a:gd name="T82" fmla="*/ 292 w 688"/>
                <a:gd name="T83" fmla="*/ 5 h 689"/>
                <a:gd name="T84" fmla="*/ 345 w 688"/>
                <a:gd name="T85"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8" h="689">
                  <a:moveTo>
                    <a:pt x="345" y="0"/>
                  </a:moveTo>
                  <a:lnTo>
                    <a:pt x="362" y="2"/>
                  </a:lnTo>
                  <a:lnTo>
                    <a:pt x="380" y="3"/>
                  </a:lnTo>
                  <a:lnTo>
                    <a:pt x="397" y="5"/>
                  </a:lnTo>
                  <a:lnTo>
                    <a:pt x="414" y="8"/>
                  </a:lnTo>
                  <a:lnTo>
                    <a:pt x="430" y="11"/>
                  </a:lnTo>
                  <a:lnTo>
                    <a:pt x="446" y="17"/>
                  </a:lnTo>
                  <a:lnTo>
                    <a:pt x="463" y="22"/>
                  </a:lnTo>
                  <a:lnTo>
                    <a:pt x="479" y="27"/>
                  </a:lnTo>
                  <a:lnTo>
                    <a:pt x="494" y="35"/>
                  </a:lnTo>
                  <a:lnTo>
                    <a:pt x="509" y="43"/>
                  </a:lnTo>
                  <a:lnTo>
                    <a:pt x="523" y="51"/>
                  </a:lnTo>
                  <a:lnTo>
                    <a:pt x="537" y="60"/>
                  </a:lnTo>
                  <a:lnTo>
                    <a:pt x="550" y="70"/>
                  </a:lnTo>
                  <a:lnTo>
                    <a:pt x="563" y="79"/>
                  </a:lnTo>
                  <a:lnTo>
                    <a:pt x="576" y="90"/>
                  </a:lnTo>
                  <a:lnTo>
                    <a:pt x="588" y="102"/>
                  </a:lnTo>
                  <a:lnTo>
                    <a:pt x="600" y="114"/>
                  </a:lnTo>
                  <a:lnTo>
                    <a:pt x="611" y="126"/>
                  </a:lnTo>
                  <a:lnTo>
                    <a:pt x="620" y="139"/>
                  </a:lnTo>
                  <a:lnTo>
                    <a:pt x="630" y="153"/>
                  </a:lnTo>
                  <a:lnTo>
                    <a:pt x="639" y="167"/>
                  </a:lnTo>
                  <a:lnTo>
                    <a:pt x="647" y="181"/>
                  </a:lnTo>
                  <a:lnTo>
                    <a:pt x="655" y="196"/>
                  </a:lnTo>
                  <a:lnTo>
                    <a:pt x="661" y="211"/>
                  </a:lnTo>
                  <a:lnTo>
                    <a:pt x="668" y="227"/>
                  </a:lnTo>
                  <a:lnTo>
                    <a:pt x="673" y="242"/>
                  </a:lnTo>
                  <a:lnTo>
                    <a:pt x="678" y="260"/>
                  </a:lnTo>
                  <a:lnTo>
                    <a:pt x="682" y="276"/>
                  </a:lnTo>
                  <a:lnTo>
                    <a:pt x="685" y="293"/>
                  </a:lnTo>
                  <a:lnTo>
                    <a:pt x="687" y="310"/>
                  </a:lnTo>
                  <a:lnTo>
                    <a:pt x="688" y="328"/>
                  </a:lnTo>
                  <a:lnTo>
                    <a:pt x="688" y="345"/>
                  </a:lnTo>
                  <a:lnTo>
                    <a:pt x="688" y="363"/>
                  </a:lnTo>
                  <a:lnTo>
                    <a:pt x="687" y="381"/>
                  </a:lnTo>
                  <a:lnTo>
                    <a:pt x="685" y="398"/>
                  </a:lnTo>
                  <a:lnTo>
                    <a:pt x="682" y="414"/>
                  </a:lnTo>
                  <a:lnTo>
                    <a:pt x="678" y="431"/>
                  </a:lnTo>
                  <a:lnTo>
                    <a:pt x="673" y="448"/>
                  </a:lnTo>
                  <a:lnTo>
                    <a:pt x="668" y="464"/>
                  </a:lnTo>
                  <a:lnTo>
                    <a:pt x="661" y="479"/>
                  </a:lnTo>
                  <a:lnTo>
                    <a:pt x="655" y="494"/>
                  </a:lnTo>
                  <a:lnTo>
                    <a:pt x="647" y="509"/>
                  </a:lnTo>
                  <a:lnTo>
                    <a:pt x="639" y="523"/>
                  </a:lnTo>
                  <a:lnTo>
                    <a:pt x="630" y="537"/>
                  </a:lnTo>
                  <a:lnTo>
                    <a:pt x="620" y="551"/>
                  </a:lnTo>
                  <a:lnTo>
                    <a:pt x="611" y="564"/>
                  </a:lnTo>
                  <a:lnTo>
                    <a:pt x="600" y="576"/>
                  </a:lnTo>
                  <a:lnTo>
                    <a:pt x="588" y="589"/>
                  </a:lnTo>
                  <a:lnTo>
                    <a:pt x="576" y="600"/>
                  </a:lnTo>
                  <a:lnTo>
                    <a:pt x="563" y="611"/>
                  </a:lnTo>
                  <a:lnTo>
                    <a:pt x="550" y="621"/>
                  </a:lnTo>
                  <a:lnTo>
                    <a:pt x="537" y="630"/>
                  </a:lnTo>
                  <a:lnTo>
                    <a:pt x="523" y="640"/>
                  </a:lnTo>
                  <a:lnTo>
                    <a:pt x="509" y="647"/>
                  </a:lnTo>
                  <a:lnTo>
                    <a:pt x="494" y="655"/>
                  </a:lnTo>
                  <a:lnTo>
                    <a:pt x="479" y="662"/>
                  </a:lnTo>
                  <a:lnTo>
                    <a:pt x="463" y="669"/>
                  </a:lnTo>
                  <a:lnTo>
                    <a:pt x="446" y="674"/>
                  </a:lnTo>
                  <a:lnTo>
                    <a:pt x="430" y="679"/>
                  </a:lnTo>
                  <a:lnTo>
                    <a:pt x="414" y="682"/>
                  </a:lnTo>
                  <a:lnTo>
                    <a:pt x="397" y="685"/>
                  </a:lnTo>
                  <a:lnTo>
                    <a:pt x="380" y="687"/>
                  </a:lnTo>
                  <a:lnTo>
                    <a:pt x="362" y="688"/>
                  </a:lnTo>
                  <a:lnTo>
                    <a:pt x="345" y="689"/>
                  </a:lnTo>
                  <a:lnTo>
                    <a:pt x="327" y="688"/>
                  </a:lnTo>
                  <a:lnTo>
                    <a:pt x="309" y="687"/>
                  </a:lnTo>
                  <a:lnTo>
                    <a:pt x="292" y="685"/>
                  </a:lnTo>
                  <a:lnTo>
                    <a:pt x="275" y="682"/>
                  </a:lnTo>
                  <a:lnTo>
                    <a:pt x="259" y="679"/>
                  </a:lnTo>
                  <a:lnTo>
                    <a:pt x="242" y="674"/>
                  </a:lnTo>
                  <a:lnTo>
                    <a:pt x="226" y="669"/>
                  </a:lnTo>
                  <a:lnTo>
                    <a:pt x="211" y="662"/>
                  </a:lnTo>
                  <a:lnTo>
                    <a:pt x="195" y="655"/>
                  </a:lnTo>
                  <a:lnTo>
                    <a:pt x="181" y="647"/>
                  </a:lnTo>
                  <a:lnTo>
                    <a:pt x="166" y="640"/>
                  </a:lnTo>
                  <a:lnTo>
                    <a:pt x="152" y="630"/>
                  </a:lnTo>
                  <a:lnTo>
                    <a:pt x="139" y="621"/>
                  </a:lnTo>
                  <a:lnTo>
                    <a:pt x="126" y="611"/>
                  </a:lnTo>
                  <a:lnTo>
                    <a:pt x="113" y="600"/>
                  </a:lnTo>
                  <a:lnTo>
                    <a:pt x="101" y="589"/>
                  </a:lnTo>
                  <a:lnTo>
                    <a:pt x="90" y="576"/>
                  </a:lnTo>
                  <a:lnTo>
                    <a:pt x="79" y="564"/>
                  </a:lnTo>
                  <a:lnTo>
                    <a:pt x="68" y="551"/>
                  </a:lnTo>
                  <a:lnTo>
                    <a:pt x="59" y="537"/>
                  </a:lnTo>
                  <a:lnTo>
                    <a:pt x="50" y="523"/>
                  </a:lnTo>
                  <a:lnTo>
                    <a:pt x="41" y="509"/>
                  </a:lnTo>
                  <a:lnTo>
                    <a:pt x="34" y="494"/>
                  </a:lnTo>
                  <a:lnTo>
                    <a:pt x="27" y="479"/>
                  </a:lnTo>
                  <a:lnTo>
                    <a:pt x="21" y="464"/>
                  </a:lnTo>
                  <a:lnTo>
                    <a:pt x="15" y="448"/>
                  </a:lnTo>
                  <a:lnTo>
                    <a:pt x="11" y="431"/>
                  </a:lnTo>
                  <a:lnTo>
                    <a:pt x="7" y="414"/>
                  </a:lnTo>
                  <a:lnTo>
                    <a:pt x="5" y="398"/>
                  </a:lnTo>
                  <a:lnTo>
                    <a:pt x="3" y="381"/>
                  </a:lnTo>
                  <a:lnTo>
                    <a:pt x="0" y="363"/>
                  </a:lnTo>
                  <a:lnTo>
                    <a:pt x="0" y="345"/>
                  </a:lnTo>
                  <a:lnTo>
                    <a:pt x="0" y="328"/>
                  </a:lnTo>
                  <a:lnTo>
                    <a:pt x="3" y="310"/>
                  </a:lnTo>
                  <a:lnTo>
                    <a:pt x="5" y="293"/>
                  </a:lnTo>
                  <a:lnTo>
                    <a:pt x="7" y="276"/>
                  </a:lnTo>
                  <a:lnTo>
                    <a:pt x="11" y="260"/>
                  </a:lnTo>
                  <a:lnTo>
                    <a:pt x="15" y="242"/>
                  </a:lnTo>
                  <a:lnTo>
                    <a:pt x="21" y="227"/>
                  </a:lnTo>
                  <a:lnTo>
                    <a:pt x="27" y="211"/>
                  </a:lnTo>
                  <a:lnTo>
                    <a:pt x="34" y="196"/>
                  </a:lnTo>
                  <a:lnTo>
                    <a:pt x="41" y="181"/>
                  </a:lnTo>
                  <a:lnTo>
                    <a:pt x="50" y="167"/>
                  </a:lnTo>
                  <a:lnTo>
                    <a:pt x="59" y="153"/>
                  </a:lnTo>
                  <a:lnTo>
                    <a:pt x="68" y="139"/>
                  </a:lnTo>
                  <a:lnTo>
                    <a:pt x="79" y="126"/>
                  </a:lnTo>
                  <a:lnTo>
                    <a:pt x="90" y="114"/>
                  </a:lnTo>
                  <a:lnTo>
                    <a:pt x="101" y="102"/>
                  </a:lnTo>
                  <a:lnTo>
                    <a:pt x="113" y="90"/>
                  </a:lnTo>
                  <a:lnTo>
                    <a:pt x="126" y="79"/>
                  </a:lnTo>
                  <a:lnTo>
                    <a:pt x="139" y="70"/>
                  </a:lnTo>
                  <a:lnTo>
                    <a:pt x="152" y="60"/>
                  </a:lnTo>
                  <a:lnTo>
                    <a:pt x="166" y="51"/>
                  </a:lnTo>
                  <a:lnTo>
                    <a:pt x="181" y="43"/>
                  </a:lnTo>
                  <a:lnTo>
                    <a:pt x="195" y="35"/>
                  </a:lnTo>
                  <a:lnTo>
                    <a:pt x="211" y="27"/>
                  </a:lnTo>
                  <a:lnTo>
                    <a:pt x="226" y="22"/>
                  </a:lnTo>
                  <a:lnTo>
                    <a:pt x="242" y="17"/>
                  </a:lnTo>
                  <a:lnTo>
                    <a:pt x="259" y="11"/>
                  </a:lnTo>
                  <a:lnTo>
                    <a:pt x="275" y="8"/>
                  </a:lnTo>
                  <a:lnTo>
                    <a:pt x="292" y="5"/>
                  </a:lnTo>
                  <a:lnTo>
                    <a:pt x="309" y="3"/>
                  </a:lnTo>
                  <a:lnTo>
                    <a:pt x="327" y="2"/>
                  </a:lnTo>
                  <a:lnTo>
                    <a:pt x="345" y="0"/>
                  </a:lnTo>
                  <a:close/>
                </a:path>
              </a:pathLst>
            </a:cu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154"/>
            <p:cNvSpPr>
              <a:spLocks/>
            </p:cNvSpPr>
            <p:nvPr/>
          </p:nvSpPr>
          <p:spPr bwMode="auto">
            <a:xfrm>
              <a:off x="1580078" y="507349"/>
              <a:ext cx="327960" cy="327960"/>
            </a:xfrm>
            <a:custGeom>
              <a:avLst/>
              <a:gdLst>
                <a:gd name="T0" fmla="*/ 498 w 904"/>
                <a:gd name="T1" fmla="*/ 3 h 904"/>
                <a:gd name="T2" fmla="*/ 565 w 904"/>
                <a:gd name="T3" fmla="*/ 15 h 904"/>
                <a:gd name="T4" fmla="*/ 628 w 904"/>
                <a:gd name="T5" fmla="*/ 35 h 904"/>
                <a:gd name="T6" fmla="*/ 686 w 904"/>
                <a:gd name="T7" fmla="*/ 66 h 904"/>
                <a:gd name="T8" fmla="*/ 739 w 904"/>
                <a:gd name="T9" fmla="*/ 103 h 904"/>
                <a:gd name="T10" fmla="*/ 787 w 904"/>
                <a:gd name="T11" fmla="*/ 149 h 904"/>
                <a:gd name="T12" fmla="*/ 827 w 904"/>
                <a:gd name="T13" fmla="*/ 200 h 904"/>
                <a:gd name="T14" fmla="*/ 859 w 904"/>
                <a:gd name="T15" fmla="*/ 257 h 904"/>
                <a:gd name="T16" fmla="*/ 884 w 904"/>
                <a:gd name="T17" fmla="*/ 318 h 904"/>
                <a:gd name="T18" fmla="*/ 899 w 904"/>
                <a:gd name="T19" fmla="*/ 383 h 904"/>
                <a:gd name="T20" fmla="*/ 904 w 904"/>
                <a:gd name="T21" fmla="*/ 452 h 904"/>
                <a:gd name="T22" fmla="*/ 899 w 904"/>
                <a:gd name="T23" fmla="*/ 521 h 904"/>
                <a:gd name="T24" fmla="*/ 884 w 904"/>
                <a:gd name="T25" fmla="*/ 586 h 904"/>
                <a:gd name="T26" fmla="*/ 859 w 904"/>
                <a:gd name="T27" fmla="*/ 648 h 904"/>
                <a:gd name="T28" fmla="*/ 827 w 904"/>
                <a:gd name="T29" fmla="*/ 705 h 904"/>
                <a:gd name="T30" fmla="*/ 787 w 904"/>
                <a:gd name="T31" fmla="*/ 756 h 904"/>
                <a:gd name="T32" fmla="*/ 739 w 904"/>
                <a:gd name="T33" fmla="*/ 801 h 904"/>
                <a:gd name="T34" fmla="*/ 686 w 904"/>
                <a:gd name="T35" fmla="*/ 839 h 904"/>
                <a:gd name="T36" fmla="*/ 628 w 904"/>
                <a:gd name="T37" fmla="*/ 869 h 904"/>
                <a:gd name="T38" fmla="*/ 565 w 904"/>
                <a:gd name="T39" fmla="*/ 890 h 904"/>
                <a:gd name="T40" fmla="*/ 498 w 904"/>
                <a:gd name="T41" fmla="*/ 902 h 904"/>
                <a:gd name="T42" fmla="*/ 429 w 904"/>
                <a:gd name="T43" fmla="*/ 904 h 904"/>
                <a:gd name="T44" fmla="*/ 361 w 904"/>
                <a:gd name="T45" fmla="*/ 895 h 904"/>
                <a:gd name="T46" fmla="*/ 296 w 904"/>
                <a:gd name="T47" fmla="*/ 877 h 904"/>
                <a:gd name="T48" fmla="*/ 237 w 904"/>
                <a:gd name="T49" fmla="*/ 850 h 904"/>
                <a:gd name="T50" fmla="*/ 182 w 904"/>
                <a:gd name="T51" fmla="*/ 814 h 904"/>
                <a:gd name="T52" fmla="*/ 132 w 904"/>
                <a:gd name="T53" fmla="*/ 772 h 904"/>
                <a:gd name="T54" fmla="*/ 90 w 904"/>
                <a:gd name="T55" fmla="*/ 722 h 904"/>
                <a:gd name="T56" fmla="*/ 54 w 904"/>
                <a:gd name="T57" fmla="*/ 667 h 904"/>
                <a:gd name="T58" fmla="*/ 27 w 904"/>
                <a:gd name="T59" fmla="*/ 608 h 904"/>
                <a:gd name="T60" fmla="*/ 9 w 904"/>
                <a:gd name="T61" fmla="*/ 543 h 904"/>
                <a:gd name="T62" fmla="*/ 0 w 904"/>
                <a:gd name="T63" fmla="*/ 475 h 904"/>
                <a:gd name="T64" fmla="*/ 2 w 904"/>
                <a:gd name="T65" fmla="*/ 406 h 904"/>
                <a:gd name="T66" fmla="*/ 14 w 904"/>
                <a:gd name="T67" fmla="*/ 339 h 904"/>
                <a:gd name="T68" fmla="*/ 35 w 904"/>
                <a:gd name="T69" fmla="*/ 276 h 904"/>
                <a:gd name="T70" fmla="*/ 65 w 904"/>
                <a:gd name="T71" fmla="*/ 218 h 904"/>
                <a:gd name="T72" fmla="*/ 103 w 904"/>
                <a:gd name="T73" fmla="*/ 165 h 904"/>
                <a:gd name="T74" fmla="*/ 148 w 904"/>
                <a:gd name="T75" fmla="*/ 117 h 904"/>
                <a:gd name="T76" fmla="*/ 199 w 904"/>
                <a:gd name="T77" fmla="*/ 77 h 904"/>
                <a:gd name="T78" fmla="*/ 256 w 904"/>
                <a:gd name="T79" fmla="*/ 45 h 904"/>
                <a:gd name="T80" fmla="*/ 318 w 904"/>
                <a:gd name="T81" fmla="*/ 20 h 904"/>
                <a:gd name="T82" fmla="*/ 383 w 904"/>
                <a:gd name="T83" fmla="*/ 5 h 904"/>
                <a:gd name="T84" fmla="*/ 452 w 904"/>
                <a:gd name="T8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4" h="904">
                  <a:moveTo>
                    <a:pt x="452" y="0"/>
                  </a:moveTo>
                  <a:lnTo>
                    <a:pt x="476" y="1"/>
                  </a:lnTo>
                  <a:lnTo>
                    <a:pt x="498" y="3"/>
                  </a:lnTo>
                  <a:lnTo>
                    <a:pt x="521" y="5"/>
                  </a:lnTo>
                  <a:lnTo>
                    <a:pt x="542" y="9"/>
                  </a:lnTo>
                  <a:lnTo>
                    <a:pt x="565" y="15"/>
                  </a:lnTo>
                  <a:lnTo>
                    <a:pt x="587" y="20"/>
                  </a:lnTo>
                  <a:lnTo>
                    <a:pt x="607" y="28"/>
                  </a:lnTo>
                  <a:lnTo>
                    <a:pt x="628" y="35"/>
                  </a:lnTo>
                  <a:lnTo>
                    <a:pt x="647" y="45"/>
                  </a:lnTo>
                  <a:lnTo>
                    <a:pt x="668" y="55"/>
                  </a:lnTo>
                  <a:lnTo>
                    <a:pt x="686" y="66"/>
                  </a:lnTo>
                  <a:lnTo>
                    <a:pt x="705" y="77"/>
                  </a:lnTo>
                  <a:lnTo>
                    <a:pt x="722" y="90"/>
                  </a:lnTo>
                  <a:lnTo>
                    <a:pt x="739" y="103"/>
                  </a:lnTo>
                  <a:lnTo>
                    <a:pt x="755" y="117"/>
                  </a:lnTo>
                  <a:lnTo>
                    <a:pt x="771" y="133"/>
                  </a:lnTo>
                  <a:lnTo>
                    <a:pt x="787" y="149"/>
                  </a:lnTo>
                  <a:lnTo>
                    <a:pt x="801" y="165"/>
                  </a:lnTo>
                  <a:lnTo>
                    <a:pt x="814" y="182"/>
                  </a:lnTo>
                  <a:lnTo>
                    <a:pt x="827" y="200"/>
                  </a:lnTo>
                  <a:lnTo>
                    <a:pt x="838" y="218"/>
                  </a:lnTo>
                  <a:lnTo>
                    <a:pt x="849" y="236"/>
                  </a:lnTo>
                  <a:lnTo>
                    <a:pt x="859" y="257"/>
                  </a:lnTo>
                  <a:lnTo>
                    <a:pt x="869" y="276"/>
                  </a:lnTo>
                  <a:lnTo>
                    <a:pt x="876" y="297"/>
                  </a:lnTo>
                  <a:lnTo>
                    <a:pt x="884" y="318"/>
                  </a:lnTo>
                  <a:lnTo>
                    <a:pt x="889" y="339"/>
                  </a:lnTo>
                  <a:lnTo>
                    <a:pt x="895" y="362"/>
                  </a:lnTo>
                  <a:lnTo>
                    <a:pt x="899" y="383"/>
                  </a:lnTo>
                  <a:lnTo>
                    <a:pt x="901" y="406"/>
                  </a:lnTo>
                  <a:lnTo>
                    <a:pt x="903" y="428"/>
                  </a:lnTo>
                  <a:lnTo>
                    <a:pt x="904" y="452"/>
                  </a:lnTo>
                  <a:lnTo>
                    <a:pt x="903" y="475"/>
                  </a:lnTo>
                  <a:lnTo>
                    <a:pt x="901" y="499"/>
                  </a:lnTo>
                  <a:lnTo>
                    <a:pt x="899" y="521"/>
                  </a:lnTo>
                  <a:lnTo>
                    <a:pt x="895" y="543"/>
                  </a:lnTo>
                  <a:lnTo>
                    <a:pt x="889" y="566"/>
                  </a:lnTo>
                  <a:lnTo>
                    <a:pt x="884" y="586"/>
                  </a:lnTo>
                  <a:lnTo>
                    <a:pt x="876" y="608"/>
                  </a:lnTo>
                  <a:lnTo>
                    <a:pt x="869" y="628"/>
                  </a:lnTo>
                  <a:lnTo>
                    <a:pt x="859" y="648"/>
                  </a:lnTo>
                  <a:lnTo>
                    <a:pt x="849" y="667"/>
                  </a:lnTo>
                  <a:lnTo>
                    <a:pt x="838" y="687"/>
                  </a:lnTo>
                  <a:lnTo>
                    <a:pt x="827" y="705"/>
                  </a:lnTo>
                  <a:lnTo>
                    <a:pt x="814" y="722"/>
                  </a:lnTo>
                  <a:lnTo>
                    <a:pt x="801" y="740"/>
                  </a:lnTo>
                  <a:lnTo>
                    <a:pt x="787" y="756"/>
                  </a:lnTo>
                  <a:lnTo>
                    <a:pt x="771" y="772"/>
                  </a:lnTo>
                  <a:lnTo>
                    <a:pt x="755" y="787"/>
                  </a:lnTo>
                  <a:lnTo>
                    <a:pt x="739" y="801"/>
                  </a:lnTo>
                  <a:lnTo>
                    <a:pt x="722" y="814"/>
                  </a:lnTo>
                  <a:lnTo>
                    <a:pt x="705" y="827"/>
                  </a:lnTo>
                  <a:lnTo>
                    <a:pt x="686" y="839"/>
                  </a:lnTo>
                  <a:lnTo>
                    <a:pt x="668" y="850"/>
                  </a:lnTo>
                  <a:lnTo>
                    <a:pt x="647" y="859"/>
                  </a:lnTo>
                  <a:lnTo>
                    <a:pt x="628" y="869"/>
                  </a:lnTo>
                  <a:lnTo>
                    <a:pt x="607" y="877"/>
                  </a:lnTo>
                  <a:lnTo>
                    <a:pt x="587" y="884"/>
                  </a:lnTo>
                  <a:lnTo>
                    <a:pt x="565" y="890"/>
                  </a:lnTo>
                  <a:lnTo>
                    <a:pt x="542" y="895"/>
                  </a:lnTo>
                  <a:lnTo>
                    <a:pt x="521" y="899"/>
                  </a:lnTo>
                  <a:lnTo>
                    <a:pt x="498" y="902"/>
                  </a:lnTo>
                  <a:lnTo>
                    <a:pt x="476" y="904"/>
                  </a:lnTo>
                  <a:lnTo>
                    <a:pt x="452" y="904"/>
                  </a:lnTo>
                  <a:lnTo>
                    <a:pt x="429" y="904"/>
                  </a:lnTo>
                  <a:lnTo>
                    <a:pt x="405" y="902"/>
                  </a:lnTo>
                  <a:lnTo>
                    <a:pt x="383" y="899"/>
                  </a:lnTo>
                  <a:lnTo>
                    <a:pt x="361" y="895"/>
                  </a:lnTo>
                  <a:lnTo>
                    <a:pt x="338" y="890"/>
                  </a:lnTo>
                  <a:lnTo>
                    <a:pt x="318" y="884"/>
                  </a:lnTo>
                  <a:lnTo>
                    <a:pt x="296" y="877"/>
                  </a:lnTo>
                  <a:lnTo>
                    <a:pt x="276" y="869"/>
                  </a:lnTo>
                  <a:lnTo>
                    <a:pt x="256" y="859"/>
                  </a:lnTo>
                  <a:lnTo>
                    <a:pt x="237" y="850"/>
                  </a:lnTo>
                  <a:lnTo>
                    <a:pt x="217" y="839"/>
                  </a:lnTo>
                  <a:lnTo>
                    <a:pt x="199" y="827"/>
                  </a:lnTo>
                  <a:lnTo>
                    <a:pt x="182" y="814"/>
                  </a:lnTo>
                  <a:lnTo>
                    <a:pt x="164" y="801"/>
                  </a:lnTo>
                  <a:lnTo>
                    <a:pt x="148" y="787"/>
                  </a:lnTo>
                  <a:lnTo>
                    <a:pt x="132" y="772"/>
                  </a:lnTo>
                  <a:lnTo>
                    <a:pt x="117" y="756"/>
                  </a:lnTo>
                  <a:lnTo>
                    <a:pt x="103" y="740"/>
                  </a:lnTo>
                  <a:lnTo>
                    <a:pt x="90" y="722"/>
                  </a:lnTo>
                  <a:lnTo>
                    <a:pt x="77" y="705"/>
                  </a:lnTo>
                  <a:lnTo>
                    <a:pt x="65" y="687"/>
                  </a:lnTo>
                  <a:lnTo>
                    <a:pt x="54" y="667"/>
                  </a:lnTo>
                  <a:lnTo>
                    <a:pt x="44" y="648"/>
                  </a:lnTo>
                  <a:lnTo>
                    <a:pt x="35" y="628"/>
                  </a:lnTo>
                  <a:lnTo>
                    <a:pt x="27" y="608"/>
                  </a:lnTo>
                  <a:lnTo>
                    <a:pt x="20" y="586"/>
                  </a:lnTo>
                  <a:lnTo>
                    <a:pt x="14" y="566"/>
                  </a:lnTo>
                  <a:lnTo>
                    <a:pt x="9" y="543"/>
                  </a:lnTo>
                  <a:lnTo>
                    <a:pt x="5" y="521"/>
                  </a:lnTo>
                  <a:lnTo>
                    <a:pt x="2" y="499"/>
                  </a:lnTo>
                  <a:lnTo>
                    <a:pt x="0" y="475"/>
                  </a:lnTo>
                  <a:lnTo>
                    <a:pt x="0" y="452"/>
                  </a:lnTo>
                  <a:lnTo>
                    <a:pt x="0" y="428"/>
                  </a:lnTo>
                  <a:lnTo>
                    <a:pt x="2" y="406"/>
                  </a:lnTo>
                  <a:lnTo>
                    <a:pt x="5" y="383"/>
                  </a:lnTo>
                  <a:lnTo>
                    <a:pt x="9" y="362"/>
                  </a:lnTo>
                  <a:lnTo>
                    <a:pt x="14" y="339"/>
                  </a:lnTo>
                  <a:lnTo>
                    <a:pt x="20" y="318"/>
                  </a:lnTo>
                  <a:lnTo>
                    <a:pt x="27" y="297"/>
                  </a:lnTo>
                  <a:lnTo>
                    <a:pt x="35" y="276"/>
                  </a:lnTo>
                  <a:lnTo>
                    <a:pt x="44" y="257"/>
                  </a:lnTo>
                  <a:lnTo>
                    <a:pt x="54" y="236"/>
                  </a:lnTo>
                  <a:lnTo>
                    <a:pt x="65" y="218"/>
                  </a:lnTo>
                  <a:lnTo>
                    <a:pt x="77" y="200"/>
                  </a:lnTo>
                  <a:lnTo>
                    <a:pt x="90" y="182"/>
                  </a:lnTo>
                  <a:lnTo>
                    <a:pt x="103" y="165"/>
                  </a:lnTo>
                  <a:lnTo>
                    <a:pt x="117" y="149"/>
                  </a:lnTo>
                  <a:lnTo>
                    <a:pt x="132" y="133"/>
                  </a:lnTo>
                  <a:lnTo>
                    <a:pt x="148" y="117"/>
                  </a:lnTo>
                  <a:lnTo>
                    <a:pt x="164" y="103"/>
                  </a:lnTo>
                  <a:lnTo>
                    <a:pt x="182" y="90"/>
                  </a:lnTo>
                  <a:lnTo>
                    <a:pt x="199" y="77"/>
                  </a:lnTo>
                  <a:lnTo>
                    <a:pt x="217" y="66"/>
                  </a:lnTo>
                  <a:lnTo>
                    <a:pt x="237" y="55"/>
                  </a:lnTo>
                  <a:lnTo>
                    <a:pt x="256" y="45"/>
                  </a:lnTo>
                  <a:lnTo>
                    <a:pt x="276" y="35"/>
                  </a:lnTo>
                  <a:lnTo>
                    <a:pt x="296" y="28"/>
                  </a:lnTo>
                  <a:lnTo>
                    <a:pt x="318" y="20"/>
                  </a:lnTo>
                  <a:lnTo>
                    <a:pt x="338" y="15"/>
                  </a:lnTo>
                  <a:lnTo>
                    <a:pt x="361" y="9"/>
                  </a:lnTo>
                  <a:lnTo>
                    <a:pt x="383" y="5"/>
                  </a:lnTo>
                  <a:lnTo>
                    <a:pt x="405" y="3"/>
                  </a:lnTo>
                  <a:lnTo>
                    <a:pt x="429" y="1"/>
                  </a:lnTo>
                  <a:lnTo>
                    <a:pt x="452" y="0"/>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5" name="Freeform 155"/>
            <p:cNvSpPr>
              <a:spLocks/>
            </p:cNvSpPr>
            <p:nvPr/>
          </p:nvSpPr>
          <p:spPr bwMode="auto">
            <a:xfrm>
              <a:off x="2263571" y="1328700"/>
              <a:ext cx="194454" cy="194454"/>
            </a:xfrm>
            <a:custGeom>
              <a:avLst/>
              <a:gdLst>
                <a:gd name="T0" fmla="*/ 295 w 536"/>
                <a:gd name="T1" fmla="*/ 1 h 535"/>
                <a:gd name="T2" fmla="*/ 335 w 536"/>
                <a:gd name="T3" fmla="*/ 8 h 535"/>
                <a:gd name="T4" fmla="*/ 372 w 536"/>
                <a:gd name="T5" fmla="*/ 20 h 535"/>
                <a:gd name="T6" fmla="*/ 407 w 536"/>
                <a:gd name="T7" fmla="*/ 38 h 535"/>
                <a:gd name="T8" fmla="*/ 439 w 536"/>
                <a:gd name="T9" fmla="*/ 60 h 535"/>
                <a:gd name="T10" fmla="*/ 466 w 536"/>
                <a:gd name="T11" fmla="*/ 87 h 535"/>
                <a:gd name="T12" fmla="*/ 491 w 536"/>
                <a:gd name="T13" fmla="*/ 117 h 535"/>
                <a:gd name="T14" fmla="*/ 509 w 536"/>
                <a:gd name="T15" fmla="*/ 151 h 535"/>
                <a:gd name="T16" fmla="*/ 524 w 536"/>
                <a:gd name="T17" fmla="*/ 187 h 535"/>
                <a:gd name="T18" fmla="*/ 533 w 536"/>
                <a:gd name="T19" fmla="*/ 226 h 535"/>
                <a:gd name="T20" fmla="*/ 536 w 536"/>
                <a:gd name="T21" fmla="*/ 267 h 535"/>
                <a:gd name="T22" fmla="*/ 533 w 536"/>
                <a:gd name="T23" fmla="*/ 308 h 535"/>
                <a:gd name="T24" fmla="*/ 524 w 536"/>
                <a:gd name="T25" fmla="*/ 347 h 535"/>
                <a:gd name="T26" fmla="*/ 509 w 536"/>
                <a:gd name="T27" fmla="*/ 384 h 535"/>
                <a:gd name="T28" fmla="*/ 491 w 536"/>
                <a:gd name="T29" fmla="*/ 418 h 535"/>
                <a:gd name="T30" fmla="*/ 466 w 536"/>
                <a:gd name="T31" fmla="*/ 448 h 535"/>
                <a:gd name="T32" fmla="*/ 439 w 536"/>
                <a:gd name="T33" fmla="*/ 474 h 535"/>
                <a:gd name="T34" fmla="*/ 407 w 536"/>
                <a:gd name="T35" fmla="*/ 496 h 535"/>
                <a:gd name="T36" fmla="*/ 372 w 536"/>
                <a:gd name="T37" fmla="*/ 515 h 535"/>
                <a:gd name="T38" fmla="*/ 335 w 536"/>
                <a:gd name="T39" fmla="*/ 527 h 535"/>
                <a:gd name="T40" fmla="*/ 295 w 536"/>
                <a:gd name="T41" fmla="*/ 534 h 535"/>
                <a:gd name="T42" fmla="*/ 254 w 536"/>
                <a:gd name="T43" fmla="*/ 535 h 535"/>
                <a:gd name="T44" fmla="*/ 214 w 536"/>
                <a:gd name="T45" fmla="*/ 530 h 535"/>
                <a:gd name="T46" fmla="*/ 175 w 536"/>
                <a:gd name="T47" fmla="*/ 519 h 535"/>
                <a:gd name="T48" fmla="*/ 140 w 536"/>
                <a:gd name="T49" fmla="*/ 503 h 535"/>
                <a:gd name="T50" fmla="*/ 107 w 536"/>
                <a:gd name="T51" fmla="*/ 482 h 535"/>
                <a:gd name="T52" fmla="*/ 78 w 536"/>
                <a:gd name="T53" fmla="*/ 456 h 535"/>
                <a:gd name="T54" fmla="*/ 53 w 536"/>
                <a:gd name="T55" fmla="*/ 427 h 535"/>
                <a:gd name="T56" fmla="*/ 33 w 536"/>
                <a:gd name="T57" fmla="*/ 395 h 535"/>
                <a:gd name="T58" fmla="*/ 17 w 536"/>
                <a:gd name="T59" fmla="*/ 359 h 535"/>
                <a:gd name="T60" fmla="*/ 6 w 536"/>
                <a:gd name="T61" fmla="*/ 321 h 535"/>
                <a:gd name="T62" fmla="*/ 0 w 536"/>
                <a:gd name="T63" fmla="*/ 281 h 535"/>
                <a:gd name="T64" fmla="*/ 1 w 536"/>
                <a:gd name="T65" fmla="*/ 240 h 535"/>
                <a:gd name="T66" fmla="*/ 8 w 536"/>
                <a:gd name="T67" fmla="*/ 200 h 535"/>
                <a:gd name="T68" fmla="*/ 21 w 536"/>
                <a:gd name="T69" fmla="*/ 163 h 535"/>
                <a:gd name="T70" fmla="*/ 38 w 536"/>
                <a:gd name="T71" fmla="*/ 128 h 535"/>
                <a:gd name="T72" fmla="*/ 61 w 536"/>
                <a:gd name="T73" fmla="*/ 97 h 535"/>
                <a:gd name="T74" fmla="*/ 88 w 536"/>
                <a:gd name="T75" fmla="*/ 69 h 535"/>
                <a:gd name="T76" fmla="*/ 118 w 536"/>
                <a:gd name="T77" fmla="*/ 45 h 535"/>
                <a:gd name="T78" fmla="*/ 152 w 536"/>
                <a:gd name="T79" fmla="*/ 25 h 535"/>
                <a:gd name="T80" fmla="*/ 188 w 536"/>
                <a:gd name="T81" fmla="*/ 11 h 535"/>
                <a:gd name="T82" fmla="*/ 227 w 536"/>
                <a:gd name="T83" fmla="*/ 3 h 535"/>
                <a:gd name="T84" fmla="*/ 268 w 536"/>
                <a:gd name="T85"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535">
                  <a:moveTo>
                    <a:pt x="268" y="0"/>
                  </a:moveTo>
                  <a:lnTo>
                    <a:pt x="282" y="0"/>
                  </a:lnTo>
                  <a:lnTo>
                    <a:pt x="295" y="1"/>
                  </a:lnTo>
                  <a:lnTo>
                    <a:pt x="309" y="3"/>
                  </a:lnTo>
                  <a:lnTo>
                    <a:pt x="322" y="5"/>
                  </a:lnTo>
                  <a:lnTo>
                    <a:pt x="335" y="8"/>
                  </a:lnTo>
                  <a:lnTo>
                    <a:pt x="348" y="11"/>
                  </a:lnTo>
                  <a:lnTo>
                    <a:pt x="360" y="16"/>
                  </a:lnTo>
                  <a:lnTo>
                    <a:pt x="372" y="20"/>
                  </a:lnTo>
                  <a:lnTo>
                    <a:pt x="384" y="25"/>
                  </a:lnTo>
                  <a:lnTo>
                    <a:pt x="396" y="32"/>
                  </a:lnTo>
                  <a:lnTo>
                    <a:pt x="407" y="38"/>
                  </a:lnTo>
                  <a:lnTo>
                    <a:pt x="417" y="45"/>
                  </a:lnTo>
                  <a:lnTo>
                    <a:pt x="428" y="52"/>
                  </a:lnTo>
                  <a:lnTo>
                    <a:pt x="439" y="60"/>
                  </a:lnTo>
                  <a:lnTo>
                    <a:pt x="449" y="69"/>
                  </a:lnTo>
                  <a:lnTo>
                    <a:pt x="457" y="77"/>
                  </a:lnTo>
                  <a:lnTo>
                    <a:pt x="466" y="87"/>
                  </a:lnTo>
                  <a:lnTo>
                    <a:pt x="475" y="97"/>
                  </a:lnTo>
                  <a:lnTo>
                    <a:pt x="483" y="106"/>
                  </a:lnTo>
                  <a:lnTo>
                    <a:pt x="491" y="117"/>
                  </a:lnTo>
                  <a:lnTo>
                    <a:pt x="497" y="128"/>
                  </a:lnTo>
                  <a:lnTo>
                    <a:pt x="504" y="140"/>
                  </a:lnTo>
                  <a:lnTo>
                    <a:pt x="509" y="151"/>
                  </a:lnTo>
                  <a:lnTo>
                    <a:pt x="515" y="163"/>
                  </a:lnTo>
                  <a:lnTo>
                    <a:pt x="520" y="176"/>
                  </a:lnTo>
                  <a:lnTo>
                    <a:pt x="524" y="187"/>
                  </a:lnTo>
                  <a:lnTo>
                    <a:pt x="528" y="200"/>
                  </a:lnTo>
                  <a:lnTo>
                    <a:pt x="531" y="213"/>
                  </a:lnTo>
                  <a:lnTo>
                    <a:pt x="533" y="226"/>
                  </a:lnTo>
                  <a:lnTo>
                    <a:pt x="535" y="240"/>
                  </a:lnTo>
                  <a:lnTo>
                    <a:pt x="536" y="253"/>
                  </a:lnTo>
                  <a:lnTo>
                    <a:pt x="536" y="267"/>
                  </a:lnTo>
                  <a:lnTo>
                    <a:pt x="536" y="281"/>
                  </a:lnTo>
                  <a:lnTo>
                    <a:pt x="535" y="294"/>
                  </a:lnTo>
                  <a:lnTo>
                    <a:pt x="533" y="308"/>
                  </a:lnTo>
                  <a:lnTo>
                    <a:pt x="531" y="321"/>
                  </a:lnTo>
                  <a:lnTo>
                    <a:pt x="528" y="334"/>
                  </a:lnTo>
                  <a:lnTo>
                    <a:pt x="524" y="347"/>
                  </a:lnTo>
                  <a:lnTo>
                    <a:pt x="520" y="359"/>
                  </a:lnTo>
                  <a:lnTo>
                    <a:pt x="515" y="372"/>
                  </a:lnTo>
                  <a:lnTo>
                    <a:pt x="509" y="384"/>
                  </a:lnTo>
                  <a:lnTo>
                    <a:pt x="504" y="395"/>
                  </a:lnTo>
                  <a:lnTo>
                    <a:pt x="497" y="407"/>
                  </a:lnTo>
                  <a:lnTo>
                    <a:pt x="491" y="418"/>
                  </a:lnTo>
                  <a:lnTo>
                    <a:pt x="483" y="427"/>
                  </a:lnTo>
                  <a:lnTo>
                    <a:pt x="475" y="438"/>
                  </a:lnTo>
                  <a:lnTo>
                    <a:pt x="466" y="448"/>
                  </a:lnTo>
                  <a:lnTo>
                    <a:pt x="457" y="456"/>
                  </a:lnTo>
                  <a:lnTo>
                    <a:pt x="449" y="466"/>
                  </a:lnTo>
                  <a:lnTo>
                    <a:pt x="439" y="474"/>
                  </a:lnTo>
                  <a:lnTo>
                    <a:pt x="428" y="482"/>
                  </a:lnTo>
                  <a:lnTo>
                    <a:pt x="417" y="490"/>
                  </a:lnTo>
                  <a:lnTo>
                    <a:pt x="407" y="496"/>
                  </a:lnTo>
                  <a:lnTo>
                    <a:pt x="396" y="503"/>
                  </a:lnTo>
                  <a:lnTo>
                    <a:pt x="384" y="509"/>
                  </a:lnTo>
                  <a:lnTo>
                    <a:pt x="372" y="515"/>
                  </a:lnTo>
                  <a:lnTo>
                    <a:pt x="360" y="519"/>
                  </a:lnTo>
                  <a:lnTo>
                    <a:pt x="348" y="523"/>
                  </a:lnTo>
                  <a:lnTo>
                    <a:pt x="335" y="527"/>
                  </a:lnTo>
                  <a:lnTo>
                    <a:pt x="322" y="530"/>
                  </a:lnTo>
                  <a:lnTo>
                    <a:pt x="309" y="532"/>
                  </a:lnTo>
                  <a:lnTo>
                    <a:pt x="295" y="534"/>
                  </a:lnTo>
                  <a:lnTo>
                    <a:pt x="282" y="535"/>
                  </a:lnTo>
                  <a:lnTo>
                    <a:pt x="268" y="535"/>
                  </a:lnTo>
                  <a:lnTo>
                    <a:pt x="254" y="535"/>
                  </a:lnTo>
                  <a:lnTo>
                    <a:pt x="240" y="534"/>
                  </a:lnTo>
                  <a:lnTo>
                    <a:pt x="227" y="532"/>
                  </a:lnTo>
                  <a:lnTo>
                    <a:pt x="214" y="530"/>
                  </a:lnTo>
                  <a:lnTo>
                    <a:pt x="201" y="527"/>
                  </a:lnTo>
                  <a:lnTo>
                    <a:pt x="188" y="523"/>
                  </a:lnTo>
                  <a:lnTo>
                    <a:pt x="175" y="519"/>
                  </a:lnTo>
                  <a:lnTo>
                    <a:pt x="164" y="515"/>
                  </a:lnTo>
                  <a:lnTo>
                    <a:pt x="152" y="509"/>
                  </a:lnTo>
                  <a:lnTo>
                    <a:pt x="140" y="503"/>
                  </a:lnTo>
                  <a:lnTo>
                    <a:pt x="129" y="496"/>
                  </a:lnTo>
                  <a:lnTo>
                    <a:pt x="118" y="490"/>
                  </a:lnTo>
                  <a:lnTo>
                    <a:pt x="107" y="482"/>
                  </a:lnTo>
                  <a:lnTo>
                    <a:pt x="98" y="474"/>
                  </a:lnTo>
                  <a:lnTo>
                    <a:pt x="88" y="466"/>
                  </a:lnTo>
                  <a:lnTo>
                    <a:pt x="78" y="456"/>
                  </a:lnTo>
                  <a:lnTo>
                    <a:pt x="70" y="448"/>
                  </a:lnTo>
                  <a:lnTo>
                    <a:pt x="61" y="438"/>
                  </a:lnTo>
                  <a:lnTo>
                    <a:pt x="53" y="427"/>
                  </a:lnTo>
                  <a:lnTo>
                    <a:pt x="46" y="418"/>
                  </a:lnTo>
                  <a:lnTo>
                    <a:pt x="38" y="407"/>
                  </a:lnTo>
                  <a:lnTo>
                    <a:pt x="33" y="395"/>
                  </a:lnTo>
                  <a:lnTo>
                    <a:pt x="26" y="384"/>
                  </a:lnTo>
                  <a:lnTo>
                    <a:pt x="21" y="372"/>
                  </a:lnTo>
                  <a:lnTo>
                    <a:pt x="17" y="359"/>
                  </a:lnTo>
                  <a:lnTo>
                    <a:pt x="12" y="347"/>
                  </a:lnTo>
                  <a:lnTo>
                    <a:pt x="8" y="334"/>
                  </a:lnTo>
                  <a:lnTo>
                    <a:pt x="6" y="321"/>
                  </a:lnTo>
                  <a:lnTo>
                    <a:pt x="3" y="308"/>
                  </a:lnTo>
                  <a:lnTo>
                    <a:pt x="1" y="294"/>
                  </a:lnTo>
                  <a:lnTo>
                    <a:pt x="0" y="281"/>
                  </a:lnTo>
                  <a:lnTo>
                    <a:pt x="0" y="267"/>
                  </a:lnTo>
                  <a:lnTo>
                    <a:pt x="0" y="253"/>
                  </a:lnTo>
                  <a:lnTo>
                    <a:pt x="1" y="240"/>
                  </a:lnTo>
                  <a:lnTo>
                    <a:pt x="3" y="226"/>
                  </a:lnTo>
                  <a:lnTo>
                    <a:pt x="6" y="213"/>
                  </a:lnTo>
                  <a:lnTo>
                    <a:pt x="8" y="200"/>
                  </a:lnTo>
                  <a:lnTo>
                    <a:pt x="12" y="187"/>
                  </a:lnTo>
                  <a:lnTo>
                    <a:pt x="17" y="176"/>
                  </a:lnTo>
                  <a:lnTo>
                    <a:pt x="21" y="163"/>
                  </a:lnTo>
                  <a:lnTo>
                    <a:pt x="26" y="151"/>
                  </a:lnTo>
                  <a:lnTo>
                    <a:pt x="33" y="140"/>
                  </a:lnTo>
                  <a:lnTo>
                    <a:pt x="38" y="128"/>
                  </a:lnTo>
                  <a:lnTo>
                    <a:pt x="46" y="117"/>
                  </a:lnTo>
                  <a:lnTo>
                    <a:pt x="53" y="106"/>
                  </a:lnTo>
                  <a:lnTo>
                    <a:pt x="61" y="97"/>
                  </a:lnTo>
                  <a:lnTo>
                    <a:pt x="70" y="87"/>
                  </a:lnTo>
                  <a:lnTo>
                    <a:pt x="78" y="77"/>
                  </a:lnTo>
                  <a:lnTo>
                    <a:pt x="88" y="69"/>
                  </a:lnTo>
                  <a:lnTo>
                    <a:pt x="98" y="60"/>
                  </a:lnTo>
                  <a:lnTo>
                    <a:pt x="107" y="52"/>
                  </a:lnTo>
                  <a:lnTo>
                    <a:pt x="118" y="45"/>
                  </a:lnTo>
                  <a:lnTo>
                    <a:pt x="129" y="38"/>
                  </a:lnTo>
                  <a:lnTo>
                    <a:pt x="140" y="32"/>
                  </a:lnTo>
                  <a:lnTo>
                    <a:pt x="152" y="25"/>
                  </a:lnTo>
                  <a:lnTo>
                    <a:pt x="164" y="20"/>
                  </a:lnTo>
                  <a:lnTo>
                    <a:pt x="175" y="16"/>
                  </a:lnTo>
                  <a:lnTo>
                    <a:pt x="188" y="11"/>
                  </a:lnTo>
                  <a:lnTo>
                    <a:pt x="201" y="8"/>
                  </a:lnTo>
                  <a:lnTo>
                    <a:pt x="214" y="5"/>
                  </a:lnTo>
                  <a:lnTo>
                    <a:pt x="227" y="3"/>
                  </a:lnTo>
                  <a:lnTo>
                    <a:pt x="240" y="1"/>
                  </a:lnTo>
                  <a:lnTo>
                    <a:pt x="254" y="0"/>
                  </a:lnTo>
                  <a:lnTo>
                    <a:pt x="268" y="0"/>
                  </a:lnTo>
                  <a:close/>
                </a:path>
              </a:pathLst>
            </a:cu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6" name="Freeform 156"/>
            <p:cNvSpPr>
              <a:spLocks/>
            </p:cNvSpPr>
            <p:nvPr/>
          </p:nvSpPr>
          <p:spPr bwMode="auto">
            <a:xfrm>
              <a:off x="4139907" y="1333053"/>
              <a:ext cx="290230" cy="288779"/>
            </a:xfrm>
            <a:custGeom>
              <a:avLst/>
              <a:gdLst>
                <a:gd name="T0" fmla="*/ 439 w 799"/>
                <a:gd name="T1" fmla="*/ 2 h 799"/>
                <a:gd name="T2" fmla="*/ 499 w 799"/>
                <a:gd name="T3" fmla="*/ 13 h 799"/>
                <a:gd name="T4" fmla="*/ 555 w 799"/>
                <a:gd name="T5" fmla="*/ 33 h 799"/>
                <a:gd name="T6" fmla="*/ 606 w 799"/>
                <a:gd name="T7" fmla="*/ 59 h 799"/>
                <a:gd name="T8" fmla="*/ 653 w 799"/>
                <a:gd name="T9" fmla="*/ 92 h 799"/>
                <a:gd name="T10" fmla="*/ 694 w 799"/>
                <a:gd name="T11" fmla="*/ 132 h 799"/>
                <a:gd name="T12" fmla="*/ 730 w 799"/>
                <a:gd name="T13" fmla="*/ 177 h 799"/>
                <a:gd name="T14" fmla="*/ 759 w 799"/>
                <a:gd name="T15" fmla="*/ 227 h 799"/>
                <a:gd name="T16" fmla="*/ 781 w 799"/>
                <a:gd name="T17" fmla="*/ 281 h 799"/>
                <a:gd name="T18" fmla="*/ 794 w 799"/>
                <a:gd name="T19" fmla="*/ 339 h 799"/>
                <a:gd name="T20" fmla="*/ 799 w 799"/>
                <a:gd name="T21" fmla="*/ 400 h 799"/>
                <a:gd name="T22" fmla="*/ 794 w 799"/>
                <a:gd name="T23" fmla="*/ 461 h 799"/>
                <a:gd name="T24" fmla="*/ 781 w 799"/>
                <a:gd name="T25" fmla="*/ 519 h 799"/>
                <a:gd name="T26" fmla="*/ 759 w 799"/>
                <a:gd name="T27" fmla="*/ 574 h 799"/>
                <a:gd name="T28" fmla="*/ 730 w 799"/>
                <a:gd name="T29" fmla="*/ 623 h 799"/>
                <a:gd name="T30" fmla="*/ 694 w 799"/>
                <a:gd name="T31" fmla="*/ 669 h 799"/>
                <a:gd name="T32" fmla="*/ 653 w 799"/>
                <a:gd name="T33" fmla="*/ 709 h 799"/>
                <a:gd name="T34" fmla="*/ 606 w 799"/>
                <a:gd name="T35" fmla="*/ 742 h 799"/>
                <a:gd name="T36" fmla="*/ 555 w 799"/>
                <a:gd name="T37" fmla="*/ 768 h 799"/>
                <a:gd name="T38" fmla="*/ 499 w 799"/>
                <a:gd name="T39" fmla="*/ 787 h 799"/>
                <a:gd name="T40" fmla="*/ 439 w 799"/>
                <a:gd name="T41" fmla="*/ 797 h 799"/>
                <a:gd name="T42" fmla="*/ 379 w 799"/>
                <a:gd name="T43" fmla="*/ 799 h 799"/>
                <a:gd name="T44" fmla="*/ 318 w 799"/>
                <a:gd name="T45" fmla="*/ 792 h 799"/>
                <a:gd name="T46" fmla="*/ 262 w 799"/>
                <a:gd name="T47" fmla="*/ 776 h 799"/>
                <a:gd name="T48" fmla="*/ 208 w 799"/>
                <a:gd name="T49" fmla="*/ 752 h 799"/>
                <a:gd name="T50" fmla="*/ 160 w 799"/>
                <a:gd name="T51" fmla="*/ 721 h 799"/>
                <a:gd name="T52" fmla="*/ 116 w 799"/>
                <a:gd name="T53" fmla="*/ 683 h 799"/>
                <a:gd name="T54" fmla="*/ 79 w 799"/>
                <a:gd name="T55" fmla="*/ 640 h 799"/>
                <a:gd name="T56" fmla="*/ 47 w 799"/>
                <a:gd name="T57" fmla="*/ 591 h 799"/>
                <a:gd name="T58" fmla="*/ 23 w 799"/>
                <a:gd name="T59" fmla="*/ 537 h 799"/>
                <a:gd name="T60" fmla="*/ 7 w 799"/>
                <a:gd name="T61" fmla="*/ 481 h 799"/>
                <a:gd name="T62" fmla="*/ 0 w 799"/>
                <a:gd name="T63" fmla="*/ 420 h 799"/>
                <a:gd name="T64" fmla="*/ 2 w 799"/>
                <a:gd name="T65" fmla="*/ 359 h 799"/>
                <a:gd name="T66" fmla="*/ 12 w 799"/>
                <a:gd name="T67" fmla="*/ 301 h 799"/>
                <a:gd name="T68" fmla="*/ 31 w 799"/>
                <a:gd name="T69" fmla="*/ 244 h 799"/>
                <a:gd name="T70" fmla="*/ 57 w 799"/>
                <a:gd name="T71" fmla="*/ 194 h 799"/>
                <a:gd name="T72" fmla="*/ 90 w 799"/>
                <a:gd name="T73" fmla="*/ 146 h 799"/>
                <a:gd name="T74" fmla="*/ 130 w 799"/>
                <a:gd name="T75" fmla="*/ 105 h 799"/>
                <a:gd name="T76" fmla="*/ 176 w 799"/>
                <a:gd name="T77" fmla="*/ 69 h 799"/>
                <a:gd name="T78" fmla="*/ 225 w 799"/>
                <a:gd name="T79" fmla="*/ 40 h 799"/>
                <a:gd name="T80" fmla="*/ 281 w 799"/>
                <a:gd name="T81" fmla="*/ 19 h 799"/>
                <a:gd name="T82" fmla="*/ 338 w 799"/>
                <a:gd name="T83" fmla="*/ 6 h 799"/>
                <a:gd name="T84" fmla="*/ 399 w 799"/>
                <a:gd name="T8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9" h="799">
                  <a:moveTo>
                    <a:pt x="399" y="0"/>
                  </a:moveTo>
                  <a:lnTo>
                    <a:pt x="420" y="1"/>
                  </a:lnTo>
                  <a:lnTo>
                    <a:pt x="439" y="2"/>
                  </a:lnTo>
                  <a:lnTo>
                    <a:pt x="460" y="6"/>
                  </a:lnTo>
                  <a:lnTo>
                    <a:pt x="479" y="9"/>
                  </a:lnTo>
                  <a:lnTo>
                    <a:pt x="499" y="13"/>
                  </a:lnTo>
                  <a:lnTo>
                    <a:pt x="518" y="19"/>
                  </a:lnTo>
                  <a:lnTo>
                    <a:pt x="537" y="25"/>
                  </a:lnTo>
                  <a:lnTo>
                    <a:pt x="555" y="33"/>
                  </a:lnTo>
                  <a:lnTo>
                    <a:pt x="572" y="40"/>
                  </a:lnTo>
                  <a:lnTo>
                    <a:pt x="589" y="49"/>
                  </a:lnTo>
                  <a:lnTo>
                    <a:pt x="606" y="59"/>
                  </a:lnTo>
                  <a:lnTo>
                    <a:pt x="622" y="69"/>
                  </a:lnTo>
                  <a:lnTo>
                    <a:pt x="638" y="80"/>
                  </a:lnTo>
                  <a:lnTo>
                    <a:pt x="653" y="92"/>
                  </a:lnTo>
                  <a:lnTo>
                    <a:pt x="667" y="105"/>
                  </a:lnTo>
                  <a:lnTo>
                    <a:pt x="681" y="118"/>
                  </a:lnTo>
                  <a:lnTo>
                    <a:pt x="694" y="132"/>
                  </a:lnTo>
                  <a:lnTo>
                    <a:pt x="707" y="146"/>
                  </a:lnTo>
                  <a:lnTo>
                    <a:pt x="719" y="161"/>
                  </a:lnTo>
                  <a:lnTo>
                    <a:pt x="730" y="177"/>
                  </a:lnTo>
                  <a:lnTo>
                    <a:pt x="741" y="194"/>
                  </a:lnTo>
                  <a:lnTo>
                    <a:pt x="750" y="210"/>
                  </a:lnTo>
                  <a:lnTo>
                    <a:pt x="759" y="227"/>
                  </a:lnTo>
                  <a:lnTo>
                    <a:pt x="767" y="244"/>
                  </a:lnTo>
                  <a:lnTo>
                    <a:pt x="774" y="263"/>
                  </a:lnTo>
                  <a:lnTo>
                    <a:pt x="781" y="281"/>
                  </a:lnTo>
                  <a:lnTo>
                    <a:pt x="786" y="301"/>
                  </a:lnTo>
                  <a:lnTo>
                    <a:pt x="790" y="320"/>
                  </a:lnTo>
                  <a:lnTo>
                    <a:pt x="794" y="339"/>
                  </a:lnTo>
                  <a:lnTo>
                    <a:pt x="797" y="359"/>
                  </a:lnTo>
                  <a:lnTo>
                    <a:pt x="798" y="379"/>
                  </a:lnTo>
                  <a:lnTo>
                    <a:pt x="799" y="400"/>
                  </a:lnTo>
                  <a:lnTo>
                    <a:pt x="798" y="420"/>
                  </a:lnTo>
                  <a:lnTo>
                    <a:pt x="797" y="441"/>
                  </a:lnTo>
                  <a:lnTo>
                    <a:pt x="794" y="461"/>
                  </a:lnTo>
                  <a:lnTo>
                    <a:pt x="790" y="481"/>
                  </a:lnTo>
                  <a:lnTo>
                    <a:pt x="786" y="500"/>
                  </a:lnTo>
                  <a:lnTo>
                    <a:pt x="781" y="519"/>
                  </a:lnTo>
                  <a:lnTo>
                    <a:pt x="774" y="537"/>
                  </a:lnTo>
                  <a:lnTo>
                    <a:pt x="767" y="555"/>
                  </a:lnTo>
                  <a:lnTo>
                    <a:pt x="759" y="574"/>
                  </a:lnTo>
                  <a:lnTo>
                    <a:pt x="750" y="591"/>
                  </a:lnTo>
                  <a:lnTo>
                    <a:pt x="741" y="607"/>
                  </a:lnTo>
                  <a:lnTo>
                    <a:pt x="730" y="623"/>
                  </a:lnTo>
                  <a:lnTo>
                    <a:pt x="719" y="640"/>
                  </a:lnTo>
                  <a:lnTo>
                    <a:pt x="707" y="655"/>
                  </a:lnTo>
                  <a:lnTo>
                    <a:pt x="694" y="669"/>
                  </a:lnTo>
                  <a:lnTo>
                    <a:pt x="681" y="683"/>
                  </a:lnTo>
                  <a:lnTo>
                    <a:pt x="667" y="696"/>
                  </a:lnTo>
                  <a:lnTo>
                    <a:pt x="653" y="709"/>
                  </a:lnTo>
                  <a:lnTo>
                    <a:pt x="638" y="721"/>
                  </a:lnTo>
                  <a:lnTo>
                    <a:pt x="622" y="731"/>
                  </a:lnTo>
                  <a:lnTo>
                    <a:pt x="606" y="742"/>
                  </a:lnTo>
                  <a:lnTo>
                    <a:pt x="589" y="752"/>
                  </a:lnTo>
                  <a:lnTo>
                    <a:pt x="572" y="761"/>
                  </a:lnTo>
                  <a:lnTo>
                    <a:pt x="555" y="768"/>
                  </a:lnTo>
                  <a:lnTo>
                    <a:pt x="537" y="776"/>
                  </a:lnTo>
                  <a:lnTo>
                    <a:pt x="518" y="782"/>
                  </a:lnTo>
                  <a:lnTo>
                    <a:pt x="499" y="787"/>
                  </a:lnTo>
                  <a:lnTo>
                    <a:pt x="479" y="792"/>
                  </a:lnTo>
                  <a:lnTo>
                    <a:pt x="460" y="795"/>
                  </a:lnTo>
                  <a:lnTo>
                    <a:pt x="439" y="797"/>
                  </a:lnTo>
                  <a:lnTo>
                    <a:pt x="420" y="799"/>
                  </a:lnTo>
                  <a:lnTo>
                    <a:pt x="399" y="799"/>
                  </a:lnTo>
                  <a:lnTo>
                    <a:pt x="379" y="799"/>
                  </a:lnTo>
                  <a:lnTo>
                    <a:pt x="358" y="797"/>
                  </a:lnTo>
                  <a:lnTo>
                    <a:pt x="338" y="795"/>
                  </a:lnTo>
                  <a:lnTo>
                    <a:pt x="318" y="792"/>
                  </a:lnTo>
                  <a:lnTo>
                    <a:pt x="299" y="787"/>
                  </a:lnTo>
                  <a:lnTo>
                    <a:pt x="281" y="782"/>
                  </a:lnTo>
                  <a:lnTo>
                    <a:pt x="262" y="776"/>
                  </a:lnTo>
                  <a:lnTo>
                    <a:pt x="244" y="768"/>
                  </a:lnTo>
                  <a:lnTo>
                    <a:pt x="225" y="761"/>
                  </a:lnTo>
                  <a:lnTo>
                    <a:pt x="208" y="752"/>
                  </a:lnTo>
                  <a:lnTo>
                    <a:pt x="192" y="742"/>
                  </a:lnTo>
                  <a:lnTo>
                    <a:pt x="176" y="731"/>
                  </a:lnTo>
                  <a:lnTo>
                    <a:pt x="160" y="721"/>
                  </a:lnTo>
                  <a:lnTo>
                    <a:pt x="144" y="709"/>
                  </a:lnTo>
                  <a:lnTo>
                    <a:pt x="130" y="696"/>
                  </a:lnTo>
                  <a:lnTo>
                    <a:pt x="116" y="683"/>
                  </a:lnTo>
                  <a:lnTo>
                    <a:pt x="103" y="669"/>
                  </a:lnTo>
                  <a:lnTo>
                    <a:pt x="90" y="655"/>
                  </a:lnTo>
                  <a:lnTo>
                    <a:pt x="79" y="640"/>
                  </a:lnTo>
                  <a:lnTo>
                    <a:pt x="68" y="623"/>
                  </a:lnTo>
                  <a:lnTo>
                    <a:pt x="57" y="607"/>
                  </a:lnTo>
                  <a:lnTo>
                    <a:pt x="47" y="591"/>
                  </a:lnTo>
                  <a:lnTo>
                    <a:pt x="39" y="574"/>
                  </a:lnTo>
                  <a:lnTo>
                    <a:pt x="31" y="555"/>
                  </a:lnTo>
                  <a:lnTo>
                    <a:pt x="23" y="537"/>
                  </a:lnTo>
                  <a:lnTo>
                    <a:pt x="17" y="519"/>
                  </a:lnTo>
                  <a:lnTo>
                    <a:pt x="12" y="500"/>
                  </a:lnTo>
                  <a:lnTo>
                    <a:pt x="7" y="481"/>
                  </a:lnTo>
                  <a:lnTo>
                    <a:pt x="4" y="461"/>
                  </a:lnTo>
                  <a:lnTo>
                    <a:pt x="2" y="441"/>
                  </a:lnTo>
                  <a:lnTo>
                    <a:pt x="0" y="420"/>
                  </a:lnTo>
                  <a:lnTo>
                    <a:pt x="0" y="400"/>
                  </a:lnTo>
                  <a:lnTo>
                    <a:pt x="0" y="379"/>
                  </a:lnTo>
                  <a:lnTo>
                    <a:pt x="2" y="359"/>
                  </a:lnTo>
                  <a:lnTo>
                    <a:pt x="4" y="339"/>
                  </a:lnTo>
                  <a:lnTo>
                    <a:pt x="7" y="320"/>
                  </a:lnTo>
                  <a:lnTo>
                    <a:pt x="12" y="301"/>
                  </a:lnTo>
                  <a:lnTo>
                    <a:pt x="17" y="281"/>
                  </a:lnTo>
                  <a:lnTo>
                    <a:pt x="23" y="263"/>
                  </a:lnTo>
                  <a:lnTo>
                    <a:pt x="31" y="244"/>
                  </a:lnTo>
                  <a:lnTo>
                    <a:pt x="39" y="227"/>
                  </a:lnTo>
                  <a:lnTo>
                    <a:pt x="47" y="210"/>
                  </a:lnTo>
                  <a:lnTo>
                    <a:pt x="57" y="194"/>
                  </a:lnTo>
                  <a:lnTo>
                    <a:pt x="68" y="177"/>
                  </a:lnTo>
                  <a:lnTo>
                    <a:pt x="79" y="161"/>
                  </a:lnTo>
                  <a:lnTo>
                    <a:pt x="90" y="146"/>
                  </a:lnTo>
                  <a:lnTo>
                    <a:pt x="103" y="132"/>
                  </a:lnTo>
                  <a:lnTo>
                    <a:pt x="116" y="118"/>
                  </a:lnTo>
                  <a:lnTo>
                    <a:pt x="130" y="105"/>
                  </a:lnTo>
                  <a:lnTo>
                    <a:pt x="144" y="92"/>
                  </a:lnTo>
                  <a:lnTo>
                    <a:pt x="160" y="80"/>
                  </a:lnTo>
                  <a:lnTo>
                    <a:pt x="176" y="69"/>
                  </a:lnTo>
                  <a:lnTo>
                    <a:pt x="192" y="59"/>
                  </a:lnTo>
                  <a:lnTo>
                    <a:pt x="208" y="49"/>
                  </a:lnTo>
                  <a:lnTo>
                    <a:pt x="225" y="40"/>
                  </a:lnTo>
                  <a:lnTo>
                    <a:pt x="244" y="33"/>
                  </a:lnTo>
                  <a:lnTo>
                    <a:pt x="262" y="25"/>
                  </a:lnTo>
                  <a:lnTo>
                    <a:pt x="281" y="19"/>
                  </a:lnTo>
                  <a:lnTo>
                    <a:pt x="299" y="13"/>
                  </a:lnTo>
                  <a:lnTo>
                    <a:pt x="318" y="9"/>
                  </a:lnTo>
                  <a:lnTo>
                    <a:pt x="338" y="6"/>
                  </a:lnTo>
                  <a:lnTo>
                    <a:pt x="358" y="2"/>
                  </a:lnTo>
                  <a:lnTo>
                    <a:pt x="379" y="1"/>
                  </a:lnTo>
                  <a:lnTo>
                    <a:pt x="39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69" name="Group 3"/>
          <p:cNvGrpSpPr/>
          <p:nvPr/>
        </p:nvGrpSpPr>
        <p:grpSpPr>
          <a:xfrm>
            <a:off x="5582217" y="3473144"/>
            <a:ext cx="4013104" cy="2247809"/>
            <a:chOff x="4455215" y="3178519"/>
            <a:chExt cx="3248025" cy="1819275"/>
          </a:xfrm>
        </p:grpSpPr>
        <p:sp>
          <p:nvSpPr>
            <p:cNvPr id="70" name="Oval 4"/>
            <p:cNvSpPr/>
            <p:nvPr/>
          </p:nvSpPr>
          <p:spPr>
            <a:xfrm>
              <a:off x="4455215" y="3349969"/>
              <a:ext cx="3248025" cy="1647825"/>
            </a:xfrm>
            <a:prstGeom prst="ellipse">
              <a:avLst/>
            </a:prstGeom>
            <a:solidFill>
              <a:srgbClr val="000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1" name="Oval 5"/>
            <p:cNvSpPr/>
            <p:nvPr/>
          </p:nvSpPr>
          <p:spPr>
            <a:xfrm>
              <a:off x="4474266" y="3178519"/>
              <a:ext cx="3190968" cy="1655497"/>
            </a:xfrm>
            <a:prstGeom prst="ellipse">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2" name="Group 6"/>
          <p:cNvGrpSpPr/>
          <p:nvPr/>
        </p:nvGrpSpPr>
        <p:grpSpPr>
          <a:xfrm>
            <a:off x="6085187" y="3055639"/>
            <a:ext cx="3007164" cy="1755630"/>
            <a:chOff x="4872410" y="2840610"/>
            <a:chExt cx="2433863" cy="1420928"/>
          </a:xfrm>
        </p:grpSpPr>
        <p:sp>
          <p:nvSpPr>
            <p:cNvPr id="73" name="Oval 7"/>
            <p:cNvSpPr/>
            <p:nvPr/>
          </p:nvSpPr>
          <p:spPr>
            <a:xfrm>
              <a:off x="4872410" y="3026763"/>
              <a:ext cx="2433863" cy="123477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4" name="Oval 8"/>
            <p:cNvSpPr/>
            <p:nvPr/>
          </p:nvSpPr>
          <p:spPr>
            <a:xfrm>
              <a:off x="4885109" y="2840610"/>
              <a:ext cx="2386425" cy="12405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5" name="Group 9"/>
          <p:cNvGrpSpPr/>
          <p:nvPr/>
        </p:nvGrpSpPr>
        <p:grpSpPr>
          <a:xfrm>
            <a:off x="6497793" y="2617431"/>
            <a:ext cx="2181949" cy="1324525"/>
            <a:chOff x="5206749" y="2418487"/>
            <a:chExt cx="1765970" cy="1072010"/>
          </a:xfrm>
        </p:grpSpPr>
        <p:sp>
          <p:nvSpPr>
            <p:cNvPr id="76" name="Oval 10"/>
            <p:cNvSpPr/>
            <p:nvPr/>
          </p:nvSpPr>
          <p:spPr>
            <a:xfrm>
              <a:off x="5206749" y="2584321"/>
              <a:ext cx="1765970" cy="906176"/>
            </a:xfrm>
            <a:prstGeom prst="ellipse">
              <a:avLst/>
            </a:prstGeom>
            <a:solidFill>
              <a:srgbClr val="004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77" name="Oval 11"/>
            <p:cNvSpPr/>
            <p:nvPr/>
          </p:nvSpPr>
          <p:spPr>
            <a:xfrm>
              <a:off x="5219449" y="2418487"/>
              <a:ext cx="1709186" cy="910395"/>
            </a:xfrm>
            <a:prstGeom prst="ellipse">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78" name="Group 12"/>
          <p:cNvGrpSpPr/>
          <p:nvPr/>
        </p:nvGrpSpPr>
        <p:grpSpPr>
          <a:xfrm>
            <a:off x="6932743" y="2261896"/>
            <a:ext cx="1312048" cy="821420"/>
            <a:chOff x="5567255" y="2130730"/>
            <a:chExt cx="1061912" cy="664820"/>
          </a:xfrm>
        </p:grpSpPr>
        <p:sp>
          <p:nvSpPr>
            <p:cNvPr id="79" name="Oval 13"/>
            <p:cNvSpPr/>
            <p:nvPr/>
          </p:nvSpPr>
          <p:spPr>
            <a:xfrm>
              <a:off x="5567256" y="2250649"/>
              <a:ext cx="1061911" cy="544901"/>
            </a:xfrm>
            <a:prstGeom prst="ellipse">
              <a:avLst/>
            </a:prstGeom>
            <a:solidFill>
              <a:srgbClr val="8D1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sp>
          <p:nvSpPr>
            <p:cNvPr id="80" name="Oval 14"/>
            <p:cNvSpPr/>
            <p:nvPr/>
          </p:nvSpPr>
          <p:spPr>
            <a:xfrm>
              <a:off x="5567255" y="2130730"/>
              <a:ext cx="1055562" cy="547438"/>
            </a:xfrm>
            <a:prstGeom prst="ellipse">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dirty="0">
                <a:latin typeface="Roboto Regular" charset="0"/>
              </a:endParaRPr>
            </a:p>
          </p:txBody>
        </p:sp>
      </p:grpSp>
      <p:grpSp>
        <p:nvGrpSpPr>
          <p:cNvPr id="81" name="Group 23"/>
          <p:cNvGrpSpPr/>
          <p:nvPr/>
        </p:nvGrpSpPr>
        <p:grpSpPr>
          <a:xfrm flipH="1">
            <a:off x="104487" y="2075398"/>
            <a:ext cx="6922920" cy="471383"/>
            <a:chOff x="4221330" y="2223664"/>
            <a:chExt cx="6091070" cy="471383"/>
          </a:xfrm>
        </p:grpSpPr>
        <p:cxnSp>
          <p:nvCxnSpPr>
            <p:cNvPr id="82" name="Straight Connector 24"/>
            <p:cNvCxnSpPr/>
            <p:nvPr/>
          </p:nvCxnSpPr>
          <p:spPr>
            <a:xfrm flipV="1">
              <a:off x="4221330" y="2223664"/>
              <a:ext cx="691096" cy="471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25"/>
            <p:cNvCxnSpPr/>
            <p:nvPr/>
          </p:nvCxnSpPr>
          <p:spPr>
            <a:xfrm>
              <a:off x="4912426" y="2224329"/>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84" name="TextBox 26"/>
          <p:cNvSpPr txBox="1"/>
          <p:nvPr/>
        </p:nvSpPr>
        <p:spPr>
          <a:xfrm>
            <a:off x="238661" y="2076063"/>
            <a:ext cx="4670486"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85" name="TextBox 27"/>
          <p:cNvSpPr txBox="1"/>
          <p:nvPr/>
        </p:nvSpPr>
        <p:spPr>
          <a:xfrm>
            <a:off x="238661" y="1693888"/>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86" name="TextBox 28"/>
          <p:cNvSpPr txBox="1"/>
          <p:nvPr/>
        </p:nvSpPr>
        <p:spPr>
          <a:xfrm>
            <a:off x="590566" y="2984656"/>
            <a:ext cx="4427774"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87" name="TextBox 29"/>
          <p:cNvSpPr txBox="1"/>
          <p:nvPr/>
        </p:nvSpPr>
        <p:spPr>
          <a:xfrm>
            <a:off x="590566" y="2655529"/>
            <a:ext cx="2587725" cy="400110"/>
          </a:xfrm>
          <a:prstGeom prst="rect">
            <a:avLst/>
          </a:prstGeom>
          <a:noFill/>
        </p:spPr>
        <p:txBody>
          <a:bodyPr wrap="square" rtlCol="0">
            <a:spAutoFit/>
          </a:bodyPr>
          <a:lstStyle/>
          <a:p>
            <a:r>
              <a:rPr lang="id-ID" sz="2000" dirty="0">
                <a:latin typeface="Roboto Regular" charset="0"/>
              </a:rPr>
              <a:t>Insert title here</a:t>
            </a:r>
          </a:p>
        </p:txBody>
      </p:sp>
      <p:grpSp>
        <p:nvGrpSpPr>
          <p:cNvPr id="88" name="Group 30"/>
          <p:cNvGrpSpPr/>
          <p:nvPr/>
        </p:nvGrpSpPr>
        <p:grpSpPr>
          <a:xfrm flipH="1">
            <a:off x="510403" y="3012615"/>
            <a:ext cx="6050833" cy="278069"/>
            <a:chOff x="4627246" y="3160881"/>
            <a:chExt cx="6050833" cy="278069"/>
          </a:xfrm>
        </p:grpSpPr>
        <p:cxnSp>
          <p:nvCxnSpPr>
            <p:cNvPr id="89" name="Straight Connector 31"/>
            <p:cNvCxnSpPr/>
            <p:nvPr/>
          </p:nvCxnSpPr>
          <p:spPr>
            <a:xfrm flipV="1">
              <a:off x="4627246" y="3160881"/>
              <a:ext cx="658677" cy="278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32"/>
            <p:cNvCxnSpPr/>
            <p:nvPr/>
          </p:nvCxnSpPr>
          <p:spPr>
            <a:xfrm>
              <a:off x="5278105" y="3163402"/>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91" name="TextBox 33"/>
          <p:cNvSpPr txBox="1"/>
          <p:nvPr/>
        </p:nvSpPr>
        <p:spPr>
          <a:xfrm>
            <a:off x="934659" y="3851600"/>
            <a:ext cx="4423231"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92" name="TextBox 34"/>
          <p:cNvSpPr txBox="1"/>
          <p:nvPr/>
        </p:nvSpPr>
        <p:spPr>
          <a:xfrm>
            <a:off x="934659" y="3469425"/>
            <a:ext cx="2587725" cy="400110"/>
          </a:xfrm>
          <a:prstGeom prst="rect">
            <a:avLst/>
          </a:prstGeom>
          <a:noFill/>
        </p:spPr>
        <p:txBody>
          <a:bodyPr wrap="square" rtlCol="0">
            <a:spAutoFit/>
          </a:bodyPr>
          <a:lstStyle/>
          <a:p>
            <a:r>
              <a:rPr lang="id-ID" sz="2000" dirty="0">
                <a:latin typeface="Roboto Regular" charset="0"/>
              </a:rPr>
              <a:t>Insert title here</a:t>
            </a:r>
          </a:p>
        </p:txBody>
      </p:sp>
      <p:sp>
        <p:nvSpPr>
          <p:cNvPr id="93" name="TextBox 35"/>
          <p:cNvSpPr txBox="1"/>
          <p:nvPr/>
        </p:nvSpPr>
        <p:spPr>
          <a:xfrm>
            <a:off x="1213046" y="4760193"/>
            <a:ext cx="4369172" cy="461665"/>
          </a:xfrm>
          <a:prstGeom prst="rect">
            <a:avLst/>
          </a:prstGeom>
          <a:noFill/>
        </p:spPr>
        <p:txBody>
          <a:bodyPr wrap="square" rtlCol="0">
            <a:spAutoFit/>
          </a:bodyPr>
          <a:lstStyle/>
          <a:p>
            <a:r>
              <a:rPr lang="id-ID" sz="1200" dirty="0">
                <a:solidFill>
                  <a:schemeClr val="bg1">
                    <a:lumMod val="65000"/>
                  </a:schemeClr>
                </a:solidFill>
                <a:latin typeface="Roboto Regular" charset="0"/>
              </a:rPr>
              <a:t>Lorem ipsum dolor sit amet, consectetuer adipiscing elit, sed diam nonummy. Lorem ipsum dolor sit amet, consectetuer.</a:t>
            </a:r>
          </a:p>
        </p:txBody>
      </p:sp>
      <p:sp>
        <p:nvSpPr>
          <p:cNvPr id="94" name="TextBox 36"/>
          <p:cNvSpPr txBox="1"/>
          <p:nvPr/>
        </p:nvSpPr>
        <p:spPr>
          <a:xfrm>
            <a:off x="1213045" y="4431066"/>
            <a:ext cx="2587725" cy="400110"/>
          </a:xfrm>
          <a:prstGeom prst="rect">
            <a:avLst/>
          </a:prstGeom>
          <a:noFill/>
        </p:spPr>
        <p:txBody>
          <a:bodyPr wrap="square" rtlCol="0">
            <a:spAutoFit/>
          </a:bodyPr>
          <a:lstStyle/>
          <a:p>
            <a:r>
              <a:rPr lang="id-ID" sz="2000" dirty="0">
                <a:latin typeface="Roboto Regular" charset="0"/>
              </a:rPr>
              <a:t>Insert title here</a:t>
            </a:r>
          </a:p>
        </p:txBody>
      </p:sp>
      <p:cxnSp>
        <p:nvCxnSpPr>
          <p:cNvPr id="95" name="Straight Connector 37"/>
          <p:cNvCxnSpPr/>
          <p:nvPr/>
        </p:nvCxnSpPr>
        <p:spPr>
          <a:xfrm flipH="1">
            <a:off x="870939" y="3858135"/>
            <a:ext cx="569029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96" name="Group 38"/>
          <p:cNvGrpSpPr/>
          <p:nvPr/>
        </p:nvGrpSpPr>
        <p:grpSpPr>
          <a:xfrm flipH="1">
            <a:off x="1213045" y="4227235"/>
            <a:ext cx="4825184" cy="574906"/>
            <a:chOff x="5456187" y="4515725"/>
            <a:chExt cx="6399735" cy="434682"/>
          </a:xfrm>
        </p:grpSpPr>
        <p:cxnSp>
          <p:nvCxnSpPr>
            <p:cNvPr id="97" name="Straight Connector 39"/>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40"/>
            <p:cNvCxnSpPr/>
            <p:nvPr/>
          </p:nvCxnSpPr>
          <p:spPr>
            <a:xfrm>
              <a:off x="6288435" y="4950407"/>
              <a:ext cx="5567487"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739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A3134-A5C6-4252-A56E-A5B7221C65A7}"/>
              </a:ext>
            </a:extLst>
          </p:cNvPr>
          <p:cNvSpPr>
            <a:spLocks noGrp="1"/>
          </p:cNvSpPr>
          <p:nvPr>
            <p:ph type="title"/>
          </p:nvPr>
        </p:nvSpPr>
        <p:spPr/>
        <p:txBody>
          <a:bodyPr/>
          <a:lstStyle/>
          <a:p>
            <a:r>
              <a:rPr lang="es-ES" dirty="0"/>
              <a:t>Robert Bermejo</a:t>
            </a:r>
          </a:p>
        </p:txBody>
      </p:sp>
      <p:sp>
        <p:nvSpPr>
          <p:cNvPr id="3" name="Marcador de contenido 2">
            <a:extLst>
              <a:ext uri="{FF2B5EF4-FFF2-40B4-BE49-F238E27FC236}">
                <a16:creationId xmlns:a16="http://schemas.microsoft.com/office/drawing/2014/main" id="{2DC892F5-0F7D-4988-B8D1-C1B54D1A928E}"/>
              </a:ext>
            </a:extLst>
          </p:cNvPr>
          <p:cNvSpPr>
            <a:spLocks noGrp="1"/>
          </p:cNvSpPr>
          <p:nvPr>
            <p:ph idx="1"/>
          </p:nvPr>
        </p:nvSpPr>
        <p:spPr>
          <a:xfrm>
            <a:off x="4350327" y="2039491"/>
            <a:ext cx="7462241" cy="4351338"/>
          </a:xfrm>
        </p:spPr>
        <p:txBody>
          <a:bodyPr>
            <a:normAutofit/>
          </a:bodyPr>
          <a:lstStyle/>
          <a:p>
            <a:r>
              <a:rPr lang="es-ES" dirty="0"/>
              <a:t>Technical Lead in  SCRM – Lidl Digital Hub</a:t>
            </a:r>
          </a:p>
          <a:p>
            <a:r>
              <a:rPr lang="es-ES" dirty="0"/>
              <a:t>Microsoft MVP in Azure</a:t>
            </a:r>
          </a:p>
          <a:p>
            <a:r>
              <a:rPr lang="es-ES" dirty="0"/>
              <a:t>@robertbemejo</a:t>
            </a:r>
          </a:p>
          <a:p>
            <a:r>
              <a:rPr lang="es-ES" dirty="0"/>
              <a:t>www.robertbermejo.com</a:t>
            </a:r>
          </a:p>
          <a:p>
            <a:r>
              <a:rPr lang="es-ES" dirty="0"/>
              <a:t>Escribo en </a:t>
            </a:r>
            <a:r>
              <a:rPr lang="es-ES" dirty="0" err="1"/>
              <a:t>CompartiMOSS</a:t>
            </a:r>
            <a:endParaRPr lang="es-ES" dirty="0"/>
          </a:p>
          <a:p>
            <a:r>
              <a:rPr lang="es-ES" dirty="0"/>
              <a:t>Organizador CATzure</a:t>
            </a:r>
          </a:p>
          <a:p>
            <a:r>
              <a:rPr lang="es-ES" dirty="0" err="1"/>
              <a:t>Co-founder</a:t>
            </a:r>
            <a:r>
              <a:rPr lang="es-ES" dirty="0"/>
              <a:t> Netcoreconf</a:t>
            </a:r>
          </a:p>
          <a:p>
            <a:endParaRPr lang="es-ES" dirty="0"/>
          </a:p>
        </p:txBody>
      </p:sp>
      <p:pic>
        <p:nvPicPr>
          <p:cNvPr id="6" name="Marcador de posición de imagen 5">
            <a:extLst>
              <a:ext uri="{FF2B5EF4-FFF2-40B4-BE49-F238E27FC236}">
                <a16:creationId xmlns:a16="http://schemas.microsoft.com/office/drawing/2014/main" id="{46EF6D5F-1779-409A-A8B4-F81299AA1AA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7" name="Picture 9">
            <a:extLst>
              <a:ext uri="{FF2B5EF4-FFF2-40B4-BE49-F238E27FC236}">
                <a16:creationId xmlns:a16="http://schemas.microsoft.com/office/drawing/2014/main" id="{B7EB7E0C-DFE1-4289-A4B5-481576E7093E}"/>
              </a:ext>
            </a:extLst>
          </p:cNvPr>
          <p:cNvPicPr>
            <a:picLocks noChangeAspect="1"/>
          </p:cNvPicPr>
          <p:nvPr/>
        </p:nvPicPr>
        <p:blipFill>
          <a:blip r:embed="rId3"/>
          <a:stretch>
            <a:fillRect/>
          </a:stretch>
        </p:blipFill>
        <p:spPr>
          <a:xfrm>
            <a:off x="10531334" y="3003286"/>
            <a:ext cx="1167346" cy="580002"/>
          </a:xfrm>
          <a:prstGeom prst="rect">
            <a:avLst/>
          </a:prstGeom>
        </p:spPr>
      </p:pic>
      <p:pic>
        <p:nvPicPr>
          <p:cNvPr id="20" name="Imagen 19">
            <a:extLst>
              <a:ext uri="{FF2B5EF4-FFF2-40B4-BE49-F238E27FC236}">
                <a16:creationId xmlns:a16="http://schemas.microsoft.com/office/drawing/2014/main" id="{B53AC172-23C8-4F23-81A0-6A9AC5818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5007" y="4072617"/>
            <a:ext cx="1024004" cy="1022563"/>
          </a:xfrm>
          <a:prstGeom prst="rect">
            <a:avLst/>
          </a:prstGeom>
        </p:spPr>
      </p:pic>
      <p:pic>
        <p:nvPicPr>
          <p:cNvPr id="21" name="Imagen 20">
            <a:extLst>
              <a:ext uri="{FF2B5EF4-FFF2-40B4-BE49-F238E27FC236}">
                <a16:creationId xmlns:a16="http://schemas.microsoft.com/office/drawing/2014/main" id="{B7CBE1B8-6397-4C57-8CBD-AF9A0E2A6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8915" y="4000226"/>
            <a:ext cx="1167346" cy="1167346"/>
          </a:xfrm>
          <a:prstGeom prst="rect">
            <a:avLst/>
          </a:prstGeom>
        </p:spPr>
      </p:pic>
      <p:pic>
        <p:nvPicPr>
          <p:cNvPr id="23" name="Imagen 22">
            <a:extLst>
              <a:ext uri="{FF2B5EF4-FFF2-40B4-BE49-F238E27FC236}">
                <a16:creationId xmlns:a16="http://schemas.microsoft.com/office/drawing/2014/main" id="{59F434E0-73AA-48C4-9CE1-6BFD10E18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810" y="5929056"/>
            <a:ext cx="2289053" cy="923546"/>
          </a:xfrm>
          <a:prstGeom prst="rect">
            <a:avLst/>
          </a:prstGeom>
        </p:spPr>
      </p:pic>
    </p:spTree>
    <p:extLst>
      <p:ext uri="{BB962C8B-B14F-4D97-AF65-F5344CB8AC3E}">
        <p14:creationId xmlns:p14="http://schemas.microsoft.com/office/powerpoint/2010/main" val="233056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2"/>
          <p:cNvSpPr txBox="1">
            <a:spLocks/>
          </p:cNvSpPr>
          <p:nvPr/>
        </p:nvSpPr>
        <p:spPr>
          <a:xfrm>
            <a:off x="912163" y="1289049"/>
            <a:ext cx="8785674" cy="2408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a:t>Lorem ipsum dolor sit amet</a:t>
            </a:r>
            <a:endParaRPr lang="id-ID" dirty="0"/>
          </a:p>
        </p:txBody>
      </p:sp>
      <p:sp>
        <p:nvSpPr>
          <p:cNvPr id="3" name="TextBox 12"/>
          <p:cNvSpPr txBox="1"/>
          <p:nvPr/>
        </p:nvSpPr>
        <p:spPr>
          <a:xfrm>
            <a:off x="866549" y="3054543"/>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4" name="TextBox 13"/>
          <p:cNvSpPr txBox="1"/>
          <p:nvPr/>
        </p:nvSpPr>
        <p:spPr>
          <a:xfrm>
            <a:off x="927270" y="3352594"/>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5" name="TextBox 14"/>
          <p:cNvSpPr txBox="1"/>
          <p:nvPr/>
        </p:nvSpPr>
        <p:spPr>
          <a:xfrm>
            <a:off x="866549" y="5089787"/>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6" name="TextBox 15"/>
          <p:cNvSpPr txBox="1"/>
          <p:nvPr/>
        </p:nvSpPr>
        <p:spPr>
          <a:xfrm>
            <a:off x="927270" y="5387838"/>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7" name="TextBox 16"/>
          <p:cNvSpPr txBox="1"/>
          <p:nvPr/>
        </p:nvSpPr>
        <p:spPr>
          <a:xfrm>
            <a:off x="9235950" y="3040029"/>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8" name="TextBox 17"/>
          <p:cNvSpPr txBox="1"/>
          <p:nvPr/>
        </p:nvSpPr>
        <p:spPr>
          <a:xfrm>
            <a:off x="9296671" y="3338080"/>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sp>
        <p:nvSpPr>
          <p:cNvPr id="9" name="TextBox 18"/>
          <p:cNvSpPr txBox="1"/>
          <p:nvPr/>
        </p:nvSpPr>
        <p:spPr>
          <a:xfrm>
            <a:off x="9235950" y="5075273"/>
            <a:ext cx="2273300" cy="369332"/>
          </a:xfrm>
          <a:prstGeom prst="rect">
            <a:avLst/>
          </a:prstGeom>
          <a:noFill/>
        </p:spPr>
        <p:txBody>
          <a:bodyPr wrap="square" rtlCol="0">
            <a:spAutoFit/>
          </a:bodyPr>
          <a:lstStyle/>
          <a:p>
            <a:pPr algn="ctr"/>
            <a:r>
              <a:rPr lang="id-ID" dirty="0">
                <a:solidFill>
                  <a:schemeClr val="tx1">
                    <a:lumMod val="50000"/>
                    <a:lumOff val="50000"/>
                  </a:schemeClr>
                </a:solidFill>
                <a:latin typeface="Roboto Regular" charset="0"/>
              </a:rPr>
              <a:t>Lorem Ipsum</a:t>
            </a:r>
          </a:p>
        </p:txBody>
      </p:sp>
      <p:sp>
        <p:nvSpPr>
          <p:cNvPr id="10" name="TextBox 19"/>
          <p:cNvSpPr txBox="1"/>
          <p:nvPr/>
        </p:nvSpPr>
        <p:spPr>
          <a:xfrm>
            <a:off x="9296671" y="5373324"/>
            <a:ext cx="2151858" cy="738664"/>
          </a:xfrm>
          <a:prstGeom prst="rect">
            <a:avLst/>
          </a:prstGeom>
          <a:noFill/>
        </p:spPr>
        <p:txBody>
          <a:bodyPr wrap="square" rtlCol="0">
            <a:spAutoFit/>
          </a:bodyPr>
          <a:lstStyle/>
          <a:p>
            <a:pPr algn="ctr"/>
            <a:r>
              <a:rPr lang="id-ID" sz="1400" dirty="0">
                <a:solidFill>
                  <a:schemeClr val="tx1">
                    <a:lumMod val="50000"/>
                    <a:lumOff val="50000"/>
                  </a:schemeClr>
                </a:solidFill>
                <a:latin typeface="Roboto Regular" charset="0"/>
              </a:rPr>
              <a:t>Lorem ipsum dolor sit amet, consectetuer adipiscing.</a:t>
            </a:r>
            <a:endParaRPr lang="id-ID" sz="1400" dirty="0">
              <a:solidFill>
                <a:schemeClr val="bg1">
                  <a:lumMod val="65000"/>
                </a:schemeClr>
              </a:solidFill>
              <a:latin typeface="Roboto Regular" charset="0"/>
            </a:endParaRPr>
          </a:p>
        </p:txBody>
      </p:sp>
      <p:cxnSp>
        <p:nvCxnSpPr>
          <p:cNvPr id="11" name="Elbow Connector 20"/>
          <p:cNvCxnSpPr/>
          <p:nvPr/>
        </p:nvCxnSpPr>
        <p:spPr>
          <a:xfrm rot="10800000">
            <a:off x="2016441" y="2056015"/>
            <a:ext cx="3107103" cy="998529"/>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Elbow Connector 21"/>
          <p:cNvCxnSpPr/>
          <p:nvPr/>
        </p:nvCxnSpPr>
        <p:spPr>
          <a:xfrm flipV="1">
            <a:off x="7038719" y="2056015"/>
            <a:ext cx="3295906" cy="998530"/>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Elbow Connector 22"/>
          <p:cNvCxnSpPr/>
          <p:nvPr/>
        </p:nvCxnSpPr>
        <p:spPr>
          <a:xfrm rot="10800000" flipV="1">
            <a:off x="2599509" y="4219232"/>
            <a:ext cx="2077480" cy="634945"/>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Elbow Connector 23"/>
          <p:cNvCxnSpPr/>
          <p:nvPr/>
        </p:nvCxnSpPr>
        <p:spPr>
          <a:xfrm>
            <a:off x="7362802" y="4211165"/>
            <a:ext cx="2688935" cy="627048"/>
          </a:xfrm>
          <a:prstGeom prst="bentConnector3">
            <a:avLst>
              <a:gd name="adj1" fmla="val 50000"/>
            </a:avLst>
          </a:prstGeom>
          <a:ln w="19050">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 name="Group 9"/>
          <p:cNvGrpSpPr/>
          <p:nvPr/>
        </p:nvGrpSpPr>
        <p:grpSpPr>
          <a:xfrm>
            <a:off x="4834089" y="2863508"/>
            <a:ext cx="2400000" cy="2403069"/>
            <a:chOff x="4834089" y="2863508"/>
            <a:chExt cx="2400000" cy="2403069"/>
          </a:xfrm>
        </p:grpSpPr>
        <p:grpSp>
          <p:nvGrpSpPr>
            <p:cNvPr id="16" name="Group 8"/>
            <p:cNvGrpSpPr/>
            <p:nvPr/>
          </p:nvGrpSpPr>
          <p:grpSpPr>
            <a:xfrm>
              <a:off x="4834089" y="2863508"/>
              <a:ext cx="2400000" cy="2403069"/>
              <a:chOff x="4834089" y="2863508"/>
              <a:chExt cx="2400000" cy="2403069"/>
            </a:xfrm>
          </p:grpSpPr>
          <p:sp>
            <p:nvSpPr>
              <p:cNvPr id="22" name="Oval 3"/>
              <p:cNvSpPr/>
              <p:nvPr/>
            </p:nvSpPr>
            <p:spPr>
              <a:xfrm>
                <a:off x="4834089" y="2867023"/>
                <a:ext cx="2400000" cy="2399554"/>
              </a:xfrm>
              <a:prstGeom prst="ellipse">
                <a:avLst/>
              </a:prstGeom>
              <a:solidFill>
                <a:srgbClr val="E21B8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sp>
            <p:nvSpPr>
              <p:cNvPr id="23" name="Pie 4"/>
              <p:cNvSpPr/>
              <p:nvPr/>
            </p:nvSpPr>
            <p:spPr>
              <a:xfrm>
                <a:off x="4834089" y="2863508"/>
                <a:ext cx="2400000" cy="2399554"/>
              </a:xfrm>
              <a:prstGeom prst="pie">
                <a:avLst>
                  <a:gd name="adj1" fmla="val 20614838"/>
                  <a:gd name="adj2" fmla="val 5698560"/>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4" name="Pie 5"/>
              <p:cNvSpPr/>
              <p:nvPr/>
            </p:nvSpPr>
            <p:spPr>
              <a:xfrm>
                <a:off x="4834089" y="2863508"/>
                <a:ext cx="2400000" cy="2399554"/>
              </a:xfrm>
              <a:prstGeom prst="pie">
                <a:avLst>
                  <a:gd name="adj1" fmla="val 16879409"/>
                  <a:gd name="adj2" fmla="val 206534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5" name="Pie 6"/>
              <p:cNvSpPr/>
              <p:nvPr/>
            </p:nvSpPr>
            <p:spPr>
              <a:xfrm>
                <a:off x="4834089" y="2867023"/>
                <a:ext cx="2400000" cy="2399554"/>
              </a:xfrm>
              <a:prstGeom prst="pie">
                <a:avLst>
                  <a:gd name="adj1" fmla="val 5635187"/>
                  <a:gd name="adj2" fmla="val 11305801"/>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latin typeface="Roboto Regular" charset="0"/>
                </a:endParaRPr>
              </a:p>
            </p:txBody>
          </p:sp>
          <p:sp>
            <p:nvSpPr>
              <p:cNvPr id="26" name="Oval 7"/>
              <p:cNvSpPr/>
              <p:nvPr/>
            </p:nvSpPr>
            <p:spPr>
              <a:xfrm>
                <a:off x="5249635" y="3288357"/>
                <a:ext cx="1549856" cy="1549856"/>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Roboto Regular" charset="0"/>
                </a:endParaRPr>
              </a:p>
            </p:txBody>
          </p:sp>
        </p:grpSp>
        <p:grpSp>
          <p:nvGrpSpPr>
            <p:cNvPr id="17" name="Group 25"/>
            <p:cNvGrpSpPr/>
            <p:nvPr/>
          </p:nvGrpSpPr>
          <p:grpSpPr>
            <a:xfrm>
              <a:off x="5700331" y="3711773"/>
              <a:ext cx="731619" cy="729942"/>
              <a:chOff x="2790825" y="4152900"/>
              <a:chExt cx="692150" cy="690563"/>
            </a:xfrm>
            <a:solidFill>
              <a:schemeClr val="bg1">
                <a:lumMod val="75000"/>
              </a:schemeClr>
            </a:solidFill>
          </p:grpSpPr>
          <p:sp>
            <p:nvSpPr>
              <p:cNvPr id="18" name="Freeform 200"/>
              <p:cNvSpPr>
                <a:spLocks noEditPoints="1"/>
              </p:cNvSpPr>
              <p:nvPr/>
            </p:nvSpPr>
            <p:spPr bwMode="auto">
              <a:xfrm>
                <a:off x="2790825" y="4152900"/>
                <a:ext cx="692150" cy="690563"/>
              </a:xfrm>
              <a:custGeom>
                <a:avLst/>
                <a:gdLst>
                  <a:gd name="T0" fmla="*/ 3529 w 16132"/>
                  <a:gd name="T1" fmla="*/ 12574 h 16095"/>
                  <a:gd name="T2" fmla="*/ 1156 w 16132"/>
                  <a:gd name="T3" fmla="*/ 9639 h 16095"/>
                  <a:gd name="T4" fmla="*/ 3459 w 16132"/>
                  <a:gd name="T5" fmla="*/ 6841 h 16095"/>
                  <a:gd name="T6" fmla="*/ 6612 w 16132"/>
                  <a:gd name="T7" fmla="*/ 4902 h 16095"/>
                  <a:gd name="T8" fmla="*/ 9339 w 16132"/>
                  <a:gd name="T9" fmla="*/ 2534 h 16095"/>
                  <a:gd name="T10" fmla="*/ 11655 w 16132"/>
                  <a:gd name="T11" fmla="*/ 2575 h 16095"/>
                  <a:gd name="T12" fmla="*/ 14497 w 16132"/>
                  <a:gd name="T13" fmla="*/ 5410 h 16095"/>
                  <a:gd name="T14" fmla="*/ 13598 w 16132"/>
                  <a:gd name="T15" fmla="*/ 8480 h 16095"/>
                  <a:gd name="T16" fmla="*/ 10587 w 16132"/>
                  <a:gd name="T17" fmla="*/ 10562 h 16095"/>
                  <a:gd name="T18" fmla="*/ 7575 w 16132"/>
                  <a:gd name="T19" fmla="*/ 12645 h 16095"/>
                  <a:gd name="T20" fmla="*/ 10795 w 16132"/>
                  <a:gd name="T21" fmla="*/ 295 h 16095"/>
                  <a:gd name="T22" fmla="*/ 10560 w 16132"/>
                  <a:gd name="T23" fmla="*/ 121 h 16095"/>
                  <a:gd name="T24" fmla="*/ 10290 w 16132"/>
                  <a:gd name="T25" fmla="*/ 22 h 16095"/>
                  <a:gd name="T26" fmla="*/ 10002 w 16132"/>
                  <a:gd name="T27" fmla="*/ 3 h 16095"/>
                  <a:gd name="T28" fmla="*/ 9708 w 16132"/>
                  <a:gd name="T29" fmla="*/ 71 h 16095"/>
                  <a:gd name="T30" fmla="*/ 9445 w 16132"/>
                  <a:gd name="T31" fmla="*/ 226 h 16095"/>
                  <a:gd name="T32" fmla="*/ 9253 w 16132"/>
                  <a:gd name="T33" fmla="*/ 434 h 16095"/>
                  <a:gd name="T34" fmla="*/ 9129 w 16132"/>
                  <a:gd name="T35" fmla="*/ 679 h 16095"/>
                  <a:gd name="T36" fmla="*/ 8916 w 16132"/>
                  <a:gd name="T37" fmla="*/ 1244 h 16095"/>
                  <a:gd name="T38" fmla="*/ 8610 w 16132"/>
                  <a:gd name="T39" fmla="*/ 1810 h 16095"/>
                  <a:gd name="T40" fmla="*/ 8220 w 16132"/>
                  <a:gd name="T41" fmla="*/ 2338 h 16095"/>
                  <a:gd name="T42" fmla="*/ 7686 w 16132"/>
                  <a:gd name="T43" fmla="*/ 2886 h 16095"/>
                  <a:gd name="T44" fmla="*/ 6944 w 16132"/>
                  <a:gd name="T45" fmla="*/ 3480 h 16095"/>
                  <a:gd name="T46" fmla="*/ 6121 w 16132"/>
                  <a:gd name="T47" fmla="*/ 4023 h 16095"/>
                  <a:gd name="T48" fmla="*/ 4611 w 16132"/>
                  <a:gd name="T49" fmla="*/ 4912 h 16095"/>
                  <a:gd name="T50" fmla="*/ 3435 w 16132"/>
                  <a:gd name="T51" fmla="*/ 5632 h 16095"/>
                  <a:gd name="T52" fmla="*/ 2514 w 16132"/>
                  <a:gd name="T53" fmla="*/ 6295 h 16095"/>
                  <a:gd name="T54" fmla="*/ 1677 w 16132"/>
                  <a:gd name="T55" fmla="*/ 7047 h 16095"/>
                  <a:gd name="T56" fmla="*/ 1059 w 16132"/>
                  <a:gd name="T57" fmla="*/ 7768 h 16095"/>
                  <a:gd name="T58" fmla="*/ 561 w 16132"/>
                  <a:gd name="T59" fmla="*/ 8540 h 16095"/>
                  <a:gd name="T60" fmla="*/ 178 w 16132"/>
                  <a:gd name="T61" fmla="*/ 9371 h 16095"/>
                  <a:gd name="T62" fmla="*/ 8 w 16132"/>
                  <a:gd name="T63" fmla="*/ 9931 h 16095"/>
                  <a:gd name="T64" fmla="*/ 16 w 16132"/>
                  <a:gd name="T65" fmla="*/ 10235 h 16095"/>
                  <a:gd name="T66" fmla="*/ 113 w 16132"/>
                  <a:gd name="T67" fmla="*/ 10522 h 16095"/>
                  <a:gd name="T68" fmla="*/ 295 w 16132"/>
                  <a:gd name="T69" fmla="*/ 10771 h 16095"/>
                  <a:gd name="T70" fmla="*/ 5543 w 16132"/>
                  <a:gd name="T71" fmla="*/ 15959 h 16095"/>
                  <a:gd name="T72" fmla="*/ 5811 w 16132"/>
                  <a:gd name="T73" fmla="*/ 16066 h 16095"/>
                  <a:gd name="T74" fmla="*/ 6098 w 16132"/>
                  <a:gd name="T75" fmla="*/ 16094 h 16095"/>
                  <a:gd name="T76" fmla="*/ 6391 w 16132"/>
                  <a:gd name="T77" fmla="*/ 16036 h 16095"/>
                  <a:gd name="T78" fmla="*/ 6660 w 16132"/>
                  <a:gd name="T79" fmla="*/ 15890 h 16095"/>
                  <a:gd name="T80" fmla="*/ 6861 w 16132"/>
                  <a:gd name="T81" fmla="*/ 15686 h 16095"/>
                  <a:gd name="T82" fmla="*/ 6992 w 16132"/>
                  <a:gd name="T83" fmla="*/ 15445 h 16095"/>
                  <a:gd name="T84" fmla="*/ 7187 w 16132"/>
                  <a:gd name="T85" fmla="*/ 14915 h 16095"/>
                  <a:gd name="T86" fmla="*/ 7483 w 16132"/>
                  <a:gd name="T87" fmla="*/ 14346 h 16095"/>
                  <a:gd name="T88" fmla="*/ 7864 w 16132"/>
                  <a:gd name="T89" fmla="*/ 13814 h 16095"/>
                  <a:gd name="T90" fmla="*/ 8370 w 16132"/>
                  <a:gd name="T91" fmla="*/ 13278 h 16095"/>
                  <a:gd name="T92" fmla="*/ 9101 w 16132"/>
                  <a:gd name="T93" fmla="*/ 12678 h 16095"/>
                  <a:gd name="T94" fmla="*/ 9917 w 16132"/>
                  <a:gd name="T95" fmla="*/ 12131 h 16095"/>
                  <a:gd name="T96" fmla="*/ 11308 w 16132"/>
                  <a:gd name="T97" fmla="*/ 11309 h 16095"/>
                  <a:gd name="T98" fmla="*/ 12591 w 16132"/>
                  <a:gd name="T99" fmla="*/ 10530 h 16095"/>
                  <a:gd name="T100" fmla="*/ 13519 w 16132"/>
                  <a:gd name="T101" fmla="*/ 9876 h 16095"/>
                  <a:gd name="T102" fmla="*/ 14379 w 16132"/>
                  <a:gd name="T103" fmla="*/ 9125 h 16095"/>
                  <a:gd name="T104" fmla="*/ 15011 w 16132"/>
                  <a:gd name="T105" fmla="*/ 8410 h 16095"/>
                  <a:gd name="T106" fmla="*/ 15522 w 16132"/>
                  <a:gd name="T107" fmla="*/ 7643 h 16095"/>
                  <a:gd name="T108" fmla="*/ 15916 w 16132"/>
                  <a:gd name="T109" fmla="*/ 6818 h 16095"/>
                  <a:gd name="T110" fmla="*/ 16119 w 16132"/>
                  <a:gd name="T111" fmla="*/ 6198 h 16095"/>
                  <a:gd name="T112" fmla="*/ 16122 w 16132"/>
                  <a:gd name="T113" fmla="*/ 5893 h 16095"/>
                  <a:gd name="T114" fmla="*/ 16034 w 16132"/>
                  <a:gd name="T115" fmla="*/ 5603 h 16095"/>
                  <a:gd name="T116" fmla="*/ 15861 w 16132"/>
                  <a:gd name="T117" fmla="*/ 535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32" h="16095">
                    <a:moveTo>
                      <a:pt x="6050" y="15089"/>
                    </a:moveTo>
                    <a:lnTo>
                      <a:pt x="5736" y="14776"/>
                    </a:lnTo>
                    <a:lnTo>
                      <a:pt x="5422" y="14463"/>
                    </a:lnTo>
                    <a:lnTo>
                      <a:pt x="5108" y="14150"/>
                    </a:lnTo>
                    <a:lnTo>
                      <a:pt x="4792" y="13835"/>
                    </a:lnTo>
                    <a:lnTo>
                      <a:pt x="4477" y="13520"/>
                    </a:lnTo>
                    <a:lnTo>
                      <a:pt x="4161" y="13205"/>
                    </a:lnTo>
                    <a:lnTo>
                      <a:pt x="3844" y="12889"/>
                    </a:lnTo>
                    <a:lnTo>
                      <a:pt x="3529" y="12574"/>
                    </a:lnTo>
                    <a:lnTo>
                      <a:pt x="3213" y="12258"/>
                    </a:lnTo>
                    <a:lnTo>
                      <a:pt x="2897" y="11943"/>
                    </a:lnTo>
                    <a:lnTo>
                      <a:pt x="2581" y="11629"/>
                    </a:lnTo>
                    <a:lnTo>
                      <a:pt x="2266" y="11314"/>
                    </a:lnTo>
                    <a:lnTo>
                      <a:pt x="1950" y="10999"/>
                    </a:lnTo>
                    <a:lnTo>
                      <a:pt x="1635" y="10685"/>
                    </a:lnTo>
                    <a:lnTo>
                      <a:pt x="1322" y="10372"/>
                    </a:lnTo>
                    <a:lnTo>
                      <a:pt x="1008" y="10059"/>
                    </a:lnTo>
                    <a:lnTo>
                      <a:pt x="1156" y="9639"/>
                    </a:lnTo>
                    <a:lnTo>
                      <a:pt x="1330" y="9246"/>
                    </a:lnTo>
                    <a:lnTo>
                      <a:pt x="1529" y="8877"/>
                    </a:lnTo>
                    <a:lnTo>
                      <a:pt x="1750" y="8531"/>
                    </a:lnTo>
                    <a:lnTo>
                      <a:pt x="1993" y="8206"/>
                    </a:lnTo>
                    <a:lnTo>
                      <a:pt x="2254" y="7902"/>
                    </a:lnTo>
                    <a:lnTo>
                      <a:pt x="2534" y="7615"/>
                    </a:lnTo>
                    <a:lnTo>
                      <a:pt x="2829" y="7343"/>
                    </a:lnTo>
                    <a:lnTo>
                      <a:pt x="3138" y="7086"/>
                    </a:lnTo>
                    <a:lnTo>
                      <a:pt x="3459" y="6841"/>
                    </a:lnTo>
                    <a:lnTo>
                      <a:pt x="3791" y="6607"/>
                    </a:lnTo>
                    <a:lnTo>
                      <a:pt x="4131" y="6382"/>
                    </a:lnTo>
                    <a:lnTo>
                      <a:pt x="4479" y="6162"/>
                    </a:lnTo>
                    <a:lnTo>
                      <a:pt x="4832" y="5950"/>
                    </a:lnTo>
                    <a:lnTo>
                      <a:pt x="5187" y="5740"/>
                    </a:lnTo>
                    <a:lnTo>
                      <a:pt x="5545" y="5533"/>
                    </a:lnTo>
                    <a:lnTo>
                      <a:pt x="5903" y="5324"/>
                    </a:lnTo>
                    <a:lnTo>
                      <a:pt x="6259" y="5115"/>
                    </a:lnTo>
                    <a:lnTo>
                      <a:pt x="6612" y="4902"/>
                    </a:lnTo>
                    <a:lnTo>
                      <a:pt x="6960" y="4684"/>
                    </a:lnTo>
                    <a:lnTo>
                      <a:pt x="7300" y="4458"/>
                    </a:lnTo>
                    <a:lnTo>
                      <a:pt x="7631" y="4224"/>
                    </a:lnTo>
                    <a:lnTo>
                      <a:pt x="7953" y="3979"/>
                    </a:lnTo>
                    <a:lnTo>
                      <a:pt x="8262" y="3722"/>
                    </a:lnTo>
                    <a:lnTo>
                      <a:pt x="8557" y="3450"/>
                    </a:lnTo>
                    <a:lnTo>
                      <a:pt x="8835" y="3164"/>
                    </a:lnTo>
                    <a:lnTo>
                      <a:pt x="9097" y="2858"/>
                    </a:lnTo>
                    <a:lnTo>
                      <a:pt x="9339" y="2534"/>
                    </a:lnTo>
                    <a:lnTo>
                      <a:pt x="9561" y="2188"/>
                    </a:lnTo>
                    <a:lnTo>
                      <a:pt x="9760" y="1820"/>
                    </a:lnTo>
                    <a:lnTo>
                      <a:pt x="9934" y="1425"/>
                    </a:lnTo>
                    <a:lnTo>
                      <a:pt x="10083" y="1006"/>
                    </a:lnTo>
                    <a:lnTo>
                      <a:pt x="10396" y="1319"/>
                    </a:lnTo>
                    <a:lnTo>
                      <a:pt x="10710" y="1632"/>
                    </a:lnTo>
                    <a:lnTo>
                      <a:pt x="11024" y="1945"/>
                    </a:lnTo>
                    <a:lnTo>
                      <a:pt x="11340" y="2260"/>
                    </a:lnTo>
                    <a:lnTo>
                      <a:pt x="11655" y="2575"/>
                    </a:lnTo>
                    <a:lnTo>
                      <a:pt x="11971" y="2890"/>
                    </a:lnTo>
                    <a:lnTo>
                      <a:pt x="12288" y="3205"/>
                    </a:lnTo>
                    <a:lnTo>
                      <a:pt x="12603" y="3521"/>
                    </a:lnTo>
                    <a:lnTo>
                      <a:pt x="12920" y="3836"/>
                    </a:lnTo>
                    <a:lnTo>
                      <a:pt x="13235" y="4152"/>
                    </a:lnTo>
                    <a:lnTo>
                      <a:pt x="13551" y="4466"/>
                    </a:lnTo>
                    <a:lnTo>
                      <a:pt x="13866" y="4781"/>
                    </a:lnTo>
                    <a:lnTo>
                      <a:pt x="14182" y="5095"/>
                    </a:lnTo>
                    <a:lnTo>
                      <a:pt x="14497" y="5410"/>
                    </a:lnTo>
                    <a:lnTo>
                      <a:pt x="14810" y="5723"/>
                    </a:lnTo>
                    <a:lnTo>
                      <a:pt x="15124" y="6036"/>
                    </a:lnTo>
                    <a:lnTo>
                      <a:pt x="14977" y="6455"/>
                    </a:lnTo>
                    <a:lnTo>
                      <a:pt x="14802" y="6848"/>
                    </a:lnTo>
                    <a:lnTo>
                      <a:pt x="14603" y="7218"/>
                    </a:lnTo>
                    <a:lnTo>
                      <a:pt x="14382" y="7564"/>
                    </a:lnTo>
                    <a:lnTo>
                      <a:pt x="14139" y="7888"/>
                    </a:lnTo>
                    <a:lnTo>
                      <a:pt x="13878" y="8192"/>
                    </a:lnTo>
                    <a:lnTo>
                      <a:pt x="13598" y="8480"/>
                    </a:lnTo>
                    <a:lnTo>
                      <a:pt x="13303" y="8752"/>
                    </a:lnTo>
                    <a:lnTo>
                      <a:pt x="12994" y="9008"/>
                    </a:lnTo>
                    <a:lnTo>
                      <a:pt x="12673" y="9254"/>
                    </a:lnTo>
                    <a:lnTo>
                      <a:pt x="12341" y="9488"/>
                    </a:lnTo>
                    <a:lnTo>
                      <a:pt x="12001" y="9713"/>
                    </a:lnTo>
                    <a:lnTo>
                      <a:pt x="11653" y="9932"/>
                    </a:lnTo>
                    <a:lnTo>
                      <a:pt x="11300" y="10145"/>
                    </a:lnTo>
                    <a:lnTo>
                      <a:pt x="10945" y="10354"/>
                    </a:lnTo>
                    <a:lnTo>
                      <a:pt x="10587" y="10562"/>
                    </a:lnTo>
                    <a:lnTo>
                      <a:pt x="10229" y="10770"/>
                    </a:lnTo>
                    <a:lnTo>
                      <a:pt x="9873" y="10980"/>
                    </a:lnTo>
                    <a:lnTo>
                      <a:pt x="9520" y="11192"/>
                    </a:lnTo>
                    <a:lnTo>
                      <a:pt x="9173" y="11410"/>
                    </a:lnTo>
                    <a:lnTo>
                      <a:pt x="8832" y="11637"/>
                    </a:lnTo>
                    <a:lnTo>
                      <a:pt x="8501" y="11871"/>
                    </a:lnTo>
                    <a:lnTo>
                      <a:pt x="8179" y="12116"/>
                    </a:lnTo>
                    <a:lnTo>
                      <a:pt x="7870" y="12373"/>
                    </a:lnTo>
                    <a:lnTo>
                      <a:pt x="7575" y="12645"/>
                    </a:lnTo>
                    <a:lnTo>
                      <a:pt x="7297" y="12931"/>
                    </a:lnTo>
                    <a:lnTo>
                      <a:pt x="7035" y="13237"/>
                    </a:lnTo>
                    <a:lnTo>
                      <a:pt x="6793" y="13561"/>
                    </a:lnTo>
                    <a:lnTo>
                      <a:pt x="6571" y="13907"/>
                    </a:lnTo>
                    <a:lnTo>
                      <a:pt x="6372" y="14275"/>
                    </a:lnTo>
                    <a:lnTo>
                      <a:pt x="6198" y="14670"/>
                    </a:lnTo>
                    <a:lnTo>
                      <a:pt x="6050" y="15089"/>
                    </a:lnTo>
                    <a:close/>
                    <a:moveTo>
                      <a:pt x="15837" y="5324"/>
                    </a:moveTo>
                    <a:lnTo>
                      <a:pt x="10795" y="295"/>
                    </a:lnTo>
                    <a:lnTo>
                      <a:pt x="10772" y="272"/>
                    </a:lnTo>
                    <a:lnTo>
                      <a:pt x="10747" y="249"/>
                    </a:lnTo>
                    <a:lnTo>
                      <a:pt x="10723" y="228"/>
                    </a:lnTo>
                    <a:lnTo>
                      <a:pt x="10697" y="208"/>
                    </a:lnTo>
                    <a:lnTo>
                      <a:pt x="10670" y="189"/>
                    </a:lnTo>
                    <a:lnTo>
                      <a:pt x="10644" y="170"/>
                    </a:lnTo>
                    <a:lnTo>
                      <a:pt x="10617" y="153"/>
                    </a:lnTo>
                    <a:lnTo>
                      <a:pt x="10589" y="136"/>
                    </a:lnTo>
                    <a:lnTo>
                      <a:pt x="10560" y="121"/>
                    </a:lnTo>
                    <a:lnTo>
                      <a:pt x="10532" y="106"/>
                    </a:lnTo>
                    <a:lnTo>
                      <a:pt x="10503" y="92"/>
                    </a:lnTo>
                    <a:lnTo>
                      <a:pt x="10474" y="78"/>
                    </a:lnTo>
                    <a:lnTo>
                      <a:pt x="10444" y="66"/>
                    </a:lnTo>
                    <a:lnTo>
                      <a:pt x="10414" y="56"/>
                    </a:lnTo>
                    <a:lnTo>
                      <a:pt x="10384" y="46"/>
                    </a:lnTo>
                    <a:lnTo>
                      <a:pt x="10353" y="37"/>
                    </a:lnTo>
                    <a:lnTo>
                      <a:pt x="10321" y="29"/>
                    </a:lnTo>
                    <a:lnTo>
                      <a:pt x="10290" y="22"/>
                    </a:lnTo>
                    <a:lnTo>
                      <a:pt x="10259" y="16"/>
                    </a:lnTo>
                    <a:lnTo>
                      <a:pt x="10228" y="10"/>
                    </a:lnTo>
                    <a:lnTo>
                      <a:pt x="10195" y="6"/>
                    </a:lnTo>
                    <a:lnTo>
                      <a:pt x="10163" y="3"/>
                    </a:lnTo>
                    <a:lnTo>
                      <a:pt x="10131" y="1"/>
                    </a:lnTo>
                    <a:lnTo>
                      <a:pt x="10099" y="0"/>
                    </a:lnTo>
                    <a:lnTo>
                      <a:pt x="10066" y="0"/>
                    </a:lnTo>
                    <a:lnTo>
                      <a:pt x="10034" y="1"/>
                    </a:lnTo>
                    <a:lnTo>
                      <a:pt x="10002" y="3"/>
                    </a:lnTo>
                    <a:lnTo>
                      <a:pt x="9970" y="6"/>
                    </a:lnTo>
                    <a:lnTo>
                      <a:pt x="9937" y="11"/>
                    </a:lnTo>
                    <a:lnTo>
                      <a:pt x="9905" y="16"/>
                    </a:lnTo>
                    <a:lnTo>
                      <a:pt x="9873" y="22"/>
                    </a:lnTo>
                    <a:lnTo>
                      <a:pt x="9841" y="29"/>
                    </a:lnTo>
                    <a:lnTo>
                      <a:pt x="9806" y="38"/>
                    </a:lnTo>
                    <a:lnTo>
                      <a:pt x="9773" y="48"/>
                    </a:lnTo>
                    <a:lnTo>
                      <a:pt x="9741" y="59"/>
                    </a:lnTo>
                    <a:lnTo>
                      <a:pt x="9708" y="71"/>
                    </a:lnTo>
                    <a:lnTo>
                      <a:pt x="9676" y="84"/>
                    </a:lnTo>
                    <a:lnTo>
                      <a:pt x="9645" y="99"/>
                    </a:lnTo>
                    <a:lnTo>
                      <a:pt x="9615" y="115"/>
                    </a:lnTo>
                    <a:lnTo>
                      <a:pt x="9584" y="131"/>
                    </a:lnTo>
                    <a:lnTo>
                      <a:pt x="9555" y="148"/>
                    </a:lnTo>
                    <a:lnTo>
                      <a:pt x="9527" y="166"/>
                    </a:lnTo>
                    <a:lnTo>
                      <a:pt x="9499" y="185"/>
                    </a:lnTo>
                    <a:lnTo>
                      <a:pt x="9472" y="205"/>
                    </a:lnTo>
                    <a:lnTo>
                      <a:pt x="9445" y="226"/>
                    </a:lnTo>
                    <a:lnTo>
                      <a:pt x="9419" y="248"/>
                    </a:lnTo>
                    <a:lnTo>
                      <a:pt x="9394" y="271"/>
                    </a:lnTo>
                    <a:lnTo>
                      <a:pt x="9370" y="295"/>
                    </a:lnTo>
                    <a:lnTo>
                      <a:pt x="9348" y="316"/>
                    </a:lnTo>
                    <a:lnTo>
                      <a:pt x="9328" y="339"/>
                    </a:lnTo>
                    <a:lnTo>
                      <a:pt x="9308" y="362"/>
                    </a:lnTo>
                    <a:lnTo>
                      <a:pt x="9289" y="385"/>
                    </a:lnTo>
                    <a:lnTo>
                      <a:pt x="9271" y="409"/>
                    </a:lnTo>
                    <a:lnTo>
                      <a:pt x="9253" y="434"/>
                    </a:lnTo>
                    <a:lnTo>
                      <a:pt x="9237" y="459"/>
                    </a:lnTo>
                    <a:lnTo>
                      <a:pt x="9220" y="485"/>
                    </a:lnTo>
                    <a:lnTo>
                      <a:pt x="9204" y="511"/>
                    </a:lnTo>
                    <a:lnTo>
                      <a:pt x="9190" y="538"/>
                    </a:lnTo>
                    <a:lnTo>
                      <a:pt x="9176" y="565"/>
                    </a:lnTo>
                    <a:lnTo>
                      <a:pt x="9163" y="592"/>
                    </a:lnTo>
                    <a:lnTo>
                      <a:pt x="9151" y="621"/>
                    </a:lnTo>
                    <a:lnTo>
                      <a:pt x="9140" y="650"/>
                    </a:lnTo>
                    <a:lnTo>
                      <a:pt x="9129" y="679"/>
                    </a:lnTo>
                    <a:lnTo>
                      <a:pt x="9120" y="708"/>
                    </a:lnTo>
                    <a:lnTo>
                      <a:pt x="9097" y="777"/>
                    </a:lnTo>
                    <a:lnTo>
                      <a:pt x="9074" y="846"/>
                    </a:lnTo>
                    <a:lnTo>
                      <a:pt x="9051" y="913"/>
                    </a:lnTo>
                    <a:lnTo>
                      <a:pt x="9026" y="981"/>
                    </a:lnTo>
                    <a:lnTo>
                      <a:pt x="9000" y="1047"/>
                    </a:lnTo>
                    <a:lnTo>
                      <a:pt x="8973" y="1114"/>
                    </a:lnTo>
                    <a:lnTo>
                      <a:pt x="8945" y="1180"/>
                    </a:lnTo>
                    <a:lnTo>
                      <a:pt x="8916" y="1244"/>
                    </a:lnTo>
                    <a:lnTo>
                      <a:pt x="8887" y="1310"/>
                    </a:lnTo>
                    <a:lnTo>
                      <a:pt x="8855" y="1373"/>
                    </a:lnTo>
                    <a:lnTo>
                      <a:pt x="8823" y="1437"/>
                    </a:lnTo>
                    <a:lnTo>
                      <a:pt x="8791" y="1501"/>
                    </a:lnTo>
                    <a:lnTo>
                      <a:pt x="8757" y="1563"/>
                    </a:lnTo>
                    <a:lnTo>
                      <a:pt x="8721" y="1626"/>
                    </a:lnTo>
                    <a:lnTo>
                      <a:pt x="8686" y="1687"/>
                    </a:lnTo>
                    <a:lnTo>
                      <a:pt x="8649" y="1748"/>
                    </a:lnTo>
                    <a:lnTo>
                      <a:pt x="8610" y="1810"/>
                    </a:lnTo>
                    <a:lnTo>
                      <a:pt x="8571" y="1870"/>
                    </a:lnTo>
                    <a:lnTo>
                      <a:pt x="8532" y="1929"/>
                    </a:lnTo>
                    <a:lnTo>
                      <a:pt x="8490" y="1990"/>
                    </a:lnTo>
                    <a:lnTo>
                      <a:pt x="8448" y="2048"/>
                    </a:lnTo>
                    <a:lnTo>
                      <a:pt x="8405" y="2107"/>
                    </a:lnTo>
                    <a:lnTo>
                      <a:pt x="8360" y="2166"/>
                    </a:lnTo>
                    <a:lnTo>
                      <a:pt x="8315" y="2223"/>
                    </a:lnTo>
                    <a:lnTo>
                      <a:pt x="8268" y="2280"/>
                    </a:lnTo>
                    <a:lnTo>
                      <a:pt x="8220" y="2338"/>
                    </a:lnTo>
                    <a:lnTo>
                      <a:pt x="8172" y="2394"/>
                    </a:lnTo>
                    <a:lnTo>
                      <a:pt x="8121" y="2450"/>
                    </a:lnTo>
                    <a:lnTo>
                      <a:pt x="8071" y="2507"/>
                    </a:lnTo>
                    <a:lnTo>
                      <a:pt x="8019" y="2562"/>
                    </a:lnTo>
                    <a:lnTo>
                      <a:pt x="7966" y="2617"/>
                    </a:lnTo>
                    <a:lnTo>
                      <a:pt x="7912" y="2672"/>
                    </a:lnTo>
                    <a:lnTo>
                      <a:pt x="7838" y="2744"/>
                    </a:lnTo>
                    <a:lnTo>
                      <a:pt x="7763" y="2816"/>
                    </a:lnTo>
                    <a:lnTo>
                      <a:pt x="7686" y="2886"/>
                    </a:lnTo>
                    <a:lnTo>
                      <a:pt x="7608" y="2955"/>
                    </a:lnTo>
                    <a:lnTo>
                      <a:pt x="7530" y="3024"/>
                    </a:lnTo>
                    <a:lnTo>
                      <a:pt x="7449" y="3091"/>
                    </a:lnTo>
                    <a:lnTo>
                      <a:pt x="7367" y="3158"/>
                    </a:lnTo>
                    <a:lnTo>
                      <a:pt x="7285" y="3224"/>
                    </a:lnTo>
                    <a:lnTo>
                      <a:pt x="7201" y="3288"/>
                    </a:lnTo>
                    <a:lnTo>
                      <a:pt x="7116" y="3353"/>
                    </a:lnTo>
                    <a:lnTo>
                      <a:pt x="7031" y="3416"/>
                    </a:lnTo>
                    <a:lnTo>
                      <a:pt x="6944" y="3480"/>
                    </a:lnTo>
                    <a:lnTo>
                      <a:pt x="6856" y="3542"/>
                    </a:lnTo>
                    <a:lnTo>
                      <a:pt x="6767" y="3603"/>
                    </a:lnTo>
                    <a:lnTo>
                      <a:pt x="6678" y="3665"/>
                    </a:lnTo>
                    <a:lnTo>
                      <a:pt x="6587" y="3725"/>
                    </a:lnTo>
                    <a:lnTo>
                      <a:pt x="6495" y="3785"/>
                    </a:lnTo>
                    <a:lnTo>
                      <a:pt x="6402" y="3846"/>
                    </a:lnTo>
                    <a:lnTo>
                      <a:pt x="6310" y="3905"/>
                    </a:lnTo>
                    <a:lnTo>
                      <a:pt x="6215" y="3963"/>
                    </a:lnTo>
                    <a:lnTo>
                      <a:pt x="6121" y="4023"/>
                    </a:lnTo>
                    <a:lnTo>
                      <a:pt x="6025" y="4081"/>
                    </a:lnTo>
                    <a:lnTo>
                      <a:pt x="5930" y="4139"/>
                    </a:lnTo>
                    <a:lnTo>
                      <a:pt x="5833" y="4198"/>
                    </a:lnTo>
                    <a:lnTo>
                      <a:pt x="5637" y="4314"/>
                    </a:lnTo>
                    <a:lnTo>
                      <a:pt x="5440" y="4430"/>
                    </a:lnTo>
                    <a:lnTo>
                      <a:pt x="5241" y="4546"/>
                    </a:lnTo>
                    <a:lnTo>
                      <a:pt x="5039" y="4663"/>
                    </a:lnTo>
                    <a:lnTo>
                      <a:pt x="4825" y="4786"/>
                    </a:lnTo>
                    <a:lnTo>
                      <a:pt x="4611" y="4912"/>
                    </a:lnTo>
                    <a:lnTo>
                      <a:pt x="4395" y="5038"/>
                    </a:lnTo>
                    <a:lnTo>
                      <a:pt x="4180" y="5165"/>
                    </a:lnTo>
                    <a:lnTo>
                      <a:pt x="4073" y="5231"/>
                    </a:lnTo>
                    <a:lnTo>
                      <a:pt x="3966" y="5296"/>
                    </a:lnTo>
                    <a:lnTo>
                      <a:pt x="3860" y="5362"/>
                    </a:lnTo>
                    <a:lnTo>
                      <a:pt x="3753" y="5428"/>
                    </a:lnTo>
                    <a:lnTo>
                      <a:pt x="3647" y="5495"/>
                    </a:lnTo>
                    <a:lnTo>
                      <a:pt x="3541" y="5564"/>
                    </a:lnTo>
                    <a:lnTo>
                      <a:pt x="3435" y="5632"/>
                    </a:lnTo>
                    <a:lnTo>
                      <a:pt x="3330" y="5702"/>
                    </a:lnTo>
                    <a:lnTo>
                      <a:pt x="3226" y="5773"/>
                    </a:lnTo>
                    <a:lnTo>
                      <a:pt x="3123" y="5844"/>
                    </a:lnTo>
                    <a:lnTo>
                      <a:pt x="3020" y="5917"/>
                    </a:lnTo>
                    <a:lnTo>
                      <a:pt x="2917" y="5990"/>
                    </a:lnTo>
                    <a:lnTo>
                      <a:pt x="2815" y="6065"/>
                    </a:lnTo>
                    <a:lnTo>
                      <a:pt x="2713" y="6140"/>
                    </a:lnTo>
                    <a:lnTo>
                      <a:pt x="2613" y="6218"/>
                    </a:lnTo>
                    <a:lnTo>
                      <a:pt x="2514" y="6295"/>
                    </a:lnTo>
                    <a:lnTo>
                      <a:pt x="2415" y="6375"/>
                    </a:lnTo>
                    <a:lnTo>
                      <a:pt x="2317" y="6455"/>
                    </a:lnTo>
                    <a:lnTo>
                      <a:pt x="2220" y="6538"/>
                    </a:lnTo>
                    <a:lnTo>
                      <a:pt x="2125" y="6621"/>
                    </a:lnTo>
                    <a:lnTo>
                      <a:pt x="2031" y="6706"/>
                    </a:lnTo>
                    <a:lnTo>
                      <a:pt x="1937" y="6792"/>
                    </a:lnTo>
                    <a:lnTo>
                      <a:pt x="1844" y="6880"/>
                    </a:lnTo>
                    <a:lnTo>
                      <a:pt x="1753" y="6969"/>
                    </a:lnTo>
                    <a:lnTo>
                      <a:pt x="1677" y="7047"/>
                    </a:lnTo>
                    <a:lnTo>
                      <a:pt x="1602" y="7124"/>
                    </a:lnTo>
                    <a:lnTo>
                      <a:pt x="1529" y="7203"/>
                    </a:lnTo>
                    <a:lnTo>
                      <a:pt x="1457" y="7282"/>
                    </a:lnTo>
                    <a:lnTo>
                      <a:pt x="1387" y="7361"/>
                    </a:lnTo>
                    <a:lnTo>
                      <a:pt x="1319" y="7441"/>
                    </a:lnTo>
                    <a:lnTo>
                      <a:pt x="1251" y="7521"/>
                    </a:lnTo>
                    <a:lnTo>
                      <a:pt x="1186" y="7603"/>
                    </a:lnTo>
                    <a:lnTo>
                      <a:pt x="1121" y="7685"/>
                    </a:lnTo>
                    <a:lnTo>
                      <a:pt x="1059" y="7768"/>
                    </a:lnTo>
                    <a:lnTo>
                      <a:pt x="998" y="7850"/>
                    </a:lnTo>
                    <a:lnTo>
                      <a:pt x="938" y="7935"/>
                    </a:lnTo>
                    <a:lnTo>
                      <a:pt x="880" y="8018"/>
                    </a:lnTo>
                    <a:lnTo>
                      <a:pt x="823" y="8104"/>
                    </a:lnTo>
                    <a:lnTo>
                      <a:pt x="767" y="8189"/>
                    </a:lnTo>
                    <a:lnTo>
                      <a:pt x="714" y="8276"/>
                    </a:lnTo>
                    <a:lnTo>
                      <a:pt x="661" y="8363"/>
                    </a:lnTo>
                    <a:lnTo>
                      <a:pt x="610" y="8451"/>
                    </a:lnTo>
                    <a:lnTo>
                      <a:pt x="561" y="8540"/>
                    </a:lnTo>
                    <a:lnTo>
                      <a:pt x="513" y="8629"/>
                    </a:lnTo>
                    <a:lnTo>
                      <a:pt x="466" y="8719"/>
                    </a:lnTo>
                    <a:lnTo>
                      <a:pt x="420" y="8810"/>
                    </a:lnTo>
                    <a:lnTo>
                      <a:pt x="377" y="8902"/>
                    </a:lnTo>
                    <a:lnTo>
                      <a:pt x="335" y="8994"/>
                    </a:lnTo>
                    <a:lnTo>
                      <a:pt x="293" y="9088"/>
                    </a:lnTo>
                    <a:lnTo>
                      <a:pt x="254" y="9181"/>
                    </a:lnTo>
                    <a:lnTo>
                      <a:pt x="216" y="9276"/>
                    </a:lnTo>
                    <a:lnTo>
                      <a:pt x="178" y="9371"/>
                    </a:lnTo>
                    <a:lnTo>
                      <a:pt x="143" y="9468"/>
                    </a:lnTo>
                    <a:lnTo>
                      <a:pt x="109" y="9564"/>
                    </a:lnTo>
                    <a:lnTo>
                      <a:pt x="77" y="9663"/>
                    </a:lnTo>
                    <a:lnTo>
                      <a:pt x="45" y="9762"/>
                    </a:lnTo>
                    <a:lnTo>
                      <a:pt x="35" y="9795"/>
                    </a:lnTo>
                    <a:lnTo>
                      <a:pt x="27" y="9829"/>
                    </a:lnTo>
                    <a:lnTo>
                      <a:pt x="19" y="9863"/>
                    </a:lnTo>
                    <a:lnTo>
                      <a:pt x="13" y="9896"/>
                    </a:lnTo>
                    <a:lnTo>
                      <a:pt x="8" y="9931"/>
                    </a:lnTo>
                    <a:lnTo>
                      <a:pt x="5" y="9965"/>
                    </a:lnTo>
                    <a:lnTo>
                      <a:pt x="2" y="9999"/>
                    </a:lnTo>
                    <a:lnTo>
                      <a:pt x="0" y="10033"/>
                    </a:lnTo>
                    <a:lnTo>
                      <a:pt x="0" y="10067"/>
                    </a:lnTo>
                    <a:lnTo>
                      <a:pt x="1" y="10101"/>
                    </a:lnTo>
                    <a:lnTo>
                      <a:pt x="3" y="10135"/>
                    </a:lnTo>
                    <a:lnTo>
                      <a:pt x="6" y="10168"/>
                    </a:lnTo>
                    <a:lnTo>
                      <a:pt x="10" y="10202"/>
                    </a:lnTo>
                    <a:lnTo>
                      <a:pt x="16" y="10235"/>
                    </a:lnTo>
                    <a:lnTo>
                      <a:pt x="22" y="10269"/>
                    </a:lnTo>
                    <a:lnTo>
                      <a:pt x="29" y="10301"/>
                    </a:lnTo>
                    <a:lnTo>
                      <a:pt x="38" y="10334"/>
                    </a:lnTo>
                    <a:lnTo>
                      <a:pt x="48" y="10366"/>
                    </a:lnTo>
                    <a:lnTo>
                      <a:pt x="58" y="10398"/>
                    </a:lnTo>
                    <a:lnTo>
                      <a:pt x="71" y="10430"/>
                    </a:lnTo>
                    <a:lnTo>
                      <a:pt x="84" y="10461"/>
                    </a:lnTo>
                    <a:lnTo>
                      <a:pt x="98" y="10492"/>
                    </a:lnTo>
                    <a:lnTo>
                      <a:pt x="113" y="10522"/>
                    </a:lnTo>
                    <a:lnTo>
                      <a:pt x="129" y="10552"/>
                    </a:lnTo>
                    <a:lnTo>
                      <a:pt x="146" y="10581"/>
                    </a:lnTo>
                    <a:lnTo>
                      <a:pt x="164" y="10611"/>
                    </a:lnTo>
                    <a:lnTo>
                      <a:pt x="184" y="10639"/>
                    </a:lnTo>
                    <a:lnTo>
                      <a:pt x="204" y="10666"/>
                    </a:lnTo>
                    <a:lnTo>
                      <a:pt x="225" y="10693"/>
                    </a:lnTo>
                    <a:lnTo>
                      <a:pt x="248" y="10719"/>
                    </a:lnTo>
                    <a:lnTo>
                      <a:pt x="271" y="10745"/>
                    </a:lnTo>
                    <a:lnTo>
                      <a:pt x="295" y="10771"/>
                    </a:lnTo>
                    <a:lnTo>
                      <a:pt x="5337" y="15800"/>
                    </a:lnTo>
                    <a:lnTo>
                      <a:pt x="5360" y="15823"/>
                    </a:lnTo>
                    <a:lnTo>
                      <a:pt x="5385" y="15846"/>
                    </a:lnTo>
                    <a:lnTo>
                      <a:pt x="5409" y="15867"/>
                    </a:lnTo>
                    <a:lnTo>
                      <a:pt x="5435" y="15887"/>
                    </a:lnTo>
                    <a:lnTo>
                      <a:pt x="5462" y="15906"/>
                    </a:lnTo>
                    <a:lnTo>
                      <a:pt x="5488" y="15925"/>
                    </a:lnTo>
                    <a:lnTo>
                      <a:pt x="5515" y="15942"/>
                    </a:lnTo>
                    <a:lnTo>
                      <a:pt x="5543" y="15959"/>
                    </a:lnTo>
                    <a:lnTo>
                      <a:pt x="5572" y="15974"/>
                    </a:lnTo>
                    <a:lnTo>
                      <a:pt x="5600" y="15989"/>
                    </a:lnTo>
                    <a:lnTo>
                      <a:pt x="5629" y="16003"/>
                    </a:lnTo>
                    <a:lnTo>
                      <a:pt x="5658" y="16017"/>
                    </a:lnTo>
                    <a:lnTo>
                      <a:pt x="5688" y="16029"/>
                    </a:lnTo>
                    <a:lnTo>
                      <a:pt x="5718" y="16039"/>
                    </a:lnTo>
                    <a:lnTo>
                      <a:pt x="5749" y="16049"/>
                    </a:lnTo>
                    <a:lnTo>
                      <a:pt x="5779" y="16058"/>
                    </a:lnTo>
                    <a:lnTo>
                      <a:pt x="5811" y="16066"/>
                    </a:lnTo>
                    <a:lnTo>
                      <a:pt x="5842" y="16073"/>
                    </a:lnTo>
                    <a:lnTo>
                      <a:pt x="5873" y="16079"/>
                    </a:lnTo>
                    <a:lnTo>
                      <a:pt x="5904" y="16085"/>
                    </a:lnTo>
                    <a:lnTo>
                      <a:pt x="5937" y="16089"/>
                    </a:lnTo>
                    <a:lnTo>
                      <a:pt x="5969" y="16092"/>
                    </a:lnTo>
                    <a:lnTo>
                      <a:pt x="6001" y="16094"/>
                    </a:lnTo>
                    <a:lnTo>
                      <a:pt x="6033" y="16095"/>
                    </a:lnTo>
                    <a:lnTo>
                      <a:pt x="6066" y="16095"/>
                    </a:lnTo>
                    <a:lnTo>
                      <a:pt x="6098" y="16094"/>
                    </a:lnTo>
                    <a:lnTo>
                      <a:pt x="6130" y="16092"/>
                    </a:lnTo>
                    <a:lnTo>
                      <a:pt x="6162" y="16089"/>
                    </a:lnTo>
                    <a:lnTo>
                      <a:pt x="6195" y="16084"/>
                    </a:lnTo>
                    <a:lnTo>
                      <a:pt x="6227" y="16079"/>
                    </a:lnTo>
                    <a:lnTo>
                      <a:pt x="6259" y="16073"/>
                    </a:lnTo>
                    <a:lnTo>
                      <a:pt x="6291" y="16066"/>
                    </a:lnTo>
                    <a:lnTo>
                      <a:pt x="6326" y="16057"/>
                    </a:lnTo>
                    <a:lnTo>
                      <a:pt x="6359" y="16047"/>
                    </a:lnTo>
                    <a:lnTo>
                      <a:pt x="6391" y="16036"/>
                    </a:lnTo>
                    <a:lnTo>
                      <a:pt x="6424" y="16024"/>
                    </a:lnTo>
                    <a:lnTo>
                      <a:pt x="6456" y="16009"/>
                    </a:lnTo>
                    <a:lnTo>
                      <a:pt x="6487" y="15995"/>
                    </a:lnTo>
                    <a:lnTo>
                      <a:pt x="6517" y="15980"/>
                    </a:lnTo>
                    <a:lnTo>
                      <a:pt x="6548" y="15964"/>
                    </a:lnTo>
                    <a:lnTo>
                      <a:pt x="6577" y="15947"/>
                    </a:lnTo>
                    <a:lnTo>
                      <a:pt x="6605" y="15929"/>
                    </a:lnTo>
                    <a:lnTo>
                      <a:pt x="6633" y="15909"/>
                    </a:lnTo>
                    <a:lnTo>
                      <a:pt x="6660" y="15890"/>
                    </a:lnTo>
                    <a:lnTo>
                      <a:pt x="6687" y="15869"/>
                    </a:lnTo>
                    <a:lnTo>
                      <a:pt x="6713" y="15847"/>
                    </a:lnTo>
                    <a:lnTo>
                      <a:pt x="6738" y="15823"/>
                    </a:lnTo>
                    <a:lnTo>
                      <a:pt x="6762" y="15800"/>
                    </a:lnTo>
                    <a:lnTo>
                      <a:pt x="6784" y="15778"/>
                    </a:lnTo>
                    <a:lnTo>
                      <a:pt x="6804" y="15756"/>
                    </a:lnTo>
                    <a:lnTo>
                      <a:pt x="6824" y="15733"/>
                    </a:lnTo>
                    <a:lnTo>
                      <a:pt x="6843" y="15710"/>
                    </a:lnTo>
                    <a:lnTo>
                      <a:pt x="6861" y="15686"/>
                    </a:lnTo>
                    <a:lnTo>
                      <a:pt x="6879" y="15661"/>
                    </a:lnTo>
                    <a:lnTo>
                      <a:pt x="6895" y="15635"/>
                    </a:lnTo>
                    <a:lnTo>
                      <a:pt x="6912" y="15610"/>
                    </a:lnTo>
                    <a:lnTo>
                      <a:pt x="6928" y="15584"/>
                    </a:lnTo>
                    <a:lnTo>
                      <a:pt x="6942" y="15557"/>
                    </a:lnTo>
                    <a:lnTo>
                      <a:pt x="6956" y="15530"/>
                    </a:lnTo>
                    <a:lnTo>
                      <a:pt x="6969" y="15501"/>
                    </a:lnTo>
                    <a:lnTo>
                      <a:pt x="6981" y="15473"/>
                    </a:lnTo>
                    <a:lnTo>
                      <a:pt x="6992" y="15445"/>
                    </a:lnTo>
                    <a:lnTo>
                      <a:pt x="7003" y="15416"/>
                    </a:lnTo>
                    <a:lnTo>
                      <a:pt x="7012" y="15386"/>
                    </a:lnTo>
                    <a:lnTo>
                      <a:pt x="7035" y="15317"/>
                    </a:lnTo>
                    <a:lnTo>
                      <a:pt x="7058" y="15249"/>
                    </a:lnTo>
                    <a:lnTo>
                      <a:pt x="7081" y="15181"/>
                    </a:lnTo>
                    <a:lnTo>
                      <a:pt x="7106" y="15113"/>
                    </a:lnTo>
                    <a:lnTo>
                      <a:pt x="7132" y="15047"/>
                    </a:lnTo>
                    <a:lnTo>
                      <a:pt x="7159" y="14980"/>
                    </a:lnTo>
                    <a:lnTo>
                      <a:pt x="7187" y="14915"/>
                    </a:lnTo>
                    <a:lnTo>
                      <a:pt x="7216" y="14850"/>
                    </a:lnTo>
                    <a:lnTo>
                      <a:pt x="7245" y="14784"/>
                    </a:lnTo>
                    <a:lnTo>
                      <a:pt x="7277" y="14721"/>
                    </a:lnTo>
                    <a:lnTo>
                      <a:pt x="7309" y="14657"/>
                    </a:lnTo>
                    <a:lnTo>
                      <a:pt x="7341" y="14593"/>
                    </a:lnTo>
                    <a:lnTo>
                      <a:pt x="7375" y="14531"/>
                    </a:lnTo>
                    <a:lnTo>
                      <a:pt x="7411" y="14468"/>
                    </a:lnTo>
                    <a:lnTo>
                      <a:pt x="7446" y="14407"/>
                    </a:lnTo>
                    <a:lnTo>
                      <a:pt x="7483" y="14346"/>
                    </a:lnTo>
                    <a:lnTo>
                      <a:pt x="7522" y="14284"/>
                    </a:lnTo>
                    <a:lnTo>
                      <a:pt x="7561" y="14224"/>
                    </a:lnTo>
                    <a:lnTo>
                      <a:pt x="7601" y="14165"/>
                    </a:lnTo>
                    <a:lnTo>
                      <a:pt x="7642" y="14104"/>
                    </a:lnTo>
                    <a:lnTo>
                      <a:pt x="7684" y="14046"/>
                    </a:lnTo>
                    <a:lnTo>
                      <a:pt x="7727" y="13987"/>
                    </a:lnTo>
                    <a:lnTo>
                      <a:pt x="7773" y="13929"/>
                    </a:lnTo>
                    <a:lnTo>
                      <a:pt x="7818" y="13871"/>
                    </a:lnTo>
                    <a:lnTo>
                      <a:pt x="7864" y="13814"/>
                    </a:lnTo>
                    <a:lnTo>
                      <a:pt x="7912" y="13756"/>
                    </a:lnTo>
                    <a:lnTo>
                      <a:pt x="7961" y="13700"/>
                    </a:lnTo>
                    <a:lnTo>
                      <a:pt x="8011" y="13644"/>
                    </a:lnTo>
                    <a:lnTo>
                      <a:pt x="8062" y="13588"/>
                    </a:lnTo>
                    <a:lnTo>
                      <a:pt x="8113" y="13532"/>
                    </a:lnTo>
                    <a:lnTo>
                      <a:pt x="8167" y="13478"/>
                    </a:lnTo>
                    <a:lnTo>
                      <a:pt x="8221" y="13422"/>
                    </a:lnTo>
                    <a:lnTo>
                      <a:pt x="8295" y="13350"/>
                    </a:lnTo>
                    <a:lnTo>
                      <a:pt x="8370" y="13278"/>
                    </a:lnTo>
                    <a:lnTo>
                      <a:pt x="8446" y="13208"/>
                    </a:lnTo>
                    <a:lnTo>
                      <a:pt x="8524" y="13139"/>
                    </a:lnTo>
                    <a:lnTo>
                      <a:pt x="8603" y="13070"/>
                    </a:lnTo>
                    <a:lnTo>
                      <a:pt x="8683" y="13003"/>
                    </a:lnTo>
                    <a:lnTo>
                      <a:pt x="8765" y="12936"/>
                    </a:lnTo>
                    <a:lnTo>
                      <a:pt x="8847" y="12871"/>
                    </a:lnTo>
                    <a:lnTo>
                      <a:pt x="8931" y="12806"/>
                    </a:lnTo>
                    <a:lnTo>
                      <a:pt x="9016" y="12741"/>
                    </a:lnTo>
                    <a:lnTo>
                      <a:pt x="9101" y="12678"/>
                    </a:lnTo>
                    <a:lnTo>
                      <a:pt x="9188" y="12615"/>
                    </a:lnTo>
                    <a:lnTo>
                      <a:pt x="9277" y="12553"/>
                    </a:lnTo>
                    <a:lnTo>
                      <a:pt x="9366" y="12491"/>
                    </a:lnTo>
                    <a:lnTo>
                      <a:pt x="9455" y="12430"/>
                    </a:lnTo>
                    <a:lnTo>
                      <a:pt x="9546" y="12369"/>
                    </a:lnTo>
                    <a:lnTo>
                      <a:pt x="9638" y="12309"/>
                    </a:lnTo>
                    <a:lnTo>
                      <a:pt x="9730" y="12249"/>
                    </a:lnTo>
                    <a:lnTo>
                      <a:pt x="9823" y="12190"/>
                    </a:lnTo>
                    <a:lnTo>
                      <a:pt x="9917" y="12131"/>
                    </a:lnTo>
                    <a:lnTo>
                      <a:pt x="10012" y="12072"/>
                    </a:lnTo>
                    <a:lnTo>
                      <a:pt x="10107" y="12014"/>
                    </a:lnTo>
                    <a:lnTo>
                      <a:pt x="10203" y="11956"/>
                    </a:lnTo>
                    <a:lnTo>
                      <a:pt x="10300" y="11897"/>
                    </a:lnTo>
                    <a:lnTo>
                      <a:pt x="10495" y="11781"/>
                    </a:lnTo>
                    <a:lnTo>
                      <a:pt x="10692" y="11665"/>
                    </a:lnTo>
                    <a:lnTo>
                      <a:pt x="10892" y="11549"/>
                    </a:lnTo>
                    <a:lnTo>
                      <a:pt x="11093" y="11432"/>
                    </a:lnTo>
                    <a:lnTo>
                      <a:pt x="11308" y="11309"/>
                    </a:lnTo>
                    <a:lnTo>
                      <a:pt x="11522" y="11183"/>
                    </a:lnTo>
                    <a:lnTo>
                      <a:pt x="11737" y="11056"/>
                    </a:lnTo>
                    <a:lnTo>
                      <a:pt x="11952" y="10929"/>
                    </a:lnTo>
                    <a:lnTo>
                      <a:pt x="12059" y="10864"/>
                    </a:lnTo>
                    <a:lnTo>
                      <a:pt x="12166" y="10799"/>
                    </a:lnTo>
                    <a:lnTo>
                      <a:pt x="12272" y="10732"/>
                    </a:lnTo>
                    <a:lnTo>
                      <a:pt x="12379" y="10666"/>
                    </a:lnTo>
                    <a:lnTo>
                      <a:pt x="12485" y="10599"/>
                    </a:lnTo>
                    <a:lnTo>
                      <a:pt x="12591" y="10530"/>
                    </a:lnTo>
                    <a:lnTo>
                      <a:pt x="12697" y="10462"/>
                    </a:lnTo>
                    <a:lnTo>
                      <a:pt x="12802" y="10392"/>
                    </a:lnTo>
                    <a:lnTo>
                      <a:pt x="12906" y="10321"/>
                    </a:lnTo>
                    <a:lnTo>
                      <a:pt x="13009" y="10249"/>
                    </a:lnTo>
                    <a:lnTo>
                      <a:pt x="13113" y="10177"/>
                    </a:lnTo>
                    <a:lnTo>
                      <a:pt x="13215" y="10104"/>
                    </a:lnTo>
                    <a:lnTo>
                      <a:pt x="13317" y="10029"/>
                    </a:lnTo>
                    <a:lnTo>
                      <a:pt x="13419" y="9954"/>
                    </a:lnTo>
                    <a:lnTo>
                      <a:pt x="13519" y="9876"/>
                    </a:lnTo>
                    <a:lnTo>
                      <a:pt x="13618" y="9799"/>
                    </a:lnTo>
                    <a:lnTo>
                      <a:pt x="13717" y="9719"/>
                    </a:lnTo>
                    <a:lnTo>
                      <a:pt x="13815" y="9639"/>
                    </a:lnTo>
                    <a:lnTo>
                      <a:pt x="13912" y="9556"/>
                    </a:lnTo>
                    <a:lnTo>
                      <a:pt x="14007" y="9473"/>
                    </a:lnTo>
                    <a:lnTo>
                      <a:pt x="14101" y="9388"/>
                    </a:lnTo>
                    <a:lnTo>
                      <a:pt x="14195" y="9302"/>
                    </a:lnTo>
                    <a:lnTo>
                      <a:pt x="14288" y="9214"/>
                    </a:lnTo>
                    <a:lnTo>
                      <a:pt x="14379" y="9125"/>
                    </a:lnTo>
                    <a:lnTo>
                      <a:pt x="14455" y="9047"/>
                    </a:lnTo>
                    <a:lnTo>
                      <a:pt x="14530" y="8970"/>
                    </a:lnTo>
                    <a:lnTo>
                      <a:pt x="14602" y="8891"/>
                    </a:lnTo>
                    <a:lnTo>
                      <a:pt x="14675" y="8813"/>
                    </a:lnTo>
                    <a:lnTo>
                      <a:pt x="14745" y="8734"/>
                    </a:lnTo>
                    <a:lnTo>
                      <a:pt x="14813" y="8653"/>
                    </a:lnTo>
                    <a:lnTo>
                      <a:pt x="14881" y="8573"/>
                    </a:lnTo>
                    <a:lnTo>
                      <a:pt x="14946" y="8491"/>
                    </a:lnTo>
                    <a:lnTo>
                      <a:pt x="15011" y="8410"/>
                    </a:lnTo>
                    <a:lnTo>
                      <a:pt x="15073" y="8327"/>
                    </a:lnTo>
                    <a:lnTo>
                      <a:pt x="15134" y="8244"/>
                    </a:lnTo>
                    <a:lnTo>
                      <a:pt x="15194" y="8160"/>
                    </a:lnTo>
                    <a:lnTo>
                      <a:pt x="15252" y="8076"/>
                    </a:lnTo>
                    <a:lnTo>
                      <a:pt x="15309" y="7990"/>
                    </a:lnTo>
                    <a:lnTo>
                      <a:pt x="15365" y="7905"/>
                    </a:lnTo>
                    <a:lnTo>
                      <a:pt x="15418" y="7818"/>
                    </a:lnTo>
                    <a:lnTo>
                      <a:pt x="15471" y="7731"/>
                    </a:lnTo>
                    <a:lnTo>
                      <a:pt x="15522" y="7643"/>
                    </a:lnTo>
                    <a:lnTo>
                      <a:pt x="15571" y="7555"/>
                    </a:lnTo>
                    <a:lnTo>
                      <a:pt x="15619" y="7465"/>
                    </a:lnTo>
                    <a:lnTo>
                      <a:pt x="15666" y="7375"/>
                    </a:lnTo>
                    <a:lnTo>
                      <a:pt x="15712" y="7284"/>
                    </a:lnTo>
                    <a:lnTo>
                      <a:pt x="15755" y="7192"/>
                    </a:lnTo>
                    <a:lnTo>
                      <a:pt x="15797" y="7100"/>
                    </a:lnTo>
                    <a:lnTo>
                      <a:pt x="15839" y="7007"/>
                    </a:lnTo>
                    <a:lnTo>
                      <a:pt x="15878" y="6913"/>
                    </a:lnTo>
                    <a:lnTo>
                      <a:pt x="15916" y="6818"/>
                    </a:lnTo>
                    <a:lnTo>
                      <a:pt x="15954" y="6723"/>
                    </a:lnTo>
                    <a:lnTo>
                      <a:pt x="15989" y="6626"/>
                    </a:lnTo>
                    <a:lnTo>
                      <a:pt x="16023" y="6530"/>
                    </a:lnTo>
                    <a:lnTo>
                      <a:pt x="16055" y="6431"/>
                    </a:lnTo>
                    <a:lnTo>
                      <a:pt x="16087" y="6332"/>
                    </a:lnTo>
                    <a:lnTo>
                      <a:pt x="16097" y="6299"/>
                    </a:lnTo>
                    <a:lnTo>
                      <a:pt x="16105" y="6265"/>
                    </a:lnTo>
                    <a:lnTo>
                      <a:pt x="16113" y="6232"/>
                    </a:lnTo>
                    <a:lnTo>
                      <a:pt x="16119" y="6198"/>
                    </a:lnTo>
                    <a:lnTo>
                      <a:pt x="16124" y="6163"/>
                    </a:lnTo>
                    <a:lnTo>
                      <a:pt x="16127" y="6129"/>
                    </a:lnTo>
                    <a:lnTo>
                      <a:pt x="16130" y="6095"/>
                    </a:lnTo>
                    <a:lnTo>
                      <a:pt x="16132" y="6062"/>
                    </a:lnTo>
                    <a:lnTo>
                      <a:pt x="16132" y="6028"/>
                    </a:lnTo>
                    <a:lnTo>
                      <a:pt x="16131" y="5993"/>
                    </a:lnTo>
                    <a:lnTo>
                      <a:pt x="16129" y="5960"/>
                    </a:lnTo>
                    <a:lnTo>
                      <a:pt x="16126" y="5926"/>
                    </a:lnTo>
                    <a:lnTo>
                      <a:pt x="16122" y="5893"/>
                    </a:lnTo>
                    <a:lnTo>
                      <a:pt x="16116" y="5860"/>
                    </a:lnTo>
                    <a:lnTo>
                      <a:pt x="16110" y="5826"/>
                    </a:lnTo>
                    <a:lnTo>
                      <a:pt x="16103" y="5793"/>
                    </a:lnTo>
                    <a:lnTo>
                      <a:pt x="16094" y="5761"/>
                    </a:lnTo>
                    <a:lnTo>
                      <a:pt x="16084" y="5729"/>
                    </a:lnTo>
                    <a:lnTo>
                      <a:pt x="16074" y="5697"/>
                    </a:lnTo>
                    <a:lnTo>
                      <a:pt x="16061" y="5664"/>
                    </a:lnTo>
                    <a:lnTo>
                      <a:pt x="16048" y="5633"/>
                    </a:lnTo>
                    <a:lnTo>
                      <a:pt x="16034" y="5603"/>
                    </a:lnTo>
                    <a:lnTo>
                      <a:pt x="16019" y="5573"/>
                    </a:lnTo>
                    <a:lnTo>
                      <a:pt x="16003" y="5543"/>
                    </a:lnTo>
                    <a:lnTo>
                      <a:pt x="15986" y="5514"/>
                    </a:lnTo>
                    <a:lnTo>
                      <a:pt x="15968" y="5484"/>
                    </a:lnTo>
                    <a:lnTo>
                      <a:pt x="15948" y="5456"/>
                    </a:lnTo>
                    <a:lnTo>
                      <a:pt x="15928" y="5429"/>
                    </a:lnTo>
                    <a:lnTo>
                      <a:pt x="15907" y="5402"/>
                    </a:lnTo>
                    <a:lnTo>
                      <a:pt x="15884" y="5375"/>
                    </a:lnTo>
                    <a:lnTo>
                      <a:pt x="15861" y="5350"/>
                    </a:lnTo>
                    <a:lnTo>
                      <a:pt x="15837" y="5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9" name="Freeform 201"/>
              <p:cNvSpPr>
                <a:spLocks noEditPoints="1"/>
              </p:cNvSpPr>
              <p:nvPr/>
            </p:nvSpPr>
            <p:spPr bwMode="auto">
              <a:xfrm>
                <a:off x="3043238" y="4397375"/>
                <a:ext cx="185738" cy="193675"/>
              </a:xfrm>
              <a:custGeom>
                <a:avLst/>
                <a:gdLst>
                  <a:gd name="T0" fmla="*/ 3132 w 4362"/>
                  <a:gd name="T1" fmla="*/ 3096 h 4518"/>
                  <a:gd name="T2" fmla="*/ 2633 w 4362"/>
                  <a:gd name="T3" fmla="*/ 2415 h 4518"/>
                  <a:gd name="T4" fmla="*/ 3056 w 4362"/>
                  <a:gd name="T5" fmla="*/ 2277 h 4518"/>
                  <a:gd name="T6" fmla="*/ 3379 w 4362"/>
                  <a:gd name="T7" fmla="*/ 2332 h 4518"/>
                  <a:gd name="T8" fmla="*/ 3583 w 4362"/>
                  <a:gd name="T9" fmla="*/ 2521 h 4518"/>
                  <a:gd name="T10" fmla="*/ 3655 w 4362"/>
                  <a:gd name="T11" fmla="*/ 2803 h 4518"/>
                  <a:gd name="T12" fmla="*/ 1124 w 4362"/>
                  <a:gd name="T13" fmla="*/ 2140 h 4518"/>
                  <a:gd name="T14" fmla="*/ 801 w 4362"/>
                  <a:gd name="T15" fmla="*/ 1993 h 4518"/>
                  <a:gd name="T16" fmla="*/ 680 w 4362"/>
                  <a:gd name="T17" fmla="*/ 1678 h 4518"/>
                  <a:gd name="T18" fmla="*/ 821 w 4362"/>
                  <a:gd name="T19" fmla="*/ 1269 h 4518"/>
                  <a:gd name="T20" fmla="*/ 1394 w 4362"/>
                  <a:gd name="T21" fmla="*/ 1652 h 4518"/>
                  <a:gd name="T22" fmla="*/ 1411 w 4362"/>
                  <a:gd name="T23" fmla="*/ 2093 h 4518"/>
                  <a:gd name="T24" fmla="*/ 3840 w 4362"/>
                  <a:gd name="T25" fmla="*/ 1684 h 4518"/>
                  <a:gd name="T26" fmla="*/ 3406 w 4362"/>
                  <a:gd name="T27" fmla="*/ 1499 h 4518"/>
                  <a:gd name="T28" fmla="*/ 2969 w 4362"/>
                  <a:gd name="T29" fmla="*/ 1472 h 4518"/>
                  <a:gd name="T30" fmla="*/ 2528 w 4362"/>
                  <a:gd name="T31" fmla="*/ 1573 h 4518"/>
                  <a:gd name="T32" fmla="*/ 1732 w 4362"/>
                  <a:gd name="T33" fmla="*/ 1516 h 4518"/>
                  <a:gd name="T34" fmla="*/ 1241 w 4362"/>
                  <a:gd name="T35" fmla="*/ 847 h 4518"/>
                  <a:gd name="T36" fmla="*/ 1571 w 4362"/>
                  <a:gd name="T37" fmla="*/ 732 h 4518"/>
                  <a:gd name="T38" fmla="*/ 2116 w 4362"/>
                  <a:gd name="T39" fmla="*/ 825 h 4518"/>
                  <a:gd name="T40" fmla="*/ 2348 w 4362"/>
                  <a:gd name="T41" fmla="*/ 801 h 4518"/>
                  <a:gd name="T42" fmla="*/ 2491 w 4362"/>
                  <a:gd name="T43" fmla="*/ 617 h 4518"/>
                  <a:gd name="T44" fmla="*/ 2475 w 4362"/>
                  <a:gd name="T45" fmla="*/ 366 h 4518"/>
                  <a:gd name="T46" fmla="*/ 2240 w 4362"/>
                  <a:gd name="T47" fmla="*/ 108 h 4518"/>
                  <a:gd name="T48" fmla="*/ 1861 w 4362"/>
                  <a:gd name="T49" fmla="*/ 2 h 4518"/>
                  <a:gd name="T50" fmla="*/ 1447 w 4362"/>
                  <a:gd name="T51" fmla="*/ 51 h 4518"/>
                  <a:gd name="T52" fmla="*/ 1028 w 4362"/>
                  <a:gd name="T53" fmla="*/ 241 h 4518"/>
                  <a:gd name="T54" fmla="*/ 593 w 4362"/>
                  <a:gd name="T55" fmla="*/ 342 h 4518"/>
                  <a:gd name="T56" fmla="*/ 417 w 4362"/>
                  <a:gd name="T57" fmla="*/ 344 h 4518"/>
                  <a:gd name="T58" fmla="*/ 317 w 4362"/>
                  <a:gd name="T59" fmla="*/ 504 h 4518"/>
                  <a:gd name="T60" fmla="*/ 456 w 4362"/>
                  <a:gd name="T61" fmla="*/ 721 h 4518"/>
                  <a:gd name="T62" fmla="*/ 211 w 4362"/>
                  <a:gd name="T63" fmla="*/ 1149 h 4518"/>
                  <a:gd name="T64" fmla="*/ 34 w 4362"/>
                  <a:gd name="T65" fmla="*/ 1621 h 4518"/>
                  <a:gd name="T66" fmla="*/ 10 w 4362"/>
                  <a:gd name="T67" fmla="*/ 2070 h 4518"/>
                  <a:gd name="T68" fmla="*/ 158 w 4362"/>
                  <a:gd name="T69" fmla="*/ 2459 h 4518"/>
                  <a:gd name="T70" fmla="*/ 474 w 4362"/>
                  <a:gd name="T71" fmla="*/ 2756 h 4518"/>
                  <a:gd name="T72" fmla="*/ 828 w 4362"/>
                  <a:gd name="T73" fmla="*/ 2905 h 4518"/>
                  <a:gd name="T74" fmla="*/ 1261 w 4362"/>
                  <a:gd name="T75" fmla="*/ 2929 h 4518"/>
                  <a:gd name="T76" fmla="*/ 2177 w 4362"/>
                  <a:gd name="T77" fmla="*/ 2653 h 4518"/>
                  <a:gd name="T78" fmla="*/ 2973 w 4362"/>
                  <a:gd name="T79" fmla="*/ 3437 h 4518"/>
                  <a:gd name="T80" fmla="*/ 2902 w 4362"/>
                  <a:gd name="T81" fmla="*/ 3773 h 4518"/>
                  <a:gd name="T82" fmla="*/ 2620 w 4362"/>
                  <a:gd name="T83" fmla="*/ 3814 h 4518"/>
                  <a:gd name="T84" fmla="*/ 2301 w 4362"/>
                  <a:gd name="T85" fmla="*/ 3676 h 4518"/>
                  <a:gd name="T86" fmla="*/ 1951 w 4362"/>
                  <a:gd name="T87" fmla="*/ 3525 h 4518"/>
                  <a:gd name="T88" fmla="*/ 1747 w 4362"/>
                  <a:gd name="T89" fmla="*/ 3591 h 4518"/>
                  <a:gd name="T90" fmla="*/ 1591 w 4362"/>
                  <a:gd name="T91" fmla="*/ 3790 h 4518"/>
                  <a:gd name="T92" fmla="*/ 1619 w 4362"/>
                  <a:gd name="T93" fmla="*/ 4034 h 4518"/>
                  <a:gd name="T94" fmla="*/ 1834 w 4362"/>
                  <a:gd name="T95" fmla="*/ 4277 h 4518"/>
                  <a:gd name="T96" fmla="*/ 2170 w 4362"/>
                  <a:gd name="T97" fmla="*/ 4454 h 4518"/>
                  <a:gd name="T98" fmla="*/ 2588 w 4362"/>
                  <a:gd name="T99" fmla="*/ 4518 h 4518"/>
                  <a:gd name="T100" fmla="*/ 3057 w 4362"/>
                  <a:gd name="T101" fmla="*/ 4420 h 4518"/>
                  <a:gd name="T102" fmla="*/ 3543 w 4362"/>
                  <a:gd name="T103" fmla="*/ 4094 h 4518"/>
                  <a:gd name="T104" fmla="*/ 3921 w 4362"/>
                  <a:gd name="T105" fmla="*/ 4346 h 4518"/>
                  <a:gd name="T106" fmla="*/ 4078 w 4362"/>
                  <a:gd name="T107" fmla="*/ 4315 h 4518"/>
                  <a:gd name="T108" fmla="*/ 4164 w 4362"/>
                  <a:gd name="T109" fmla="*/ 4161 h 4518"/>
                  <a:gd name="T110" fmla="*/ 4000 w 4362"/>
                  <a:gd name="T111" fmla="*/ 3928 h 4518"/>
                  <a:gd name="T112" fmla="*/ 4060 w 4362"/>
                  <a:gd name="T113" fmla="*/ 3466 h 4518"/>
                  <a:gd name="T114" fmla="*/ 4292 w 4362"/>
                  <a:gd name="T115" fmla="*/ 2963 h 4518"/>
                  <a:gd name="T116" fmla="*/ 4361 w 4362"/>
                  <a:gd name="T117" fmla="*/ 2501 h 4518"/>
                  <a:gd name="T118" fmla="*/ 4260 w 4362"/>
                  <a:gd name="T119" fmla="*/ 2107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2" h="4518">
                    <a:moveTo>
                      <a:pt x="3555" y="3147"/>
                    </a:moveTo>
                    <a:lnTo>
                      <a:pt x="3538" y="3178"/>
                    </a:lnTo>
                    <a:lnTo>
                      <a:pt x="3520" y="3209"/>
                    </a:lnTo>
                    <a:lnTo>
                      <a:pt x="3501" y="3238"/>
                    </a:lnTo>
                    <a:lnTo>
                      <a:pt x="3481" y="3266"/>
                    </a:lnTo>
                    <a:lnTo>
                      <a:pt x="3461" y="3293"/>
                    </a:lnTo>
                    <a:lnTo>
                      <a:pt x="3441" y="3319"/>
                    </a:lnTo>
                    <a:lnTo>
                      <a:pt x="3419" y="3345"/>
                    </a:lnTo>
                    <a:lnTo>
                      <a:pt x="3397" y="3371"/>
                    </a:lnTo>
                    <a:lnTo>
                      <a:pt x="3343" y="3316"/>
                    </a:lnTo>
                    <a:lnTo>
                      <a:pt x="3291" y="3262"/>
                    </a:lnTo>
                    <a:lnTo>
                      <a:pt x="3237" y="3208"/>
                    </a:lnTo>
                    <a:lnTo>
                      <a:pt x="3185" y="3151"/>
                    </a:lnTo>
                    <a:lnTo>
                      <a:pt x="3132" y="3096"/>
                    </a:lnTo>
                    <a:lnTo>
                      <a:pt x="3079" y="3040"/>
                    </a:lnTo>
                    <a:lnTo>
                      <a:pt x="3026" y="2982"/>
                    </a:lnTo>
                    <a:lnTo>
                      <a:pt x="2973" y="2925"/>
                    </a:lnTo>
                    <a:lnTo>
                      <a:pt x="2920" y="2867"/>
                    </a:lnTo>
                    <a:lnTo>
                      <a:pt x="2867" y="2808"/>
                    </a:lnTo>
                    <a:lnTo>
                      <a:pt x="2814" y="2750"/>
                    </a:lnTo>
                    <a:lnTo>
                      <a:pt x="2762" y="2690"/>
                    </a:lnTo>
                    <a:lnTo>
                      <a:pt x="2708" y="2631"/>
                    </a:lnTo>
                    <a:lnTo>
                      <a:pt x="2656" y="2572"/>
                    </a:lnTo>
                    <a:lnTo>
                      <a:pt x="2602" y="2511"/>
                    </a:lnTo>
                    <a:lnTo>
                      <a:pt x="2550" y="2452"/>
                    </a:lnTo>
                    <a:lnTo>
                      <a:pt x="2577" y="2440"/>
                    </a:lnTo>
                    <a:lnTo>
                      <a:pt x="2604" y="2427"/>
                    </a:lnTo>
                    <a:lnTo>
                      <a:pt x="2633" y="2415"/>
                    </a:lnTo>
                    <a:lnTo>
                      <a:pt x="2661" y="2403"/>
                    </a:lnTo>
                    <a:lnTo>
                      <a:pt x="2690" y="2390"/>
                    </a:lnTo>
                    <a:lnTo>
                      <a:pt x="2719" y="2377"/>
                    </a:lnTo>
                    <a:lnTo>
                      <a:pt x="2748" y="2365"/>
                    </a:lnTo>
                    <a:lnTo>
                      <a:pt x="2779" y="2351"/>
                    </a:lnTo>
                    <a:lnTo>
                      <a:pt x="2810" y="2339"/>
                    </a:lnTo>
                    <a:lnTo>
                      <a:pt x="2840" y="2328"/>
                    </a:lnTo>
                    <a:lnTo>
                      <a:pt x="2871" y="2318"/>
                    </a:lnTo>
                    <a:lnTo>
                      <a:pt x="2902" y="2308"/>
                    </a:lnTo>
                    <a:lnTo>
                      <a:pt x="2932" y="2300"/>
                    </a:lnTo>
                    <a:lnTo>
                      <a:pt x="2963" y="2293"/>
                    </a:lnTo>
                    <a:lnTo>
                      <a:pt x="2993" y="2286"/>
                    </a:lnTo>
                    <a:lnTo>
                      <a:pt x="3025" y="2281"/>
                    </a:lnTo>
                    <a:lnTo>
                      <a:pt x="3056" y="2277"/>
                    </a:lnTo>
                    <a:lnTo>
                      <a:pt x="3087" y="2274"/>
                    </a:lnTo>
                    <a:lnTo>
                      <a:pt x="3119" y="2273"/>
                    </a:lnTo>
                    <a:lnTo>
                      <a:pt x="3149" y="2274"/>
                    </a:lnTo>
                    <a:lnTo>
                      <a:pt x="3180" y="2276"/>
                    </a:lnTo>
                    <a:lnTo>
                      <a:pt x="3211" y="2280"/>
                    </a:lnTo>
                    <a:lnTo>
                      <a:pt x="3243" y="2285"/>
                    </a:lnTo>
                    <a:lnTo>
                      <a:pt x="3274" y="2292"/>
                    </a:lnTo>
                    <a:lnTo>
                      <a:pt x="3289" y="2296"/>
                    </a:lnTo>
                    <a:lnTo>
                      <a:pt x="3304" y="2300"/>
                    </a:lnTo>
                    <a:lnTo>
                      <a:pt x="3319" y="2306"/>
                    </a:lnTo>
                    <a:lnTo>
                      <a:pt x="3334" y="2311"/>
                    </a:lnTo>
                    <a:lnTo>
                      <a:pt x="3349" y="2318"/>
                    </a:lnTo>
                    <a:lnTo>
                      <a:pt x="3364" y="2325"/>
                    </a:lnTo>
                    <a:lnTo>
                      <a:pt x="3379" y="2332"/>
                    </a:lnTo>
                    <a:lnTo>
                      <a:pt x="3393" y="2340"/>
                    </a:lnTo>
                    <a:lnTo>
                      <a:pt x="3408" y="2349"/>
                    </a:lnTo>
                    <a:lnTo>
                      <a:pt x="3422" y="2359"/>
                    </a:lnTo>
                    <a:lnTo>
                      <a:pt x="3436" y="2369"/>
                    </a:lnTo>
                    <a:lnTo>
                      <a:pt x="3450" y="2379"/>
                    </a:lnTo>
                    <a:lnTo>
                      <a:pt x="3463" y="2390"/>
                    </a:lnTo>
                    <a:lnTo>
                      <a:pt x="3477" y="2401"/>
                    </a:lnTo>
                    <a:lnTo>
                      <a:pt x="3492" y="2413"/>
                    </a:lnTo>
                    <a:lnTo>
                      <a:pt x="3505" y="2426"/>
                    </a:lnTo>
                    <a:lnTo>
                      <a:pt x="3530" y="2453"/>
                    </a:lnTo>
                    <a:lnTo>
                      <a:pt x="3553" y="2480"/>
                    </a:lnTo>
                    <a:lnTo>
                      <a:pt x="3564" y="2493"/>
                    </a:lnTo>
                    <a:lnTo>
                      <a:pt x="3573" y="2507"/>
                    </a:lnTo>
                    <a:lnTo>
                      <a:pt x="3583" y="2521"/>
                    </a:lnTo>
                    <a:lnTo>
                      <a:pt x="3591" y="2535"/>
                    </a:lnTo>
                    <a:lnTo>
                      <a:pt x="3599" y="2549"/>
                    </a:lnTo>
                    <a:lnTo>
                      <a:pt x="3608" y="2563"/>
                    </a:lnTo>
                    <a:lnTo>
                      <a:pt x="3615" y="2578"/>
                    </a:lnTo>
                    <a:lnTo>
                      <a:pt x="3621" y="2592"/>
                    </a:lnTo>
                    <a:lnTo>
                      <a:pt x="3626" y="2606"/>
                    </a:lnTo>
                    <a:lnTo>
                      <a:pt x="3631" y="2621"/>
                    </a:lnTo>
                    <a:lnTo>
                      <a:pt x="3635" y="2635"/>
                    </a:lnTo>
                    <a:lnTo>
                      <a:pt x="3639" y="2650"/>
                    </a:lnTo>
                    <a:lnTo>
                      <a:pt x="3645" y="2680"/>
                    </a:lnTo>
                    <a:lnTo>
                      <a:pt x="3650" y="2711"/>
                    </a:lnTo>
                    <a:lnTo>
                      <a:pt x="3653" y="2742"/>
                    </a:lnTo>
                    <a:lnTo>
                      <a:pt x="3655" y="2772"/>
                    </a:lnTo>
                    <a:lnTo>
                      <a:pt x="3655" y="2803"/>
                    </a:lnTo>
                    <a:lnTo>
                      <a:pt x="3653" y="2833"/>
                    </a:lnTo>
                    <a:lnTo>
                      <a:pt x="3650" y="2865"/>
                    </a:lnTo>
                    <a:lnTo>
                      <a:pt x="3646" y="2896"/>
                    </a:lnTo>
                    <a:lnTo>
                      <a:pt x="3640" y="2927"/>
                    </a:lnTo>
                    <a:lnTo>
                      <a:pt x="3632" y="2958"/>
                    </a:lnTo>
                    <a:lnTo>
                      <a:pt x="3623" y="2989"/>
                    </a:lnTo>
                    <a:lnTo>
                      <a:pt x="3613" y="3021"/>
                    </a:lnTo>
                    <a:lnTo>
                      <a:pt x="3600" y="3053"/>
                    </a:lnTo>
                    <a:lnTo>
                      <a:pt x="3586" y="3084"/>
                    </a:lnTo>
                    <a:lnTo>
                      <a:pt x="3571" y="3116"/>
                    </a:lnTo>
                    <a:lnTo>
                      <a:pt x="3555" y="3147"/>
                    </a:lnTo>
                    <a:close/>
                    <a:moveTo>
                      <a:pt x="1177" y="2140"/>
                    </a:moveTo>
                    <a:lnTo>
                      <a:pt x="1150" y="2141"/>
                    </a:lnTo>
                    <a:lnTo>
                      <a:pt x="1124" y="2140"/>
                    </a:lnTo>
                    <a:lnTo>
                      <a:pt x="1099" y="2138"/>
                    </a:lnTo>
                    <a:lnTo>
                      <a:pt x="1074" y="2135"/>
                    </a:lnTo>
                    <a:lnTo>
                      <a:pt x="1049" y="2130"/>
                    </a:lnTo>
                    <a:lnTo>
                      <a:pt x="1024" y="2124"/>
                    </a:lnTo>
                    <a:lnTo>
                      <a:pt x="1000" y="2117"/>
                    </a:lnTo>
                    <a:lnTo>
                      <a:pt x="976" y="2109"/>
                    </a:lnTo>
                    <a:lnTo>
                      <a:pt x="953" y="2099"/>
                    </a:lnTo>
                    <a:lnTo>
                      <a:pt x="931" y="2088"/>
                    </a:lnTo>
                    <a:lnTo>
                      <a:pt x="907" y="2076"/>
                    </a:lnTo>
                    <a:lnTo>
                      <a:pt x="885" y="2062"/>
                    </a:lnTo>
                    <a:lnTo>
                      <a:pt x="864" y="2047"/>
                    </a:lnTo>
                    <a:lnTo>
                      <a:pt x="843" y="2031"/>
                    </a:lnTo>
                    <a:lnTo>
                      <a:pt x="822" y="2012"/>
                    </a:lnTo>
                    <a:lnTo>
                      <a:pt x="801" y="1993"/>
                    </a:lnTo>
                    <a:lnTo>
                      <a:pt x="784" y="1977"/>
                    </a:lnTo>
                    <a:lnTo>
                      <a:pt x="769" y="1959"/>
                    </a:lnTo>
                    <a:lnTo>
                      <a:pt x="755" y="1940"/>
                    </a:lnTo>
                    <a:lnTo>
                      <a:pt x="742" y="1920"/>
                    </a:lnTo>
                    <a:lnTo>
                      <a:pt x="730" y="1900"/>
                    </a:lnTo>
                    <a:lnTo>
                      <a:pt x="720" y="1878"/>
                    </a:lnTo>
                    <a:lnTo>
                      <a:pt x="711" y="1856"/>
                    </a:lnTo>
                    <a:lnTo>
                      <a:pt x="703" y="1831"/>
                    </a:lnTo>
                    <a:lnTo>
                      <a:pt x="696" y="1807"/>
                    </a:lnTo>
                    <a:lnTo>
                      <a:pt x="690" y="1783"/>
                    </a:lnTo>
                    <a:lnTo>
                      <a:pt x="686" y="1758"/>
                    </a:lnTo>
                    <a:lnTo>
                      <a:pt x="683" y="1732"/>
                    </a:lnTo>
                    <a:lnTo>
                      <a:pt x="681" y="1705"/>
                    </a:lnTo>
                    <a:lnTo>
                      <a:pt x="680" y="1678"/>
                    </a:lnTo>
                    <a:lnTo>
                      <a:pt x="681" y="1650"/>
                    </a:lnTo>
                    <a:lnTo>
                      <a:pt x="684" y="1622"/>
                    </a:lnTo>
                    <a:lnTo>
                      <a:pt x="687" y="1593"/>
                    </a:lnTo>
                    <a:lnTo>
                      <a:pt x="691" y="1564"/>
                    </a:lnTo>
                    <a:lnTo>
                      <a:pt x="698" y="1536"/>
                    </a:lnTo>
                    <a:lnTo>
                      <a:pt x="705" y="1507"/>
                    </a:lnTo>
                    <a:lnTo>
                      <a:pt x="715" y="1476"/>
                    </a:lnTo>
                    <a:lnTo>
                      <a:pt x="725" y="1447"/>
                    </a:lnTo>
                    <a:lnTo>
                      <a:pt x="738" y="1418"/>
                    </a:lnTo>
                    <a:lnTo>
                      <a:pt x="752" y="1388"/>
                    </a:lnTo>
                    <a:lnTo>
                      <a:pt x="766" y="1358"/>
                    </a:lnTo>
                    <a:lnTo>
                      <a:pt x="783" y="1328"/>
                    </a:lnTo>
                    <a:lnTo>
                      <a:pt x="802" y="1298"/>
                    </a:lnTo>
                    <a:lnTo>
                      <a:pt x="821" y="1269"/>
                    </a:lnTo>
                    <a:lnTo>
                      <a:pt x="842" y="1240"/>
                    </a:lnTo>
                    <a:lnTo>
                      <a:pt x="865" y="1210"/>
                    </a:lnTo>
                    <a:lnTo>
                      <a:pt x="889" y="1181"/>
                    </a:lnTo>
                    <a:lnTo>
                      <a:pt x="915" y="1152"/>
                    </a:lnTo>
                    <a:lnTo>
                      <a:pt x="963" y="1200"/>
                    </a:lnTo>
                    <a:lnTo>
                      <a:pt x="1011" y="1248"/>
                    </a:lnTo>
                    <a:lnTo>
                      <a:pt x="1060" y="1297"/>
                    </a:lnTo>
                    <a:lnTo>
                      <a:pt x="1107" y="1347"/>
                    </a:lnTo>
                    <a:lnTo>
                      <a:pt x="1154" y="1397"/>
                    </a:lnTo>
                    <a:lnTo>
                      <a:pt x="1203" y="1447"/>
                    </a:lnTo>
                    <a:lnTo>
                      <a:pt x="1250" y="1497"/>
                    </a:lnTo>
                    <a:lnTo>
                      <a:pt x="1299" y="1549"/>
                    </a:lnTo>
                    <a:lnTo>
                      <a:pt x="1346" y="1600"/>
                    </a:lnTo>
                    <a:lnTo>
                      <a:pt x="1394" y="1652"/>
                    </a:lnTo>
                    <a:lnTo>
                      <a:pt x="1442" y="1705"/>
                    </a:lnTo>
                    <a:lnTo>
                      <a:pt x="1490" y="1758"/>
                    </a:lnTo>
                    <a:lnTo>
                      <a:pt x="1538" y="1810"/>
                    </a:lnTo>
                    <a:lnTo>
                      <a:pt x="1586" y="1864"/>
                    </a:lnTo>
                    <a:lnTo>
                      <a:pt x="1633" y="1918"/>
                    </a:lnTo>
                    <a:lnTo>
                      <a:pt x="1682" y="1971"/>
                    </a:lnTo>
                    <a:lnTo>
                      <a:pt x="1645" y="1990"/>
                    </a:lnTo>
                    <a:lnTo>
                      <a:pt x="1610" y="2008"/>
                    </a:lnTo>
                    <a:lnTo>
                      <a:pt x="1575" y="2026"/>
                    </a:lnTo>
                    <a:lnTo>
                      <a:pt x="1541" y="2042"/>
                    </a:lnTo>
                    <a:lnTo>
                      <a:pt x="1507" y="2057"/>
                    </a:lnTo>
                    <a:lnTo>
                      <a:pt x="1474" y="2070"/>
                    </a:lnTo>
                    <a:lnTo>
                      <a:pt x="1442" y="2082"/>
                    </a:lnTo>
                    <a:lnTo>
                      <a:pt x="1411" y="2093"/>
                    </a:lnTo>
                    <a:lnTo>
                      <a:pt x="1379" y="2103"/>
                    </a:lnTo>
                    <a:lnTo>
                      <a:pt x="1348" y="2112"/>
                    </a:lnTo>
                    <a:lnTo>
                      <a:pt x="1319" y="2120"/>
                    </a:lnTo>
                    <a:lnTo>
                      <a:pt x="1289" y="2126"/>
                    </a:lnTo>
                    <a:lnTo>
                      <a:pt x="1260" y="2131"/>
                    </a:lnTo>
                    <a:lnTo>
                      <a:pt x="1232" y="2135"/>
                    </a:lnTo>
                    <a:lnTo>
                      <a:pt x="1204" y="2138"/>
                    </a:lnTo>
                    <a:lnTo>
                      <a:pt x="1177" y="2140"/>
                    </a:lnTo>
                    <a:close/>
                    <a:moveTo>
                      <a:pt x="3995" y="1799"/>
                    </a:moveTo>
                    <a:lnTo>
                      <a:pt x="3964" y="1774"/>
                    </a:lnTo>
                    <a:lnTo>
                      <a:pt x="3933" y="1750"/>
                    </a:lnTo>
                    <a:lnTo>
                      <a:pt x="3903" y="1727"/>
                    </a:lnTo>
                    <a:lnTo>
                      <a:pt x="3872" y="1705"/>
                    </a:lnTo>
                    <a:lnTo>
                      <a:pt x="3840" y="1684"/>
                    </a:lnTo>
                    <a:lnTo>
                      <a:pt x="3810" y="1663"/>
                    </a:lnTo>
                    <a:lnTo>
                      <a:pt x="3779" y="1644"/>
                    </a:lnTo>
                    <a:lnTo>
                      <a:pt x="3748" y="1626"/>
                    </a:lnTo>
                    <a:lnTo>
                      <a:pt x="3716" y="1610"/>
                    </a:lnTo>
                    <a:lnTo>
                      <a:pt x="3686" y="1594"/>
                    </a:lnTo>
                    <a:lnTo>
                      <a:pt x="3655" y="1579"/>
                    </a:lnTo>
                    <a:lnTo>
                      <a:pt x="3624" y="1566"/>
                    </a:lnTo>
                    <a:lnTo>
                      <a:pt x="3592" y="1554"/>
                    </a:lnTo>
                    <a:lnTo>
                      <a:pt x="3561" y="1542"/>
                    </a:lnTo>
                    <a:lnTo>
                      <a:pt x="3530" y="1532"/>
                    </a:lnTo>
                    <a:lnTo>
                      <a:pt x="3499" y="1523"/>
                    </a:lnTo>
                    <a:lnTo>
                      <a:pt x="3468" y="1515"/>
                    </a:lnTo>
                    <a:lnTo>
                      <a:pt x="3437" y="1507"/>
                    </a:lnTo>
                    <a:lnTo>
                      <a:pt x="3406" y="1499"/>
                    </a:lnTo>
                    <a:lnTo>
                      <a:pt x="3375" y="1493"/>
                    </a:lnTo>
                    <a:lnTo>
                      <a:pt x="3344" y="1487"/>
                    </a:lnTo>
                    <a:lnTo>
                      <a:pt x="3313" y="1482"/>
                    </a:lnTo>
                    <a:lnTo>
                      <a:pt x="3282" y="1478"/>
                    </a:lnTo>
                    <a:lnTo>
                      <a:pt x="3251" y="1474"/>
                    </a:lnTo>
                    <a:lnTo>
                      <a:pt x="3219" y="1471"/>
                    </a:lnTo>
                    <a:lnTo>
                      <a:pt x="3188" y="1469"/>
                    </a:lnTo>
                    <a:lnTo>
                      <a:pt x="3157" y="1467"/>
                    </a:lnTo>
                    <a:lnTo>
                      <a:pt x="3126" y="1466"/>
                    </a:lnTo>
                    <a:lnTo>
                      <a:pt x="3094" y="1466"/>
                    </a:lnTo>
                    <a:lnTo>
                      <a:pt x="3063" y="1466"/>
                    </a:lnTo>
                    <a:lnTo>
                      <a:pt x="3032" y="1467"/>
                    </a:lnTo>
                    <a:lnTo>
                      <a:pt x="3001" y="1469"/>
                    </a:lnTo>
                    <a:lnTo>
                      <a:pt x="2969" y="1472"/>
                    </a:lnTo>
                    <a:lnTo>
                      <a:pt x="2938" y="1475"/>
                    </a:lnTo>
                    <a:lnTo>
                      <a:pt x="2907" y="1479"/>
                    </a:lnTo>
                    <a:lnTo>
                      <a:pt x="2876" y="1483"/>
                    </a:lnTo>
                    <a:lnTo>
                      <a:pt x="2844" y="1488"/>
                    </a:lnTo>
                    <a:lnTo>
                      <a:pt x="2813" y="1494"/>
                    </a:lnTo>
                    <a:lnTo>
                      <a:pt x="2782" y="1500"/>
                    </a:lnTo>
                    <a:lnTo>
                      <a:pt x="2751" y="1508"/>
                    </a:lnTo>
                    <a:lnTo>
                      <a:pt x="2718" y="1515"/>
                    </a:lnTo>
                    <a:lnTo>
                      <a:pt x="2687" y="1523"/>
                    </a:lnTo>
                    <a:lnTo>
                      <a:pt x="2655" y="1532"/>
                    </a:lnTo>
                    <a:lnTo>
                      <a:pt x="2623" y="1541"/>
                    </a:lnTo>
                    <a:lnTo>
                      <a:pt x="2591" y="1551"/>
                    </a:lnTo>
                    <a:lnTo>
                      <a:pt x="2560" y="1562"/>
                    </a:lnTo>
                    <a:lnTo>
                      <a:pt x="2528" y="1573"/>
                    </a:lnTo>
                    <a:lnTo>
                      <a:pt x="2496" y="1585"/>
                    </a:lnTo>
                    <a:lnTo>
                      <a:pt x="2433" y="1609"/>
                    </a:lnTo>
                    <a:lnTo>
                      <a:pt x="2369" y="1635"/>
                    </a:lnTo>
                    <a:lnTo>
                      <a:pt x="2306" y="1661"/>
                    </a:lnTo>
                    <a:lnTo>
                      <a:pt x="2241" y="1688"/>
                    </a:lnTo>
                    <a:lnTo>
                      <a:pt x="2178" y="1716"/>
                    </a:lnTo>
                    <a:lnTo>
                      <a:pt x="2114" y="1744"/>
                    </a:lnTo>
                    <a:lnTo>
                      <a:pt x="2050" y="1774"/>
                    </a:lnTo>
                    <a:lnTo>
                      <a:pt x="1986" y="1804"/>
                    </a:lnTo>
                    <a:lnTo>
                      <a:pt x="1935" y="1746"/>
                    </a:lnTo>
                    <a:lnTo>
                      <a:pt x="1884" y="1689"/>
                    </a:lnTo>
                    <a:lnTo>
                      <a:pt x="1833" y="1630"/>
                    </a:lnTo>
                    <a:lnTo>
                      <a:pt x="1783" y="1573"/>
                    </a:lnTo>
                    <a:lnTo>
                      <a:pt x="1732" y="1516"/>
                    </a:lnTo>
                    <a:lnTo>
                      <a:pt x="1681" y="1458"/>
                    </a:lnTo>
                    <a:lnTo>
                      <a:pt x="1630" y="1401"/>
                    </a:lnTo>
                    <a:lnTo>
                      <a:pt x="1580" y="1344"/>
                    </a:lnTo>
                    <a:lnTo>
                      <a:pt x="1529" y="1287"/>
                    </a:lnTo>
                    <a:lnTo>
                      <a:pt x="1478" y="1231"/>
                    </a:lnTo>
                    <a:lnTo>
                      <a:pt x="1428" y="1176"/>
                    </a:lnTo>
                    <a:lnTo>
                      <a:pt x="1376" y="1120"/>
                    </a:lnTo>
                    <a:lnTo>
                      <a:pt x="1326" y="1065"/>
                    </a:lnTo>
                    <a:lnTo>
                      <a:pt x="1274" y="1011"/>
                    </a:lnTo>
                    <a:lnTo>
                      <a:pt x="1224" y="956"/>
                    </a:lnTo>
                    <a:lnTo>
                      <a:pt x="1174" y="903"/>
                    </a:lnTo>
                    <a:lnTo>
                      <a:pt x="1196" y="883"/>
                    </a:lnTo>
                    <a:lnTo>
                      <a:pt x="1219" y="864"/>
                    </a:lnTo>
                    <a:lnTo>
                      <a:pt x="1241" y="847"/>
                    </a:lnTo>
                    <a:lnTo>
                      <a:pt x="1264" y="830"/>
                    </a:lnTo>
                    <a:lnTo>
                      <a:pt x="1287" y="815"/>
                    </a:lnTo>
                    <a:lnTo>
                      <a:pt x="1309" y="801"/>
                    </a:lnTo>
                    <a:lnTo>
                      <a:pt x="1331" y="789"/>
                    </a:lnTo>
                    <a:lnTo>
                      <a:pt x="1353" y="777"/>
                    </a:lnTo>
                    <a:lnTo>
                      <a:pt x="1375" y="768"/>
                    </a:lnTo>
                    <a:lnTo>
                      <a:pt x="1397" y="759"/>
                    </a:lnTo>
                    <a:lnTo>
                      <a:pt x="1420" y="751"/>
                    </a:lnTo>
                    <a:lnTo>
                      <a:pt x="1442" y="745"/>
                    </a:lnTo>
                    <a:lnTo>
                      <a:pt x="1463" y="740"/>
                    </a:lnTo>
                    <a:lnTo>
                      <a:pt x="1485" y="737"/>
                    </a:lnTo>
                    <a:lnTo>
                      <a:pt x="1506" y="734"/>
                    </a:lnTo>
                    <a:lnTo>
                      <a:pt x="1527" y="733"/>
                    </a:lnTo>
                    <a:lnTo>
                      <a:pt x="1571" y="732"/>
                    </a:lnTo>
                    <a:lnTo>
                      <a:pt x="1613" y="732"/>
                    </a:lnTo>
                    <a:lnTo>
                      <a:pt x="1655" y="734"/>
                    </a:lnTo>
                    <a:lnTo>
                      <a:pt x="1696" y="737"/>
                    </a:lnTo>
                    <a:lnTo>
                      <a:pt x="1737" y="742"/>
                    </a:lnTo>
                    <a:lnTo>
                      <a:pt x="1778" y="749"/>
                    </a:lnTo>
                    <a:lnTo>
                      <a:pt x="1817" y="757"/>
                    </a:lnTo>
                    <a:lnTo>
                      <a:pt x="1856" y="766"/>
                    </a:lnTo>
                    <a:lnTo>
                      <a:pt x="1897" y="776"/>
                    </a:lnTo>
                    <a:lnTo>
                      <a:pt x="1935" y="785"/>
                    </a:lnTo>
                    <a:lnTo>
                      <a:pt x="1972" y="794"/>
                    </a:lnTo>
                    <a:lnTo>
                      <a:pt x="2009" y="802"/>
                    </a:lnTo>
                    <a:lnTo>
                      <a:pt x="2046" y="810"/>
                    </a:lnTo>
                    <a:lnTo>
                      <a:pt x="2081" y="818"/>
                    </a:lnTo>
                    <a:lnTo>
                      <a:pt x="2116" y="825"/>
                    </a:lnTo>
                    <a:lnTo>
                      <a:pt x="2151" y="833"/>
                    </a:lnTo>
                    <a:lnTo>
                      <a:pt x="2167" y="836"/>
                    </a:lnTo>
                    <a:lnTo>
                      <a:pt x="2184" y="838"/>
                    </a:lnTo>
                    <a:lnTo>
                      <a:pt x="2200" y="839"/>
                    </a:lnTo>
                    <a:lnTo>
                      <a:pt x="2216" y="840"/>
                    </a:lnTo>
                    <a:lnTo>
                      <a:pt x="2231" y="839"/>
                    </a:lnTo>
                    <a:lnTo>
                      <a:pt x="2247" y="837"/>
                    </a:lnTo>
                    <a:lnTo>
                      <a:pt x="2263" y="835"/>
                    </a:lnTo>
                    <a:lnTo>
                      <a:pt x="2278" y="832"/>
                    </a:lnTo>
                    <a:lnTo>
                      <a:pt x="2292" y="827"/>
                    </a:lnTo>
                    <a:lnTo>
                      <a:pt x="2307" y="822"/>
                    </a:lnTo>
                    <a:lnTo>
                      <a:pt x="2321" y="816"/>
                    </a:lnTo>
                    <a:lnTo>
                      <a:pt x="2335" y="809"/>
                    </a:lnTo>
                    <a:lnTo>
                      <a:pt x="2348" y="801"/>
                    </a:lnTo>
                    <a:lnTo>
                      <a:pt x="2362" y="792"/>
                    </a:lnTo>
                    <a:lnTo>
                      <a:pt x="2375" y="783"/>
                    </a:lnTo>
                    <a:lnTo>
                      <a:pt x="2389" y="773"/>
                    </a:lnTo>
                    <a:lnTo>
                      <a:pt x="2402" y="761"/>
                    </a:lnTo>
                    <a:lnTo>
                      <a:pt x="2414" y="748"/>
                    </a:lnTo>
                    <a:lnTo>
                      <a:pt x="2426" y="735"/>
                    </a:lnTo>
                    <a:lnTo>
                      <a:pt x="2437" y="722"/>
                    </a:lnTo>
                    <a:lnTo>
                      <a:pt x="2447" y="709"/>
                    </a:lnTo>
                    <a:lnTo>
                      <a:pt x="2456" y="695"/>
                    </a:lnTo>
                    <a:lnTo>
                      <a:pt x="2465" y="680"/>
                    </a:lnTo>
                    <a:lnTo>
                      <a:pt x="2473" y="665"/>
                    </a:lnTo>
                    <a:lnTo>
                      <a:pt x="2480" y="649"/>
                    </a:lnTo>
                    <a:lnTo>
                      <a:pt x="2486" y="633"/>
                    </a:lnTo>
                    <a:lnTo>
                      <a:pt x="2491" y="617"/>
                    </a:lnTo>
                    <a:lnTo>
                      <a:pt x="2496" y="600"/>
                    </a:lnTo>
                    <a:lnTo>
                      <a:pt x="2500" y="584"/>
                    </a:lnTo>
                    <a:lnTo>
                      <a:pt x="2503" y="566"/>
                    </a:lnTo>
                    <a:lnTo>
                      <a:pt x="2507" y="549"/>
                    </a:lnTo>
                    <a:lnTo>
                      <a:pt x="2508" y="530"/>
                    </a:lnTo>
                    <a:lnTo>
                      <a:pt x="2508" y="512"/>
                    </a:lnTo>
                    <a:lnTo>
                      <a:pt x="2508" y="494"/>
                    </a:lnTo>
                    <a:lnTo>
                      <a:pt x="2505" y="474"/>
                    </a:lnTo>
                    <a:lnTo>
                      <a:pt x="2503" y="456"/>
                    </a:lnTo>
                    <a:lnTo>
                      <a:pt x="2499" y="438"/>
                    </a:lnTo>
                    <a:lnTo>
                      <a:pt x="2495" y="420"/>
                    </a:lnTo>
                    <a:lnTo>
                      <a:pt x="2489" y="402"/>
                    </a:lnTo>
                    <a:lnTo>
                      <a:pt x="2482" y="384"/>
                    </a:lnTo>
                    <a:lnTo>
                      <a:pt x="2475" y="366"/>
                    </a:lnTo>
                    <a:lnTo>
                      <a:pt x="2466" y="348"/>
                    </a:lnTo>
                    <a:lnTo>
                      <a:pt x="2456" y="330"/>
                    </a:lnTo>
                    <a:lnTo>
                      <a:pt x="2446" y="311"/>
                    </a:lnTo>
                    <a:lnTo>
                      <a:pt x="2434" y="293"/>
                    </a:lnTo>
                    <a:lnTo>
                      <a:pt x="2421" y="276"/>
                    </a:lnTo>
                    <a:lnTo>
                      <a:pt x="2407" y="258"/>
                    </a:lnTo>
                    <a:lnTo>
                      <a:pt x="2393" y="240"/>
                    </a:lnTo>
                    <a:lnTo>
                      <a:pt x="2372" y="218"/>
                    </a:lnTo>
                    <a:lnTo>
                      <a:pt x="2351" y="197"/>
                    </a:lnTo>
                    <a:lnTo>
                      <a:pt x="2330" y="177"/>
                    </a:lnTo>
                    <a:lnTo>
                      <a:pt x="2308" y="159"/>
                    </a:lnTo>
                    <a:lnTo>
                      <a:pt x="2286" y="140"/>
                    </a:lnTo>
                    <a:lnTo>
                      <a:pt x="2264" y="123"/>
                    </a:lnTo>
                    <a:lnTo>
                      <a:pt x="2240" y="108"/>
                    </a:lnTo>
                    <a:lnTo>
                      <a:pt x="2216" y="93"/>
                    </a:lnTo>
                    <a:lnTo>
                      <a:pt x="2192" y="80"/>
                    </a:lnTo>
                    <a:lnTo>
                      <a:pt x="2167" y="68"/>
                    </a:lnTo>
                    <a:lnTo>
                      <a:pt x="2142" y="57"/>
                    </a:lnTo>
                    <a:lnTo>
                      <a:pt x="2115" y="47"/>
                    </a:lnTo>
                    <a:lnTo>
                      <a:pt x="2088" y="38"/>
                    </a:lnTo>
                    <a:lnTo>
                      <a:pt x="2061" y="30"/>
                    </a:lnTo>
                    <a:lnTo>
                      <a:pt x="2033" y="23"/>
                    </a:lnTo>
                    <a:lnTo>
                      <a:pt x="2004" y="18"/>
                    </a:lnTo>
                    <a:lnTo>
                      <a:pt x="1976" y="13"/>
                    </a:lnTo>
                    <a:lnTo>
                      <a:pt x="1947" y="9"/>
                    </a:lnTo>
                    <a:lnTo>
                      <a:pt x="1919" y="6"/>
                    </a:lnTo>
                    <a:lnTo>
                      <a:pt x="1889" y="3"/>
                    </a:lnTo>
                    <a:lnTo>
                      <a:pt x="1861" y="2"/>
                    </a:lnTo>
                    <a:lnTo>
                      <a:pt x="1832" y="0"/>
                    </a:lnTo>
                    <a:lnTo>
                      <a:pt x="1803" y="0"/>
                    </a:lnTo>
                    <a:lnTo>
                      <a:pt x="1774" y="0"/>
                    </a:lnTo>
                    <a:lnTo>
                      <a:pt x="1744" y="1"/>
                    </a:lnTo>
                    <a:lnTo>
                      <a:pt x="1715" y="3"/>
                    </a:lnTo>
                    <a:lnTo>
                      <a:pt x="1685" y="5"/>
                    </a:lnTo>
                    <a:lnTo>
                      <a:pt x="1656" y="8"/>
                    </a:lnTo>
                    <a:lnTo>
                      <a:pt x="1625" y="12"/>
                    </a:lnTo>
                    <a:lnTo>
                      <a:pt x="1596" y="17"/>
                    </a:lnTo>
                    <a:lnTo>
                      <a:pt x="1566" y="22"/>
                    </a:lnTo>
                    <a:lnTo>
                      <a:pt x="1536" y="29"/>
                    </a:lnTo>
                    <a:lnTo>
                      <a:pt x="1505" y="36"/>
                    </a:lnTo>
                    <a:lnTo>
                      <a:pt x="1476" y="43"/>
                    </a:lnTo>
                    <a:lnTo>
                      <a:pt x="1447" y="51"/>
                    </a:lnTo>
                    <a:lnTo>
                      <a:pt x="1418" y="60"/>
                    </a:lnTo>
                    <a:lnTo>
                      <a:pt x="1388" y="69"/>
                    </a:lnTo>
                    <a:lnTo>
                      <a:pt x="1359" y="79"/>
                    </a:lnTo>
                    <a:lnTo>
                      <a:pt x="1331" y="89"/>
                    </a:lnTo>
                    <a:lnTo>
                      <a:pt x="1303" y="100"/>
                    </a:lnTo>
                    <a:lnTo>
                      <a:pt x="1274" y="112"/>
                    </a:lnTo>
                    <a:lnTo>
                      <a:pt x="1246" y="124"/>
                    </a:lnTo>
                    <a:lnTo>
                      <a:pt x="1218" y="136"/>
                    </a:lnTo>
                    <a:lnTo>
                      <a:pt x="1190" y="151"/>
                    </a:lnTo>
                    <a:lnTo>
                      <a:pt x="1163" y="164"/>
                    </a:lnTo>
                    <a:lnTo>
                      <a:pt x="1135" y="179"/>
                    </a:lnTo>
                    <a:lnTo>
                      <a:pt x="1108" y="194"/>
                    </a:lnTo>
                    <a:lnTo>
                      <a:pt x="1081" y="209"/>
                    </a:lnTo>
                    <a:lnTo>
                      <a:pt x="1028" y="241"/>
                    </a:lnTo>
                    <a:lnTo>
                      <a:pt x="978" y="272"/>
                    </a:lnTo>
                    <a:lnTo>
                      <a:pt x="932" y="304"/>
                    </a:lnTo>
                    <a:lnTo>
                      <a:pt x="886" y="337"/>
                    </a:lnTo>
                    <a:lnTo>
                      <a:pt x="845" y="369"/>
                    </a:lnTo>
                    <a:lnTo>
                      <a:pt x="806" y="401"/>
                    </a:lnTo>
                    <a:lnTo>
                      <a:pt x="769" y="432"/>
                    </a:lnTo>
                    <a:lnTo>
                      <a:pt x="736" y="464"/>
                    </a:lnTo>
                    <a:lnTo>
                      <a:pt x="712" y="441"/>
                    </a:lnTo>
                    <a:lnTo>
                      <a:pt x="687" y="418"/>
                    </a:lnTo>
                    <a:lnTo>
                      <a:pt x="662" y="395"/>
                    </a:lnTo>
                    <a:lnTo>
                      <a:pt x="637" y="372"/>
                    </a:lnTo>
                    <a:lnTo>
                      <a:pt x="623" y="360"/>
                    </a:lnTo>
                    <a:lnTo>
                      <a:pt x="609" y="350"/>
                    </a:lnTo>
                    <a:lnTo>
                      <a:pt x="593" y="342"/>
                    </a:lnTo>
                    <a:lnTo>
                      <a:pt x="577" y="335"/>
                    </a:lnTo>
                    <a:lnTo>
                      <a:pt x="559" y="329"/>
                    </a:lnTo>
                    <a:lnTo>
                      <a:pt x="540" y="325"/>
                    </a:lnTo>
                    <a:lnTo>
                      <a:pt x="521" y="323"/>
                    </a:lnTo>
                    <a:lnTo>
                      <a:pt x="502" y="323"/>
                    </a:lnTo>
                    <a:lnTo>
                      <a:pt x="491" y="323"/>
                    </a:lnTo>
                    <a:lnTo>
                      <a:pt x="482" y="324"/>
                    </a:lnTo>
                    <a:lnTo>
                      <a:pt x="472" y="325"/>
                    </a:lnTo>
                    <a:lnTo>
                      <a:pt x="462" y="327"/>
                    </a:lnTo>
                    <a:lnTo>
                      <a:pt x="453" y="329"/>
                    </a:lnTo>
                    <a:lnTo>
                      <a:pt x="444" y="332"/>
                    </a:lnTo>
                    <a:lnTo>
                      <a:pt x="435" y="336"/>
                    </a:lnTo>
                    <a:lnTo>
                      <a:pt x="426" y="340"/>
                    </a:lnTo>
                    <a:lnTo>
                      <a:pt x="417" y="344"/>
                    </a:lnTo>
                    <a:lnTo>
                      <a:pt x="409" y="349"/>
                    </a:lnTo>
                    <a:lnTo>
                      <a:pt x="401" y="355"/>
                    </a:lnTo>
                    <a:lnTo>
                      <a:pt x="393" y="360"/>
                    </a:lnTo>
                    <a:lnTo>
                      <a:pt x="378" y="374"/>
                    </a:lnTo>
                    <a:lnTo>
                      <a:pt x="364" y="389"/>
                    </a:lnTo>
                    <a:lnTo>
                      <a:pt x="351" y="405"/>
                    </a:lnTo>
                    <a:lnTo>
                      <a:pt x="341" y="422"/>
                    </a:lnTo>
                    <a:lnTo>
                      <a:pt x="332" y="439"/>
                    </a:lnTo>
                    <a:lnTo>
                      <a:pt x="325" y="457"/>
                    </a:lnTo>
                    <a:lnTo>
                      <a:pt x="322" y="466"/>
                    </a:lnTo>
                    <a:lnTo>
                      <a:pt x="320" y="475"/>
                    </a:lnTo>
                    <a:lnTo>
                      <a:pt x="318" y="484"/>
                    </a:lnTo>
                    <a:lnTo>
                      <a:pt x="317" y="494"/>
                    </a:lnTo>
                    <a:lnTo>
                      <a:pt x="317" y="504"/>
                    </a:lnTo>
                    <a:lnTo>
                      <a:pt x="316" y="513"/>
                    </a:lnTo>
                    <a:lnTo>
                      <a:pt x="317" y="523"/>
                    </a:lnTo>
                    <a:lnTo>
                      <a:pt x="318" y="533"/>
                    </a:lnTo>
                    <a:lnTo>
                      <a:pt x="321" y="552"/>
                    </a:lnTo>
                    <a:lnTo>
                      <a:pt x="325" y="570"/>
                    </a:lnTo>
                    <a:lnTo>
                      <a:pt x="330" y="588"/>
                    </a:lnTo>
                    <a:lnTo>
                      <a:pt x="338" y="604"/>
                    </a:lnTo>
                    <a:lnTo>
                      <a:pt x="346" y="619"/>
                    </a:lnTo>
                    <a:lnTo>
                      <a:pt x="357" y="633"/>
                    </a:lnTo>
                    <a:lnTo>
                      <a:pt x="368" y="646"/>
                    </a:lnTo>
                    <a:lnTo>
                      <a:pt x="381" y="660"/>
                    </a:lnTo>
                    <a:lnTo>
                      <a:pt x="406" y="680"/>
                    </a:lnTo>
                    <a:lnTo>
                      <a:pt x="431" y="700"/>
                    </a:lnTo>
                    <a:lnTo>
                      <a:pt x="456" y="721"/>
                    </a:lnTo>
                    <a:lnTo>
                      <a:pt x="480" y="743"/>
                    </a:lnTo>
                    <a:lnTo>
                      <a:pt x="456" y="772"/>
                    </a:lnTo>
                    <a:lnTo>
                      <a:pt x="433" y="801"/>
                    </a:lnTo>
                    <a:lnTo>
                      <a:pt x="410" y="832"/>
                    </a:lnTo>
                    <a:lnTo>
                      <a:pt x="387" y="862"/>
                    </a:lnTo>
                    <a:lnTo>
                      <a:pt x="366" y="893"/>
                    </a:lnTo>
                    <a:lnTo>
                      <a:pt x="345" y="924"/>
                    </a:lnTo>
                    <a:lnTo>
                      <a:pt x="324" y="955"/>
                    </a:lnTo>
                    <a:lnTo>
                      <a:pt x="303" y="986"/>
                    </a:lnTo>
                    <a:lnTo>
                      <a:pt x="284" y="1019"/>
                    </a:lnTo>
                    <a:lnTo>
                      <a:pt x="265" y="1051"/>
                    </a:lnTo>
                    <a:lnTo>
                      <a:pt x="246" y="1084"/>
                    </a:lnTo>
                    <a:lnTo>
                      <a:pt x="228" y="1116"/>
                    </a:lnTo>
                    <a:lnTo>
                      <a:pt x="211" y="1149"/>
                    </a:lnTo>
                    <a:lnTo>
                      <a:pt x="194" y="1183"/>
                    </a:lnTo>
                    <a:lnTo>
                      <a:pt x="177" y="1217"/>
                    </a:lnTo>
                    <a:lnTo>
                      <a:pt x="161" y="1251"/>
                    </a:lnTo>
                    <a:lnTo>
                      <a:pt x="146" y="1284"/>
                    </a:lnTo>
                    <a:lnTo>
                      <a:pt x="131" y="1318"/>
                    </a:lnTo>
                    <a:lnTo>
                      <a:pt x="117" y="1353"/>
                    </a:lnTo>
                    <a:lnTo>
                      <a:pt x="104" y="1387"/>
                    </a:lnTo>
                    <a:lnTo>
                      <a:pt x="92" y="1420"/>
                    </a:lnTo>
                    <a:lnTo>
                      <a:pt x="81" y="1454"/>
                    </a:lnTo>
                    <a:lnTo>
                      <a:pt x="70" y="1487"/>
                    </a:lnTo>
                    <a:lnTo>
                      <a:pt x="59" y="1521"/>
                    </a:lnTo>
                    <a:lnTo>
                      <a:pt x="50" y="1555"/>
                    </a:lnTo>
                    <a:lnTo>
                      <a:pt x="42" y="1588"/>
                    </a:lnTo>
                    <a:lnTo>
                      <a:pt x="34" y="1621"/>
                    </a:lnTo>
                    <a:lnTo>
                      <a:pt x="27" y="1654"/>
                    </a:lnTo>
                    <a:lnTo>
                      <a:pt x="21" y="1688"/>
                    </a:lnTo>
                    <a:lnTo>
                      <a:pt x="16" y="1721"/>
                    </a:lnTo>
                    <a:lnTo>
                      <a:pt x="11" y="1754"/>
                    </a:lnTo>
                    <a:lnTo>
                      <a:pt x="8" y="1787"/>
                    </a:lnTo>
                    <a:lnTo>
                      <a:pt x="4" y="1819"/>
                    </a:lnTo>
                    <a:lnTo>
                      <a:pt x="2" y="1852"/>
                    </a:lnTo>
                    <a:lnTo>
                      <a:pt x="1" y="1884"/>
                    </a:lnTo>
                    <a:lnTo>
                      <a:pt x="0" y="1916"/>
                    </a:lnTo>
                    <a:lnTo>
                      <a:pt x="0" y="1947"/>
                    </a:lnTo>
                    <a:lnTo>
                      <a:pt x="1" y="1978"/>
                    </a:lnTo>
                    <a:lnTo>
                      <a:pt x="4" y="2009"/>
                    </a:lnTo>
                    <a:lnTo>
                      <a:pt x="6" y="2040"/>
                    </a:lnTo>
                    <a:lnTo>
                      <a:pt x="10" y="2070"/>
                    </a:lnTo>
                    <a:lnTo>
                      <a:pt x="15" y="2100"/>
                    </a:lnTo>
                    <a:lnTo>
                      <a:pt x="20" y="2129"/>
                    </a:lnTo>
                    <a:lnTo>
                      <a:pt x="26" y="2158"/>
                    </a:lnTo>
                    <a:lnTo>
                      <a:pt x="34" y="2188"/>
                    </a:lnTo>
                    <a:lnTo>
                      <a:pt x="42" y="2217"/>
                    </a:lnTo>
                    <a:lnTo>
                      <a:pt x="50" y="2245"/>
                    </a:lnTo>
                    <a:lnTo>
                      <a:pt x="60" y="2273"/>
                    </a:lnTo>
                    <a:lnTo>
                      <a:pt x="72" y="2301"/>
                    </a:lnTo>
                    <a:lnTo>
                      <a:pt x="83" y="2328"/>
                    </a:lnTo>
                    <a:lnTo>
                      <a:pt x="96" y="2356"/>
                    </a:lnTo>
                    <a:lnTo>
                      <a:pt x="110" y="2382"/>
                    </a:lnTo>
                    <a:lnTo>
                      <a:pt x="125" y="2408"/>
                    </a:lnTo>
                    <a:lnTo>
                      <a:pt x="141" y="2433"/>
                    </a:lnTo>
                    <a:lnTo>
                      <a:pt x="158" y="2459"/>
                    </a:lnTo>
                    <a:lnTo>
                      <a:pt x="176" y="2483"/>
                    </a:lnTo>
                    <a:lnTo>
                      <a:pt x="196" y="2508"/>
                    </a:lnTo>
                    <a:lnTo>
                      <a:pt x="216" y="2533"/>
                    </a:lnTo>
                    <a:lnTo>
                      <a:pt x="237" y="2556"/>
                    </a:lnTo>
                    <a:lnTo>
                      <a:pt x="259" y="2580"/>
                    </a:lnTo>
                    <a:lnTo>
                      <a:pt x="282" y="2603"/>
                    </a:lnTo>
                    <a:lnTo>
                      <a:pt x="308" y="2626"/>
                    </a:lnTo>
                    <a:lnTo>
                      <a:pt x="333" y="2649"/>
                    </a:lnTo>
                    <a:lnTo>
                      <a:pt x="360" y="2672"/>
                    </a:lnTo>
                    <a:lnTo>
                      <a:pt x="382" y="2690"/>
                    </a:lnTo>
                    <a:lnTo>
                      <a:pt x="405" y="2708"/>
                    </a:lnTo>
                    <a:lnTo>
                      <a:pt x="427" y="2724"/>
                    </a:lnTo>
                    <a:lnTo>
                      <a:pt x="451" y="2740"/>
                    </a:lnTo>
                    <a:lnTo>
                      <a:pt x="474" y="2756"/>
                    </a:lnTo>
                    <a:lnTo>
                      <a:pt x="498" y="2771"/>
                    </a:lnTo>
                    <a:lnTo>
                      <a:pt x="522" y="2785"/>
                    </a:lnTo>
                    <a:lnTo>
                      <a:pt x="545" y="2798"/>
                    </a:lnTo>
                    <a:lnTo>
                      <a:pt x="571" y="2811"/>
                    </a:lnTo>
                    <a:lnTo>
                      <a:pt x="595" y="2823"/>
                    </a:lnTo>
                    <a:lnTo>
                      <a:pt x="620" y="2834"/>
                    </a:lnTo>
                    <a:lnTo>
                      <a:pt x="645" y="2845"/>
                    </a:lnTo>
                    <a:lnTo>
                      <a:pt x="670" y="2856"/>
                    </a:lnTo>
                    <a:lnTo>
                      <a:pt x="696" y="2866"/>
                    </a:lnTo>
                    <a:lnTo>
                      <a:pt x="722" y="2875"/>
                    </a:lnTo>
                    <a:lnTo>
                      <a:pt x="748" y="2883"/>
                    </a:lnTo>
                    <a:lnTo>
                      <a:pt x="774" y="2891"/>
                    </a:lnTo>
                    <a:lnTo>
                      <a:pt x="802" y="2898"/>
                    </a:lnTo>
                    <a:lnTo>
                      <a:pt x="828" y="2905"/>
                    </a:lnTo>
                    <a:lnTo>
                      <a:pt x="855" y="2910"/>
                    </a:lnTo>
                    <a:lnTo>
                      <a:pt x="882" y="2916"/>
                    </a:lnTo>
                    <a:lnTo>
                      <a:pt x="910" y="2920"/>
                    </a:lnTo>
                    <a:lnTo>
                      <a:pt x="938" y="2924"/>
                    </a:lnTo>
                    <a:lnTo>
                      <a:pt x="966" y="2928"/>
                    </a:lnTo>
                    <a:lnTo>
                      <a:pt x="995" y="2931"/>
                    </a:lnTo>
                    <a:lnTo>
                      <a:pt x="1023" y="2933"/>
                    </a:lnTo>
                    <a:lnTo>
                      <a:pt x="1053" y="2934"/>
                    </a:lnTo>
                    <a:lnTo>
                      <a:pt x="1082" y="2935"/>
                    </a:lnTo>
                    <a:lnTo>
                      <a:pt x="1111" y="2936"/>
                    </a:lnTo>
                    <a:lnTo>
                      <a:pt x="1140" y="2935"/>
                    </a:lnTo>
                    <a:lnTo>
                      <a:pt x="1171" y="2935"/>
                    </a:lnTo>
                    <a:lnTo>
                      <a:pt x="1201" y="2933"/>
                    </a:lnTo>
                    <a:lnTo>
                      <a:pt x="1261" y="2929"/>
                    </a:lnTo>
                    <a:lnTo>
                      <a:pt x="1323" y="2922"/>
                    </a:lnTo>
                    <a:lnTo>
                      <a:pt x="1385" y="2914"/>
                    </a:lnTo>
                    <a:lnTo>
                      <a:pt x="1448" y="2904"/>
                    </a:lnTo>
                    <a:lnTo>
                      <a:pt x="1511" y="2892"/>
                    </a:lnTo>
                    <a:lnTo>
                      <a:pt x="1575" y="2878"/>
                    </a:lnTo>
                    <a:lnTo>
                      <a:pt x="1639" y="2862"/>
                    </a:lnTo>
                    <a:lnTo>
                      <a:pt x="1705" y="2842"/>
                    </a:lnTo>
                    <a:lnTo>
                      <a:pt x="1770" y="2822"/>
                    </a:lnTo>
                    <a:lnTo>
                      <a:pt x="1836" y="2800"/>
                    </a:lnTo>
                    <a:lnTo>
                      <a:pt x="1904" y="2775"/>
                    </a:lnTo>
                    <a:lnTo>
                      <a:pt x="1971" y="2748"/>
                    </a:lnTo>
                    <a:lnTo>
                      <a:pt x="2039" y="2719"/>
                    </a:lnTo>
                    <a:lnTo>
                      <a:pt x="2107" y="2687"/>
                    </a:lnTo>
                    <a:lnTo>
                      <a:pt x="2177" y="2653"/>
                    </a:lnTo>
                    <a:lnTo>
                      <a:pt x="2246" y="2617"/>
                    </a:lnTo>
                    <a:lnTo>
                      <a:pt x="2302" y="2681"/>
                    </a:lnTo>
                    <a:lnTo>
                      <a:pt x="2358" y="2745"/>
                    </a:lnTo>
                    <a:lnTo>
                      <a:pt x="2414" y="2809"/>
                    </a:lnTo>
                    <a:lnTo>
                      <a:pt x="2470" y="2874"/>
                    </a:lnTo>
                    <a:lnTo>
                      <a:pt x="2526" y="2937"/>
                    </a:lnTo>
                    <a:lnTo>
                      <a:pt x="2582" y="3000"/>
                    </a:lnTo>
                    <a:lnTo>
                      <a:pt x="2638" y="3064"/>
                    </a:lnTo>
                    <a:lnTo>
                      <a:pt x="2693" y="3127"/>
                    </a:lnTo>
                    <a:lnTo>
                      <a:pt x="2749" y="3189"/>
                    </a:lnTo>
                    <a:lnTo>
                      <a:pt x="2805" y="3252"/>
                    </a:lnTo>
                    <a:lnTo>
                      <a:pt x="2861" y="3314"/>
                    </a:lnTo>
                    <a:lnTo>
                      <a:pt x="2917" y="3376"/>
                    </a:lnTo>
                    <a:lnTo>
                      <a:pt x="2973" y="3437"/>
                    </a:lnTo>
                    <a:lnTo>
                      <a:pt x="3029" y="3497"/>
                    </a:lnTo>
                    <a:lnTo>
                      <a:pt x="3085" y="3558"/>
                    </a:lnTo>
                    <a:lnTo>
                      <a:pt x="3141" y="3617"/>
                    </a:lnTo>
                    <a:lnTo>
                      <a:pt x="3118" y="3636"/>
                    </a:lnTo>
                    <a:lnTo>
                      <a:pt x="3094" y="3655"/>
                    </a:lnTo>
                    <a:lnTo>
                      <a:pt x="3071" y="3672"/>
                    </a:lnTo>
                    <a:lnTo>
                      <a:pt x="3049" y="3688"/>
                    </a:lnTo>
                    <a:lnTo>
                      <a:pt x="3027" y="3703"/>
                    </a:lnTo>
                    <a:lnTo>
                      <a:pt x="3006" y="3718"/>
                    </a:lnTo>
                    <a:lnTo>
                      <a:pt x="2984" y="3731"/>
                    </a:lnTo>
                    <a:lnTo>
                      <a:pt x="2963" y="3743"/>
                    </a:lnTo>
                    <a:lnTo>
                      <a:pt x="2942" y="3754"/>
                    </a:lnTo>
                    <a:lnTo>
                      <a:pt x="2922" y="3764"/>
                    </a:lnTo>
                    <a:lnTo>
                      <a:pt x="2902" y="3773"/>
                    </a:lnTo>
                    <a:lnTo>
                      <a:pt x="2883" y="3781"/>
                    </a:lnTo>
                    <a:lnTo>
                      <a:pt x="2863" y="3788"/>
                    </a:lnTo>
                    <a:lnTo>
                      <a:pt x="2844" y="3794"/>
                    </a:lnTo>
                    <a:lnTo>
                      <a:pt x="2825" y="3799"/>
                    </a:lnTo>
                    <a:lnTo>
                      <a:pt x="2807" y="3804"/>
                    </a:lnTo>
                    <a:lnTo>
                      <a:pt x="2771" y="3810"/>
                    </a:lnTo>
                    <a:lnTo>
                      <a:pt x="2735" y="3815"/>
                    </a:lnTo>
                    <a:lnTo>
                      <a:pt x="2718" y="3816"/>
                    </a:lnTo>
                    <a:lnTo>
                      <a:pt x="2701" y="3817"/>
                    </a:lnTo>
                    <a:lnTo>
                      <a:pt x="2685" y="3818"/>
                    </a:lnTo>
                    <a:lnTo>
                      <a:pt x="2668" y="3818"/>
                    </a:lnTo>
                    <a:lnTo>
                      <a:pt x="2652" y="3817"/>
                    </a:lnTo>
                    <a:lnTo>
                      <a:pt x="2636" y="3816"/>
                    </a:lnTo>
                    <a:lnTo>
                      <a:pt x="2620" y="3814"/>
                    </a:lnTo>
                    <a:lnTo>
                      <a:pt x="2604" y="3812"/>
                    </a:lnTo>
                    <a:lnTo>
                      <a:pt x="2589" y="3809"/>
                    </a:lnTo>
                    <a:lnTo>
                      <a:pt x="2574" y="3806"/>
                    </a:lnTo>
                    <a:lnTo>
                      <a:pt x="2559" y="3803"/>
                    </a:lnTo>
                    <a:lnTo>
                      <a:pt x="2544" y="3799"/>
                    </a:lnTo>
                    <a:lnTo>
                      <a:pt x="2515" y="3789"/>
                    </a:lnTo>
                    <a:lnTo>
                      <a:pt x="2486" y="3778"/>
                    </a:lnTo>
                    <a:lnTo>
                      <a:pt x="2458" y="3767"/>
                    </a:lnTo>
                    <a:lnTo>
                      <a:pt x="2430" y="3754"/>
                    </a:lnTo>
                    <a:lnTo>
                      <a:pt x="2403" y="3740"/>
                    </a:lnTo>
                    <a:lnTo>
                      <a:pt x="2376" y="3726"/>
                    </a:lnTo>
                    <a:lnTo>
                      <a:pt x="2351" y="3710"/>
                    </a:lnTo>
                    <a:lnTo>
                      <a:pt x="2325" y="3693"/>
                    </a:lnTo>
                    <a:lnTo>
                      <a:pt x="2301" y="3676"/>
                    </a:lnTo>
                    <a:lnTo>
                      <a:pt x="2276" y="3660"/>
                    </a:lnTo>
                    <a:lnTo>
                      <a:pt x="2250" y="3644"/>
                    </a:lnTo>
                    <a:lnTo>
                      <a:pt x="2225" y="3629"/>
                    </a:lnTo>
                    <a:lnTo>
                      <a:pt x="2201" y="3615"/>
                    </a:lnTo>
                    <a:lnTo>
                      <a:pt x="2176" y="3601"/>
                    </a:lnTo>
                    <a:lnTo>
                      <a:pt x="2152" y="3588"/>
                    </a:lnTo>
                    <a:lnTo>
                      <a:pt x="2126" y="3576"/>
                    </a:lnTo>
                    <a:lnTo>
                      <a:pt x="2102" y="3565"/>
                    </a:lnTo>
                    <a:lnTo>
                      <a:pt x="2077" y="3555"/>
                    </a:lnTo>
                    <a:lnTo>
                      <a:pt x="2053" y="3546"/>
                    </a:lnTo>
                    <a:lnTo>
                      <a:pt x="2028" y="3539"/>
                    </a:lnTo>
                    <a:lnTo>
                      <a:pt x="2002" y="3532"/>
                    </a:lnTo>
                    <a:lnTo>
                      <a:pt x="1977" y="3528"/>
                    </a:lnTo>
                    <a:lnTo>
                      <a:pt x="1951" y="3525"/>
                    </a:lnTo>
                    <a:lnTo>
                      <a:pt x="1926" y="3524"/>
                    </a:lnTo>
                    <a:lnTo>
                      <a:pt x="1913" y="3524"/>
                    </a:lnTo>
                    <a:lnTo>
                      <a:pt x="1900" y="3525"/>
                    </a:lnTo>
                    <a:lnTo>
                      <a:pt x="1886" y="3527"/>
                    </a:lnTo>
                    <a:lnTo>
                      <a:pt x="1873" y="3530"/>
                    </a:lnTo>
                    <a:lnTo>
                      <a:pt x="1859" y="3533"/>
                    </a:lnTo>
                    <a:lnTo>
                      <a:pt x="1846" y="3537"/>
                    </a:lnTo>
                    <a:lnTo>
                      <a:pt x="1832" y="3543"/>
                    </a:lnTo>
                    <a:lnTo>
                      <a:pt x="1819" y="3549"/>
                    </a:lnTo>
                    <a:lnTo>
                      <a:pt x="1805" y="3556"/>
                    </a:lnTo>
                    <a:lnTo>
                      <a:pt x="1791" y="3563"/>
                    </a:lnTo>
                    <a:lnTo>
                      <a:pt x="1777" y="3572"/>
                    </a:lnTo>
                    <a:lnTo>
                      <a:pt x="1762" y="3581"/>
                    </a:lnTo>
                    <a:lnTo>
                      <a:pt x="1747" y="3591"/>
                    </a:lnTo>
                    <a:lnTo>
                      <a:pt x="1733" y="3601"/>
                    </a:lnTo>
                    <a:lnTo>
                      <a:pt x="1718" y="3613"/>
                    </a:lnTo>
                    <a:lnTo>
                      <a:pt x="1703" y="3625"/>
                    </a:lnTo>
                    <a:lnTo>
                      <a:pt x="1688" y="3639"/>
                    </a:lnTo>
                    <a:lnTo>
                      <a:pt x="1674" y="3653"/>
                    </a:lnTo>
                    <a:lnTo>
                      <a:pt x="1661" y="3667"/>
                    </a:lnTo>
                    <a:lnTo>
                      <a:pt x="1648" y="3681"/>
                    </a:lnTo>
                    <a:lnTo>
                      <a:pt x="1637" y="3696"/>
                    </a:lnTo>
                    <a:lnTo>
                      <a:pt x="1627" y="3712"/>
                    </a:lnTo>
                    <a:lnTo>
                      <a:pt x="1618" y="3727"/>
                    </a:lnTo>
                    <a:lnTo>
                      <a:pt x="1610" y="3742"/>
                    </a:lnTo>
                    <a:lnTo>
                      <a:pt x="1603" y="3758"/>
                    </a:lnTo>
                    <a:lnTo>
                      <a:pt x="1596" y="3774"/>
                    </a:lnTo>
                    <a:lnTo>
                      <a:pt x="1591" y="3790"/>
                    </a:lnTo>
                    <a:lnTo>
                      <a:pt x="1587" y="3806"/>
                    </a:lnTo>
                    <a:lnTo>
                      <a:pt x="1583" y="3823"/>
                    </a:lnTo>
                    <a:lnTo>
                      <a:pt x="1581" y="3840"/>
                    </a:lnTo>
                    <a:lnTo>
                      <a:pt x="1580" y="3857"/>
                    </a:lnTo>
                    <a:lnTo>
                      <a:pt x="1579" y="3875"/>
                    </a:lnTo>
                    <a:lnTo>
                      <a:pt x="1580" y="3893"/>
                    </a:lnTo>
                    <a:lnTo>
                      <a:pt x="1581" y="3911"/>
                    </a:lnTo>
                    <a:lnTo>
                      <a:pt x="1584" y="3928"/>
                    </a:lnTo>
                    <a:lnTo>
                      <a:pt x="1587" y="3946"/>
                    </a:lnTo>
                    <a:lnTo>
                      <a:pt x="1592" y="3963"/>
                    </a:lnTo>
                    <a:lnTo>
                      <a:pt x="1597" y="3981"/>
                    </a:lnTo>
                    <a:lnTo>
                      <a:pt x="1604" y="3998"/>
                    </a:lnTo>
                    <a:lnTo>
                      <a:pt x="1611" y="4016"/>
                    </a:lnTo>
                    <a:lnTo>
                      <a:pt x="1619" y="4034"/>
                    </a:lnTo>
                    <a:lnTo>
                      <a:pt x="1629" y="4053"/>
                    </a:lnTo>
                    <a:lnTo>
                      <a:pt x="1639" y="4071"/>
                    </a:lnTo>
                    <a:lnTo>
                      <a:pt x="1652" y="4088"/>
                    </a:lnTo>
                    <a:lnTo>
                      <a:pt x="1664" y="4106"/>
                    </a:lnTo>
                    <a:lnTo>
                      <a:pt x="1677" y="4124"/>
                    </a:lnTo>
                    <a:lnTo>
                      <a:pt x="1692" y="4142"/>
                    </a:lnTo>
                    <a:lnTo>
                      <a:pt x="1707" y="4160"/>
                    </a:lnTo>
                    <a:lnTo>
                      <a:pt x="1723" y="4178"/>
                    </a:lnTo>
                    <a:lnTo>
                      <a:pt x="1740" y="4195"/>
                    </a:lnTo>
                    <a:lnTo>
                      <a:pt x="1757" y="4212"/>
                    </a:lnTo>
                    <a:lnTo>
                      <a:pt x="1776" y="4230"/>
                    </a:lnTo>
                    <a:lnTo>
                      <a:pt x="1795" y="4246"/>
                    </a:lnTo>
                    <a:lnTo>
                      <a:pt x="1814" y="4262"/>
                    </a:lnTo>
                    <a:lnTo>
                      <a:pt x="1834" y="4277"/>
                    </a:lnTo>
                    <a:lnTo>
                      <a:pt x="1854" y="4293"/>
                    </a:lnTo>
                    <a:lnTo>
                      <a:pt x="1875" y="4307"/>
                    </a:lnTo>
                    <a:lnTo>
                      <a:pt x="1898" y="4322"/>
                    </a:lnTo>
                    <a:lnTo>
                      <a:pt x="1920" y="4336"/>
                    </a:lnTo>
                    <a:lnTo>
                      <a:pt x="1942" y="4349"/>
                    </a:lnTo>
                    <a:lnTo>
                      <a:pt x="1965" y="4363"/>
                    </a:lnTo>
                    <a:lnTo>
                      <a:pt x="1989" y="4375"/>
                    </a:lnTo>
                    <a:lnTo>
                      <a:pt x="2013" y="4389"/>
                    </a:lnTo>
                    <a:lnTo>
                      <a:pt x="2039" y="4401"/>
                    </a:lnTo>
                    <a:lnTo>
                      <a:pt x="2064" y="4413"/>
                    </a:lnTo>
                    <a:lnTo>
                      <a:pt x="2090" y="4424"/>
                    </a:lnTo>
                    <a:lnTo>
                      <a:pt x="2116" y="4434"/>
                    </a:lnTo>
                    <a:lnTo>
                      <a:pt x="2144" y="4444"/>
                    </a:lnTo>
                    <a:lnTo>
                      <a:pt x="2170" y="4454"/>
                    </a:lnTo>
                    <a:lnTo>
                      <a:pt x="2198" y="4462"/>
                    </a:lnTo>
                    <a:lnTo>
                      <a:pt x="2225" y="4471"/>
                    </a:lnTo>
                    <a:lnTo>
                      <a:pt x="2253" y="4478"/>
                    </a:lnTo>
                    <a:lnTo>
                      <a:pt x="2283" y="4485"/>
                    </a:lnTo>
                    <a:lnTo>
                      <a:pt x="2311" y="4491"/>
                    </a:lnTo>
                    <a:lnTo>
                      <a:pt x="2340" y="4497"/>
                    </a:lnTo>
                    <a:lnTo>
                      <a:pt x="2370" y="4502"/>
                    </a:lnTo>
                    <a:lnTo>
                      <a:pt x="2401" y="4506"/>
                    </a:lnTo>
                    <a:lnTo>
                      <a:pt x="2431" y="4510"/>
                    </a:lnTo>
                    <a:lnTo>
                      <a:pt x="2462" y="4513"/>
                    </a:lnTo>
                    <a:lnTo>
                      <a:pt x="2493" y="4516"/>
                    </a:lnTo>
                    <a:lnTo>
                      <a:pt x="2525" y="4517"/>
                    </a:lnTo>
                    <a:lnTo>
                      <a:pt x="2556" y="4518"/>
                    </a:lnTo>
                    <a:lnTo>
                      <a:pt x="2588" y="4518"/>
                    </a:lnTo>
                    <a:lnTo>
                      <a:pt x="2620" y="4517"/>
                    </a:lnTo>
                    <a:lnTo>
                      <a:pt x="2653" y="4515"/>
                    </a:lnTo>
                    <a:lnTo>
                      <a:pt x="2685" y="4513"/>
                    </a:lnTo>
                    <a:lnTo>
                      <a:pt x="2717" y="4509"/>
                    </a:lnTo>
                    <a:lnTo>
                      <a:pt x="2751" y="4504"/>
                    </a:lnTo>
                    <a:lnTo>
                      <a:pt x="2784" y="4499"/>
                    </a:lnTo>
                    <a:lnTo>
                      <a:pt x="2817" y="4492"/>
                    </a:lnTo>
                    <a:lnTo>
                      <a:pt x="2850" y="4485"/>
                    </a:lnTo>
                    <a:lnTo>
                      <a:pt x="2885" y="4477"/>
                    </a:lnTo>
                    <a:lnTo>
                      <a:pt x="2919" y="4467"/>
                    </a:lnTo>
                    <a:lnTo>
                      <a:pt x="2953" y="4457"/>
                    </a:lnTo>
                    <a:lnTo>
                      <a:pt x="2987" y="4446"/>
                    </a:lnTo>
                    <a:lnTo>
                      <a:pt x="3023" y="4434"/>
                    </a:lnTo>
                    <a:lnTo>
                      <a:pt x="3057" y="4420"/>
                    </a:lnTo>
                    <a:lnTo>
                      <a:pt x="3092" y="4406"/>
                    </a:lnTo>
                    <a:lnTo>
                      <a:pt x="3128" y="4390"/>
                    </a:lnTo>
                    <a:lnTo>
                      <a:pt x="3162" y="4372"/>
                    </a:lnTo>
                    <a:lnTo>
                      <a:pt x="3197" y="4353"/>
                    </a:lnTo>
                    <a:lnTo>
                      <a:pt x="3231" y="4333"/>
                    </a:lnTo>
                    <a:lnTo>
                      <a:pt x="3267" y="4312"/>
                    </a:lnTo>
                    <a:lnTo>
                      <a:pt x="3301" y="4290"/>
                    </a:lnTo>
                    <a:lnTo>
                      <a:pt x="3336" y="4266"/>
                    </a:lnTo>
                    <a:lnTo>
                      <a:pt x="3371" y="4241"/>
                    </a:lnTo>
                    <a:lnTo>
                      <a:pt x="3405" y="4213"/>
                    </a:lnTo>
                    <a:lnTo>
                      <a:pt x="3440" y="4185"/>
                    </a:lnTo>
                    <a:lnTo>
                      <a:pt x="3474" y="4156"/>
                    </a:lnTo>
                    <a:lnTo>
                      <a:pt x="3509" y="4126"/>
                    </a:lnTo>
                    <a:lnTo>
                      <a:pt x="3543" y="4094"/>
                    </a:lnTo>
                    <a:lnTo>
                      <a:pt x="3576" y="4060"/>
                    </a:lnTo>
                    <a:lnTo>
                      <a:pt x="3610" y="4092"/>
                    </a:lnTo>
                    <a:lnTo>
                      <a:pt x="3643" y="4123"/>
                    </a:lnTo>
                    <a:lnTo>
                      <a:pt x="3676" y="4154"/>
                    </a:lnTo>
                    <a:lnTo>
                      <a:pt x="3709" y="4185"/>
                    </a:lnTo>
                    <a:lnTo>
                      <a:pt x="3743" y="4215"/>
                    </a:lnTo>
                    <a:lnTo>
                      <a:pt x="3776" y="4246"/>
                    </a:lnTo>
                    <a:lnTo>
                      <a:pt x="3808" y="4276"/>
                    </a:lnTo>
                    <a:lnTo>
                      <a:pt x="3841" y="4306"/>
                    </a:lnTo>
                    <a:lnTo>
                      <a:pt x="3856" y="4317"/>
                    </a:lnTo>
                    <a:lnTo>
                      <a:pt x="3872" y="4326"/>
                    </a:lnTo>
                    <a:lnTo>
                      <a:pt x="3887" y="4335"/>
                    </a:lnTo>
                    <a:lnTo>
                      <a:pt x="3904" y="4341"/>
                    </a:lnTo>
                    <a:lnTo>
                      <a:pt x="3921" y="4346"/>
                    </a:lnTo>
                    <a:lnTo>
                      <a:pt x="3940" y="4349"/>
                    </a:lnTo>
                    <a:lnTo>
                      <a:pt x="3959" y="4350"/>
                    </a:lnTo>
                    <a:lnTo>
                      <a:pt x="3980" y="4350"/>
                    </a:lnTo>
                    <a:lnTo>
                      <a:pt x="3990" y="4349"/>
                    </a:lnTo>
                    <a:lnTo>
                      <a:pt x="3999" y="4348"/>
                    </a:lnTo>
                    <a:lnTo>
                      <a:pt x="4009" y="4346"/>
                    </a:lnTo>
                    <a:lnTo>
                      <a:pt x="4018" y="4344"/>
                    </a:lnTo>
                    <a:lnTo>
                      <a:pt x="4027" y="4341"/>
                    </a:lnTo>
                    <a:lnTo>
                      <a:pt x="4036" y="4338"/>
                    </a:lnTo>
                    <a:lnTo>
                      <a:pt x="4045" y="4334"/>
                    </a:lnTo>
                    <a:lnTo>
                      <a:pt x="4053" y="4330"/>
                    </a:lnTo>
                    <a:lnTo>
                      <a:pt x="4062" y="4325"/>
                    </a:lnTo>
                    <a:lnTo>
                      <a:pt x="4070" y="4320"/>
                    </a:lnTo>
                    <a:lnTo>
                      <a:pt x="4078" y="4315"/>
                    </a:lnTo>
                    <a:lnTo>
                      <a:pt x="4086" y="4308"/>
                    </a:lnTo>
                    <a:lnTo>
                      <a:pt x="4102" y="4295"/>
                    </a:lnTo>
                    <a:lnTo>
                      <a:pt x="4116" y="4279"/>
                    </a:lnTo>
                    <a:lnTo>
                      <a:pt x="4129" y="4262"/>
                    </a:lnTo>
                    <a:lnTo>
                      <a:pt x="4140" y="4245"/>
                    </a:lnTo>
                    <a:lnTo>
                      <a:pt x="4144" y="4236"/>
                    </a:lnTo>
                    <a:lnTo>
                      <a:pt x="4148" y="4227"/>
                    </a:lnTo>
                    <a:lnTo>
                      <a:pt x="4152" y="4218"/>
                    </a:lnTo>
                    <a:lnTo>
                      <a:pt x="4155" y="4207"/>
                    </a:lnTo>
                    <a:lnTo>
                      <a:pt x="4158" y="4198"/>
                    </a:lnTo>
                    <a:lnTo>
                      <a:pt x="4160" y="4189"/>
                    </a:lnTo>
                    <a:lnTo>
                      <a:pt x="4162" y="4180"/>
                    </a:lnTo>
                    <a:lnTo>
                      <a:pt x="4163" y="4170"/>
                    </a:lnTo>
                    <a:lnTo>
                      <a:pt x="4164" y="4161"/>
                    </a:lnTo>
                    <a:lnTo>
                      <a:pt x="4164" y="4151"/>
                    </a:lnTo>
                    <a:lnTo>
                      <a:pt x="4163" y="4141"/>
                    </a:lnTo>
                    <a:lnTo>
                      <a:pt x="4163" y="4131"/>
                    </a:lnTo>
                    <a:lnTo>
                      <a:pt x="4160" y="4112"/>
                    </a:lnTo>
                    <a:lnTo>
                      <a:pt x="4156" y="4094"/>
                    </a:lnTo>
                    <a:lnTo>
                      <a:pt x="4150" y="4078"/>
                    </a:lnTo>
                    <a:lnTo>
                      <a:pt x="4143" y="4062"/>
                    </a:lnTo>
                    <a:lnTo>
                      <a:pt x="4134" y="4046"/>
                    </a:lnTo>
                    <a:lnTo>
                      <a:pt x="4124" y="4032"/>
                    </a:lnTo>
                    <a:lnTo>
                      <a:pt x="4113" y="4020"/>
                    </a:lnTo>
                    <a:lnTo>
                      <a:pt x="4100" y="4009"/>
                    </a:lnTo>
                    <a:lnTo>
                      <a:pt x="4066" y="3982"/>
                    </a:lnTo>
                    <a:lnTo>
                      <a:pt x="4033" y="3955"/>
                    </a:lnTo>
                    <a:lnTo>
                      <a:pt x="4000" y="3928"/>
                    </a:lnTo>
                    <a:lnTo>
                      <a:pt x="3966" y="3900"/>
                    </a:lnTo>
                    <a:lnTo>
                      <a:pt x="3933" y="3871"/>
                    </a:lnTo>
                    <a:lnTo>
                      <a:pt x="3900" y="3843"/>
                    </a:lnTo>
                    <a:lnTo>
                      <a:pt x="3867" y="3814"/>
                    </a:lnTo>
                    <a:lnTo>
                      <a:pt x="3833" y="3785"/>
                    </a:lnTo>
                    <a:lnTo>
                      <a:pt x="3862" y="3751"/>
                    </a:lnTo>
                    <a:lnTo>
                      <a:pt x="3889" y="3716"/>
                    </a:lnTo>
                    <a:lnTo>
                      <a:pt x="3915" y="3680"/>
                    </a:lnTo>
                    <a:lnTo>
                      <a:pt x="3941" y="3645"/>
                    </a:lnTo>
                    <a:lnTo>
                      <a:pt x="3966" y="3609"/>
                    </a:lnTo>
                    <a:lnTo>
                      <a:pt x="3991" y="3574"/>
                    </a:lnTo>
                    <a:lnTo>
                      <a:pt x="4015" y="3537"/>
                    </a:lnTo>
                    <a:lnTo>
                      <a:pt x="4037" y="3502"/>
                    </a:lnTo>
                    <a:lnTo>
                      <a:pt x="4060" y="3466"/>
                    </a:lnTo>
                    <a:lnTo>
                      <a:pt x="4081" y="3430"/>
                    </a:lnTo>
                    <a:lnTo>
                      <a:pt x="4103" y="3394"/>
                    </a:lnTo>
                    <a:lnTo>
                      <a:pt x="4122" y="3357"/>
                    </a:lnTo>
                    <a:lnTo>
                      <a:pt x="4142" y="3321"/>
                    </a:lnTo>
                    <a:lnTo>
                      <a:pt x="4160" y="3285"/>
                    </a:lnTo>
                    <a:lnTo>
                      <a:pt x="4178" y="3250"/>
                    </a:lnTo>
                    <a:lnTo>
                      <a:pt x="4195" y="3214"/>
                    </a:lnTo>
                    <a:lnTo>
                      <a:pt x="4211" y="3177"/>
                    </a:lnTo>
                    <a:lnTo>
                      <a:pt x="4228" y="3141"/>
                    </a:lnTo>
                    <a:lnTo>
                      <a:pt x="4242" y="3105"/>
                    </a:lnTo>
                    <a:lnTo>
                      <a:pt x="4256" y="3070"/>
                    </a:lnTo>
                    <a:lnTo>
                      <a:pt x="4269" y="3034"/>
                    </a:lnTo>
                    <a:lnTo>
                      <a:pt x="4281" y="2998"/>
                    </a:lnTo>
                    <a:lnTo>
                      <a:pt x="4292" y="2963"/>
                    </a:lnTo>
                    <a:lnTo>
                      <a:pt x="4302" y="2929"/>
                    </a:lnTo>
                    <a:lnTo>
                      <a:pt x="4312" y="2895"/>
                    </a:lnTo>
                    <a:lnTo>
                      <a:pt x="4320" y="2859"/>
                    </a:lnTo>
                    <a:lnTo>
                      <a:pt x="4328" y="2826"/>
                    </a:lnTo>
                    <a:lnTo>
                      <a:pt x="4335" y="2792"/>
                    </a:lnTo>
                    <a:lnTo>
                      <a:pt x="4342" y="2759"/>
                    </a:lnTo>
                    <a:lnTo>
                      <a:pt x="4348" y="2726"/>
                    </a:lnTo>
                    <a:lnTo>
                      <a:pt x="4352" y="2693"/>
                    </a:lnTo>
                    <a:lnTo>
                      <a:pt x="4356" y="2660"/>
                    </a:lnTo>
                    <a:lnTo>
                      <a:pt x="4359" y="2627"/>
                    </a:lnTo>
                    <a:lnTo>
                      <a:pt x="4361" y="2596"/>
                    </a:lnTo>
                    <a:lnTo>
                      <a:pt x="4362" y="2564"/>
                    </a:lnTo>
                    <a:lnTo>
                      <a:pt x="4362" y="2533"/>
                    </a:lnTo>
                    <a:lnTo>
                      <a:pt x="4361" y="2501"/>
                    </a:lnTo>
                    <a:lnTo>
                      <a:pt x="4360" y="2471"/>
                    </a:lnTo>
                    <a:lnTo>
                      <a:pt x="4357" y="2441"/>
                    </a:lnTo>
                    <a:lnTo>
                      <a:pt x="4354" y="2412"/>
                    </a:lnTo>
                    <a:lnTo>
                      <a:pt x="4350" y="2382"/>
                    </a:lnTo>
                    <a:lnTo>
                      <a:pt x="4345" y="2354"/>
                    </a:lnTo>
                    <a:lnTo>
                      <a:pt x="4338" y="2324"/>
                    </a:lnTo>
                    <a:lnTo>
                      <a:pt x="4331" y="2296"/>
                    </a:lnTo>
                    <a:lnTo>
                      <a:pt x="4323" y="2268"/>
                    </a:lnTo>
                    <a:lnTo>
                      <a:pt x="4315" y="2241"/>
                    </a:lnTo>
                    <a:lnTo>
                      <a:pt x="4306" y="2214"/>
                    </a:lnTo>
                    <a:lnTo>
                      <a:pt x="4296" y="2187"/>
                    </a:lnTo>
                    <a:lnTo>
                      <a:pt x="4285" y="2159"/>
                    </a:lnTo>
                    <a:lnTo>
                      <a:pt x="4273" y="2133"/>
                    </a:lnTo>
                    <a:lnTo>
                      <a:pt x="4260" y="2107"/>
                    </a:lnTo>
                    <a:lnTo>
                      <a:pt x="4245" y="2082"/>
                    </a:lnTo>
                    <a:lnTo>
                      <a:pt x="4230" y="2057"/>
                    </a:lnTo>
                    <a:lnTo>
                      <a:pt x="4213" y="2032"/>
                    </a:lnTo>
                    <a:lnTo>
                      <a:pt x="4196" y="2007"/>
                    </a:lnTo>
                    <a:lnTo>
                      <a:pt x="4178" y="1983"/>
                    </a:lnTo>
                    <a:lnTo>
                      <a:pt x="4159" y="1960"/>
                    </a:lnTo>
                    <a:lnTo>
                      <a:pt x="4139" y="1936"/>
                    </a:lnTo>
                    <a:lnTo>
                      <a:pt x="4118" y="1913"/>
                    </a:lnTo>
                    <a:lnTo>
                      <a:pt x="4095" y="1890"/>
                    </a:lnTo>
                    <a:lnTo>
                      <a:pt x="4071" y="1867"/>
                    </a:lnTo>
                    <a:lnTo>
                      <a:pt x="4047" y="1845"/>
                    </a:lnTo>
                    <a:lnTo>
                      <a:pt x="4022" y="1821"/>
                    </a:lnTo>
                    <a:lnTo>
                      <a:pt x="3995" y="1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0" name="Freeform 202"/>
              <p:cNvSpPr>
                <a:spLocks/>
              </p:cNvSpPr>
              <p:nvPr/>
            </p:nvSpPr>
            <p:spPr bwMode="auto">
              <a:xfrm>
                <a:off x="3022600" y="4629150"/>
                <a:ext cx="104775" cy="109538"/>
              </a:xfrm>
              <a:custGeom>
                <a:avLst/>
                <a:gdLst>
                  <a:gd name="T0" fmla="*/ 1968 w 2440"/>
                  <a:gd name="T1" fmla="*/ 101 h 2551"/>
                  <a:gd name="T2" fmla="*/ 1793 w 2440"/>
                  <a:gd name="T3" fmla="*/ 240 h 2551"/>
                  <a:gd name="T4" fmla="*/ 1619 w 2440"/>
                  <a:gd name="T5" fmla="*/ 382 h 2551"/>
                  <a:gd name="T6" fmla="*/ 1449 w 2440"/>
                  <a:gd name="T7" fmla="*/ 528 h 2551"/>
                  <a:gd name="T8" fmla="*/ 1283 w 2440"/>
                  <a:gd name="T9" fmla="*/ 680 h 2551"/>
                  <a:gd name="T10" fmla="*/ 1120 w 2440"/>
                  <a:gd name="T11" fmla="*/ 836 h 2551"/>
                  <a:gd name="T12" fmla="*/ 969 w 2440"/>
                  <a:gd name="T13" fmla="*/ 992 h 2551"/>
                  <a:gd name="T14" fmla="*/ 824 w 2440"/>
                  <a:gd name="T15" fmla="*/ 1150 h 2551"/>
                  <a:gd name="T16" fmla="*/ 684 w 2440"/>
                  <a:gd name="T17" fmla="*/ 1310 h 2551"/>
                  <a:gd name="T18" fmla="*/ 551 w 2440"/>
                  <a:gd name="T19" fmla="*/ 1472 h 2551"/>
                  <a:gd name="T20" fmla="*/ 425 w 2440"/>
                  <a:gd name="T21" fmla="*/ 1636 h 2551"/>
                  <a:gd name="T22" fmla="*/ 40 w 2440"/>
                  <a:gd name="T23" fmla="*/ 2162 h 2551"/>
                  <a:gd name="T24" fmla="*/ 12 w 2440"/>
                  <a:gd name="T25" fmla="*/ 2221 h 2551"/>
                  <a:gd name="T26" fmla="*/ 0 w 2440"/>
                  <a:gd name="T27" fmla="*/ 2282 h 2551"/>
                  <a:gd name="T28" fmla="*/ 4 w 2440"/>
                  <a:gd name="T29" fmla="*/ 2345 h 2551"/>
                  <a:gd name="T30" fmla="*/ 23 w 2440"/>
                  <a:gd name="T31" fmla="*/ 2406 h 2551"/>
                  <a:gd name="T32" fmla="*/ 59 w 2440"/>
                  <a:gd name="T33" fmla="*/ 2461 h 2551"/>
                  <a:gd name="T34" fmla="*/ 93 w 2440"/>
                  <a:gd name="T35" fmla="*/ 2494 h 2551"/>
                  <a:gd name="T36" fmla="*/ 123 w 2440"/>
                  <a:gd name="T37" fmla="*/ 2516 h 2551"/>
                  <a:gd name="T38" fmla="*/ 156 w 2440"/>
                  <a:gd name="T39" fmla="*/ 2532 h 2551"/>
                  <a:gd name="T40" fmla="*/ 192 w 2440"/>
                  <a:gd name="T41" fmla="*/ 2544 h 2551"/>
                  <a:gd name="T42" fmla="*/ 228 w 2440"/>
                  <a:gd name="T43" fmla="*/ 2550 h 2551"/>
                  <a:gd name="T44" fmla="*/ 264 w 2440"/>
                  <a:gd name="T45" fmla="*/ 2551 h 2551"/>
                  <a:gd name="T46" fmla="*/ 301 w 2440"/>
                  <a:gd name="T47" fmla="*/ 2547 h 2551"/>
                  <a:gd name="T48" fmla="*/ 336 w 2440"/>
                  <a:gd name="T49" fmla="*/ 2536 h 2551"/>
                  <a:gd name="T50" fmla="*/ 370 w 2440"/>
                  <a:gd name="T51" fmla="*/ 2522 h 2551"/>
                  <a:gd name="T52" fmla="*/ 402 w 2440"/>
                  <a:gd name="T53" fmla="*/ 2502 h 2551"/>
                  <a:gd name="T54" fmla="*/ 432 w 2440"/>
                  <a:gd name="T55" fmla="*/ 2477 h 2551"/>
                  <a:gd name="T56" fmla="*/ 461 w 2440"/>
                  <a:gd name="T57" fmla="*/ 2440 h 2551"/>
                  <a:gd name="T58" fmla="*/ 829 w 2440"/>
                  <a:gd name="T59" fmla="*/ 1936 h 2551"/>
                  <a:gd name="T60" fmla="*/ 946 w 2440"/>
                  <a:gd name="T61" fmla="*/ 1784 h 2551"/>
                  <a:gd name="T62" fmla="*/ 1070 w 2440"/>
                  <a:gd name="T63" fmla="*/ 1633 h 2551"/>
                  <a:gd name="T64" fmla="*/ 1200 w 2440"/>
                  <a:gd name="T65" fmla="*/ 1484 h 2551"/>
                  <a:gd name="T66" fmla="*/ 1336 w 2440"/>
                  <a:gd name="T67" fmla="*/ 1337 h 2551"/>
                  <a:gd name="T68" fmla="*/ 1477 w 2440"/>
                  <a:gd name="T69" fmla="*/ 1193 h 2551"/>
                  <a:gd name="T70" fmla="*/ 1634 w 2440"/>
                  <a:gd name="T71" fmla="*/ 1040 h 2551"/>
                  <a:gd name="T72" fmla="*/ 1791 w 2440"/>
                  <a:gd name="T73" fmla="*/ 898 h 2551"/>
                  <a:gd name="T74" fmla="*/ 1948 w 2440"/>
                  <a:gd name="T75" fmla="*/ 762 h 2551"/>
                  <a:gd name="T76" fmla="*/ 2111 w 2440"/>
                  <a:gd name="T77" fmla="*/ 629 h 2551"/>
                  <a:gd name="T78" fmla="*/ 2282 w 2440"/>
                  <a:gd name="T79" fmla="*/ 495 h 2551"/>
                  <a:gd name="T80" fmla="*/ 2353 w 2440"/>
                  <a:gd name="T81" fmla="*/ 440 h 2551"/>
                  <a:gd name="T82" fmla="*/ 2383 w 2440"/>
                  <a:gd name="T83" fmla="*/ 410 h 2551"/>
                  <a:gd name="T84" fmla="*/ 2405 w 2440"/>
                  <a:gd name="T85" fmla="*/ 379 h 2551"/>
                  <a:gd name="T86" fmla="*/ 2421 w 2440"/>
                  <a:gd name="T87" fmla="*/ 346 h 2551"/>
                  <a:gd name="T88" fmla="*/ 2433 w 2440"/>
                  <a:gd name="T89" fmla="*/ 311 h 2551"/>
                  <a:gd name="T90" fmla="*/ 2439 w 2440"/>
                  <a:gd name="T91" fmla="*/ 275 h 2551"/>
                  <a:gd name="T92" fmla="*/ 2439 w 2440"/>
                  <a:gd name="T93" fmla="*/ 239 h 2551"/>
                  <a:gd name="T94" fmla="*/ 2435 w 2440"/>
                  <a:gd name="T95" fmla="*/ 203 h 2551"/>
                  <a:gd name="T96" fmla="*/ 2426 w 2440"/>
                  <a:gd name="T97" fmla="*/ 168 h 2551"/>
                  <a:gd name="T98" fmla="*/ 2411 w 2440"/>
                  <a:gd name="T99" fmla="*/ 133 h 2551"/>
                  <a:gd name="T100" fmla="*/ 2391 w 2440"/>
                  <a:gd name="T101" fmla="*/ 101 h 2551"/>
                  <a:gd name="T102" fmla="*/ 2365 w 2440"/>
                  <a:gd name="T103" fmla="*/ 72 h 2551"/>
                  <a:gd name="T104" fmla="*/ 2338 w 2440"/>
                  <a:gd name="T105" fmla="*/ 49 h 2551"/>
                  <a:gd name="T106" fmla="*/ 2309 w 2440"/>
                  <a:gd name="T107" fmla="*/ 30 h 2551"/>
                  <a:gd name="T108" fmla="*/ 2277 w 2440"/>
                  <a:gd name="T109" fmla="*/ 16 h 2551"/>
                  <a:gd name="T110" fmla="*/ 2244 w 2440"/>
                  <a:gd name="T111" fmla="*/ 6 h 2551"/>
                  <a:gd name="T112" fmla="*/ 2211 w 2440"/>
                  <a:gd name="T113" fmla="*/ 1 h 2551"/>
                  <a:gd name="T114" fmla="*/ 2154 w 2440"/>
                  <a:gd name="T115" fmla="*/ 2 h 2551"/>
                  <a:gd name="T116" fmla="*/ 2120 w 2440"/>
                  <a:gd name="T117" fmla="*/ 9 h 2551"/>
                  <a:gd name="T118" fmla="*/ 2088 w 2440"/>
                  <a:gd name="T119" fmla="*/ 20 h 2551"/>
                  <a:gd name="T120" fmla="*/ 2057 w 2440"/>
                  <a:gd name="T121" fmla="*/ 36 h 2551"/>
                  <a:gd name="T122" fmla="*/ 2029 w 2440"/>
                  <a:gd name="T123" fmla="*/ 56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0" h="2551">
                    <a:moveTo>
                      <a:pt x="2029" y="56"/>
                    </a:moveTo>
                    <a:lnTo>
                      <a:pt x="2028" y="56"/>
                    </a:lnTo>
                    <a:lnTo>
                      <a:pt x="1968" y="101"/>
                    </a:lnTo>
                    <a:lnTo>
                      <a:pt x="1910" y="147"/>
                    </a:lnTo>
                    <a:lnTo>
                      <a:pt x="1851" y="193"/>
                    </a:lnTo>
                    <a:lnTo>
                      <a:pt x="1793" y="240"/>
                    </a:lnTo>
                    <a:lnTo>
                      <a:pt x="1734" y="286"/>
                    </a:lnTo>
                    <a:lnTo>
                      <a:pt x="1677" y="333"/>
                    </a:lnTo>
                    <a:lnTo>
                      <a:pt x="1619" y="382"/>
                    </a:lnTo>
                    <a:lnTo>
                      <a:pt x="1562" y="430"/>
                    </a:lnTo>
                    <a:lnTo>
                      <a:pt x="1505" y="478"/>
                    </a:lnTo>
                    <a:lnTo>
                      <a:pt x="1449" y="528"/>
                    </a:lnTo>
                    <a:lnTo>
                      <a:pt x="1394" y="578"/>
                    </a:lnTo>
                    <a:lnTo>
                      <a:pt x="1337" y="628"/>
                    </a:lnTo>
                    <a:lnTo>
                      <a:pt x="1283" y="680"/>
                    </a:lnTo>
                    <a:lnTo>
                      <a:pt x="1228" y="732"/>
                    </a:lnTo>
                    <a:lnTo>
                      <a:pt x="1174" y="784"/>
                    </a:lnTo>
                    <a:lnTo>
                      <a:pt x="1120" y="836"/>
                    </a:lnTo>
                    <a:lnTo>
                      <a:pt x="1069" y="889"/>
                    </a:lnTo>
                    <a:lnTo>
                      <a:pt x="1018" y="940"/>
                    </a:lnTo>
                    <a:lnTo>
                      <a:pt x="969" y="992"/>
                    </a:lnTo>
                    <a:lnTo>
                      <a:pt x="920" y="1045"/>
                    </a:lnTo>
                    <a:lnTo>
                      <a:pt x="871" y="1097"/>
                    </a:lnTo>
                    <a:lnTo>
                      <a:pt x="824" y="1150"/>
                    </a:lnTo>
                    <a:lnTo>
                      <a:pt x="776" y="1203"/>
                    </a:lnTo>
                    <a:lnTo>
                      <a:pt x="730" y="1257"/>
                    </a:lnTo>
                    <a:lnTo>
                      <a:pt x="684" y="1310"/>
                    </a:lnTo>
                    <a:lnTo>
                      <a:pt x="639" y="1364"/>
                    </a:lnTo>
                    <a:lnTo>
                      <a:pt x="594" y="1418"/>
                    </a:lnTo>
                    <a:lnTo>
                      <a:pt x="551" y="1472"/>
                    </a:lnTo>
                    <a:lnTo>
                      <a:pt x="508" y="1527"/>
                    </a:lnTo>
                    <a:lnTo>
                      <a:pt x="466" y="1582"/>
                    </a:lnTo>
                    <a:lnTo>
                      <a:pt x="425" y="1636"/>
                    </a:lnTo>
                    <a:lnTo>
                      <a:pt x="383" y="1692"/>
                    </a:lnTo>
                    <a:lnTo>
                      <a:pt x="39" y="2161"/>
                    </a:lnTo>
                    <a:lnTo>
                      <a:pt x="40" y="2162"/>
                    </a:lnTo>
                    <a:lnTo>
                      <a:pt x="29" y="2180"/>
                    </a:lnTo>
                    <a:lnTo>
                      <a:pt x="20" y="2201"/>
                    </a:lnTo>
                    <a:lnTo>
                      <a:pt x="12" y="2221"/>
                    </a:lnTo>
                    <a:lnTo>
                      <a:pt x="6" y="2241"/>
                    </a:lnTo>
                    <a:lnTo>
                      <a:pt x="2" y="2262"/>
                    </a:lnTo>
                    <a:lnTo>
                      <a:pt x="0" y="2282"/>
                    </a:lnTo>
                    <a:lnTo>
                      <a:pt x="0" y="2303"/>
                    </a:lnTo>
                    <a:lnTo>
                      <a:pt x="1" y="2324"/>
                    </a:lnTo>
                    <a:lnTo>
                      <a:pt x="4" y="2345"/>
                    </a:lnTo>
                    <a:lnTo>
                      <a:pt x="8" y="2365"/>
                    </a:lnTo>
                    <a:lnTo>
                      <a:pt x="15" y="2387"/>
                    </a:lnTo>
                    <a:lnTo>
                      <a:pt x="23" y="2406"/>
                    </a:lnTo>
                    <a:lnTo>
                      <a:pt x="33" y="2425"/>
                    </a:lnTo>
                    <a:lnTo>
                      <a:pt x="44" y="2443"/>
                    </a:lnTo>
                    <a:lnTo>
                      <a:pt x="59" y="2461"/>
                    </a:lnTo>
                    <a:lnTo>
                      <a:pt x="74" y="2477"/>
                    </a:lnTo>
                    <a:lnTo>
                      <a:pt x="83" y="2486"/>
                    </a:lnTo>
                    <a:lnTo>
                      <a:pt x="93" y="2494"/>
                    </a:lnTo>
                    <a:lnTo>
                      <a:pt x="103" y="2502"/>
                    </a:lnTo>
                    <a:lnTo>
                      <a:pt x="113" y="2509"/>
                    </a:lnTo>
                    <a:lnTo>
                      <a:pt x="123" y="2516"/>
                    </a:lnTo>
                    <a:lnTo>
                      <a:pt x="134" y="2522"/>
                    </a:lnTo>
                    <a:lnTo>
                      <a:pt x="145" y="2527"/>
                    </a:lnTo>
                    <a:lnTo>
                      <a:pt x="156" y="2532"/>
                    </a:lnTo>
                    <a:lnTo>
                      <a:pt x="168" y="2536"/>
                    </a:lnTo>
                    <a:lnTo>
                      <a:pt x="180" y="2541"/>
                    </a:lnTo>
                    <a:lnTo>
                      <a:pt x="192" y="2544"/>
                    </a:lnTo>
                    <a:lnTo>
                      <a:pt x="204" y="2547"/>
                    </a:lnTo>
                    <a:lnTo>
                      <a:pt x="216" y="2549"/>
                    </a:lnTo>
                    <a:lnTo>
                      <a:pt x="228" y="2550"/>
                    </a:lnTo>
                    <a:lnTo>
                      <a:pt x="240" y="2551"/>
                    </a:lnTo>
                    <a:lnTo>
                      <a:pt x="252" y="2551"/>
                    </a:lnTo>
                    <a:lnTo>
                      <a:pt x="264" y="2551"/>
                    </a:lnTo>
                    <a:lnTo>
                      <a:pt x="276" y="2550"/>
                    </a:lnTo>
                    <a:lnTo>
                      <a:pt x="288" y="2549"/>
                    </a:lnTo>
                    <a:lnTo>
                      <a:pt x="301" y="2547"/>
                    </a:lnTo>
                    <a:lnTo>
                      <a:pt x="313" y="2544"/>
                    </a:lnTo>
                    <a:lnTo>
                      <a:pt x="324" y="2541"/>
                    </a:lnTo>
                    <a:lnTo>
                      <a:pt x="336" y="2536"/>
                    </a:lnTo>
                    <a:lnTo>
                      <a:pt x="347" y="2532"/>
                    </a:lnTo>
                    <a:lnTo>
                      <a:pt x="359" y="2527"/>
                    </a:lnTo>
                    <a:lnTo>
                      <a:pt x="370" y="2522"/>
                    </a:lnTo>
                    <a:lnTo>
                      <a:pt x="381" y="2516"/>
                    </a:lnTo>
                    <a:lnTo>
                      <a:pt x="391" y="2509"/>
                    </a:lnTo>
                    <a:lnTo>
                      <a:pt x="402" y="2502"/>
                    </a:lnTo>
                    <a:lnTo>
                      <a:pt x="412" y="2494"/>
                    </a:lnTo>
                    <a:lnTo>
                      <a:pt x="422" y="2486"/>
                    </a:lnTo>
                    <a:lnTo>
                      <a:pt x="432" y="2477"/>
                    </a:lnTo>
                    <a:lnTo>
                      <a:pt x="442" y="2465"/>
                    </a:lnTo>
                    <a:lnTo>
                      <a:pt x="452" y="2453"/>
                    </a:lnTo>
                    <a:lnTo>
                      <a:pt x="461" y="2440"/>
                    </a:lnTo>
                    <a:lnTo>
                      <a:pt x="469" y="2427"/>
                    </a:lnTo>
                    <a:lnTo>
                      <a:pt x="791" y="1987"/>
                    </a:lnTo>
                    <a:lnTo>
                      <a:pt x="829" y="1936"/>
                    </a:lnTo>
                    <a:lnTo>
                      <a:pt x="867" y="1886"/>
                    </a:lnTo>
                    <a:lnTo>
                      <a:pt x="907" y="1834"/>
                    </a:lnTo>
                    <a:lnTo>
                      <a:pt x="946" y="1784"/>
                    </a:lnTo>
                    <a:lnTo>
                      <a:pt x="987" y="1734"/>
                    </a:lnTo>
                    <a:lnTo>
                      <a:pt x="1029" y="1683"/>
                    </a:lnTo>
                    <a:lnTo>
                      <a:pt x="1070" y="1633"/>
                    </a:lnTo>
                    <a:lnTo>
                      <a:pt x="1113" y="1583"/>
                    </a:lnTo>
                    <a:lnTo>
                      <a:pt x="1157" y="1534"/>
                    </a:lnTo>
                    <a:lnTo>
                      <a:pt x="1200" y="1484"/>
                    </a:lnTo>
                    <a:lnTo>
                      <a:pt x="1244" y="1435"/>
                    </a:lnTo>
                    <a:lnTo>
                      <a:pt x="1290" y="1386"/>
                    </a:lnTo>
                    <a:lnTo>
                      <a:pt x="1336" y="1337"/>
                    </a:lnTo>
                    <a:lnTo>
                      <a:pt x="1382" y="1288"/>
                    </a:lnTo>
                    <a:lnTo>
                      <a:pt x="1429" y="1241"/>
                    </a:lnTo>
                    <a:lnTo>
                      <a:pt x="1477" y="1193"/>
                    </a:lnTo>
                    <a:lnTo>
                      <a:pt x="1530" y="1140"/>
                    </a:lnTo>
                    <a:lnTo>
                      <a:pt x="1582" y="1090"/>
                    </a:lnTo>
                    <a:lnTo>
                      <a:pt x="1634" y="1040"/>
                    </a:lnTo>
                    <a:lnTo>
                      <a:pt x="1686" y="991"/>
                    </a:lnTo>
                    <a:lnTo>
                      <a:pt x="1738" y="944"/>
                    </a:lnTo>
                    <a:lnTo>
                      <a:pt x="1791" y="898"/>
                    </a:lnTo>
                    <a:lnTo>
                      <a:pt x="1842" y="852"/>
                    </a:lnTo>
                    <a:lnTo>
                      <a:pt x="1896" y="806"/>
                    </a:lnTo>
                    <a:lnTo>
                      <a:pt x="1948" y="762"/>
                    </a:lnTo>
                    <a:lnTo>
                      <a:pt x="2001" y="718"/>
                    </a:lnTo>
                    <a:lnTo>
                      <a:pt x="2056" y="673"/>
                    </a:lnTo>
                    <a:lnTo>
                      <a:pt x="2111" y="629"/>
                    </a:lnTo>
                    <a:lnTo>
                      <a:pt x="2167" y="585"/>
                    </a:lnTo>
                    <a:lnTo>
                      <a:pt x="2223" y="541"/>
                    </a:lnTo>
                    <a:lnTo>
                      <a:pt x="2282" y="495"/>
                    </a:lnTo>
                    <a:lnTo>
                      <a:pt x="2341" y="450"/>
                    </a:lnTo>
                    <a:lnTo>
                      <a:pt x="2340" y="449"/>
                    </a:lnTo>
                    <a:lnTo>
                      <a:pt x="2353" y="440"/>
                    </a:lnTo>
                    <a:lnTo>
                      <a:pt x="2365" y="429"/>
                    </a:lnTo>
                    <a:lnTo>
                      <a:pt x="2375" y="419"/>
                    </a:lnTo>
                    <a:lnTo>
                      <a:pt x="2383" y="410"/>
                    </a:lnTo>
                    <a:lnTo>
                      <a:pt x="2391" y="400"/>
                    </a:lnTo>
                    <a:lnTo>
                      <a:pt x="2398" y="390"/>
                    </a:lnTo>
                    <a:lnTo>
                      <a:pt x="2405" y="379"/>
                    </a:lnTo>
                    <a:lnTo>
                      <a:pt x="2411" y="368"/>
                    </a:lnTo>
                    <a:lnTo>
                      <a:pt x="2416" y="357"/>
                    </a:lnTo>
                    <a:lnTo>
                      <a:pt x="2421" y="346"/>
                    </a:lnTo>
                    <a:lnTo>
                      <a:pt x="2426" y="334"/>
                    </a:lnTo>
                    <a:lnTo>
                      <a:pt x="2429" y="322"/>
                    </a:lnTo>
                    <a:lnTo>
                      <a:pt x="2433" y="311"/>
                    </a:lnTo>
                    <a:lnTo>
                      <a:pt x="2435" y="299"/>
                    </a:lnTo>
                    <a:lnTo>
                      <a:pt x="2437" y="287"/>
                    </a:lnTo>
                    <a:lnTo>
                      <a:pt x="2439" y="275"/>
                    </a:lnTo>
                    <a:lnTo>
                      <a:pt x="2439" y="263"/>
                    </a:lnTo>
                    <a:lnTo>
                      <a:pt x="2440" y="251"/>
                    </a:lnTo>
                    <a:lnTo>
                      <a:pt x="2439" y="239"/>
                    </a:lnTo>
                    <a:lnTo>
                      <a:pt x="2439" y="227"/>
                    </a:lnTo>
                    <a:lnTo>
                      <a:pt x="2437" y="215"/>
                    </a:lnTo>
                    <a:lnTo>
                      <a:pt x="2435" y="203"/>
                    </a:lnTo>
                    <a:lnTo>
                      <a:pt x="2433" y="191"/>
                    </a:lnTo>
                    <a:lnTo>
                      <a:pt x="2429" y="179"/>
                    </a:lnTo>
                    <a:lnTo>
                      <a:pt x="2426" y="168"/>
                    </a:lnTo>
                    <a:lnTo>
                      <a:pt x="2421" y="155"/>
                    </a:lnTo>
                    <a:lnTo>
                      <a:pt x="2416" y="144"/>
                    </a:lnTo>
                    <a:lnTo>
                      <a:pt x="2411" y="133"/>
                    </a:lnTo>
                    <a:lnTo>
                      <a:pt x="2405" y="122"/>
                    </a:lnTo>
                    <a:lnTo>
                      <a:pt x="2398" y="112"/>
                    </a:lnTo>
                    <a:lnTo>
                      <a:pt x="2391" y="101"/>
                    </a:lnTo>
                    <a:lnTo>
                      <a:pt x="2383" y="91"/>
                    </a:lnTo>
                    <a:lnTo>
                      <a:pt x="2375" y="82"/>
                    </a:lnTo>
                    <a:lnTo>
                      <a:pt x="2365" y="72"/>
                    </a:lnTo>
                    <a:lnTo>
                      <a:pt x="2356" y="64"/>
                    </a:lnTo>
                    <a:lnTo>
                      <a:pt x="2347" y="56"/>
                    </a:lnTo>
                    <a:lnTo>
                      <a:pt x="2338" y="49"/>
                    </a:lnTo>
                    <a:lnTo>
                      <a:pt x="2329" y="42"/>
                    </a:lnTo>
                    <a:lnTo>
                      <a:pt x="2319" y="36"/>
                    </a:lnTo>
                    <a:lnTo>
                      <a:pt x="2309" y="30"/>
                    </a:lnTo>
                    <a:lnTo>
                      <a:pt x="2298" y="25"/>
                    </a:lnTo>
                    <a:lnTo>
                      <a:pt x="2288" y="20"/>
                    </a:lnTo>
                    <a:lnTo>
                      <a:pt x="2277" y="16"/>
                    </a:lnTo>
                    <a:lnTo>
                      <a:pt x="2267" y="12"/>
                    </a:lnTo>
                    <a:lnTo>
                      <a:pt x="2256" y="9"/>
                    </a:lnTo>
                    <a:lnTo>
                      <a:pt x="2244" y="6"/>
                    </a:lnTo>
                    <a:lnTo>
                      <a:pt x="2233" y="4"/>
                    </a:lnTo>
                    <a:lnTo>
                      <a:pt x="2222" y="2"/>
                    </a:lnTo>
                    <a:lnTo>
                      <a:pt x="2211" y="1"/>
                    </a:lnTo>
                    <a:lnTo>
                      <a:pt x="2199" y="0"/>
                    </a:lnTo>
                    <a:lnTo>
                      <a:pt x="2177" y="0"/>
                    </a:lnTo>
                    <a:lnTo>
                      <a:pt x="2154" y="2"/>
                    </a:lnTo>
                    <a:lnTo>
                      <a:pt x="2143" y="4"/>
                    </a:lnTo>
                    <a:lnTo>
                      <a:pt x="2132" y="6"/>
                    </a:lnTo>
                    <a:lnTo>
                      <a:pt x="2120" y="9"/>
                    </a:lnTo>
                    <a:lnTo>
                      <a:pt x="2109" y="12"/>
                    </a:lnTo>
                    <a:lnTo>
                      <a:pt x="2099" y="16"/>
                    </a:lnTo>
                    <a:lnTo>
                      <a:pt x="2088" y="20"/>
                    </a:lnTo>
                    <a:lnTo>
                      <a:pt x="2078" y="25"/>
                    </a:lnTo>
                    <a:lnTo>
                      <a:pt x="2067" y="30"/>
                    </a:lnTo>
                    <a:lnTo>
                      <a:pt x="2057" y="36"/>
                    </a:lnTo>
                    <a:lnTo>
                      <a:pt x="2048" y="42"/>
                    </a:lnTo>
                    <a:lnTo>
                      <a:pt x="2038" y="49"/>
                    </a:lnTo>
                    <a:lnTo>
                      <a:pt x="20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1" name="Freeform 203"/>
              <p:cNvSpPr>
                <a:spLocks/>
              </p:cNvSpPr>
              <p:nvPr/>
            </p:nvSpPr>
            <p:spPr bwMode="auto">
              <a:xfrm>
                <a:off x="3146425" y="4259263"/>
                <a:ext cx="106363" cy="111125"/>
              </a:xfrm>
              <a:custGeom>
                <a:avLst/>
                <a:gdLst>
                  <a:gd name="T0" fmla="*/ 830 w 2478"/>
                  <a:gd name="T1" fmla="*/ 1534 h 2592"/>
                  <a:gd name="T2" fmla="*/ 622 w 2478"/>
                  <a:gd name="T3" fmla="*/ 1720 h 2592"/>
                  <a:gd name="T4" fmla="*/ 408 w 2478"/>
                  <a:gd name="T5" fmla="*/ 1899 h 2592"/>
                  <a:gd name="T6" fmla="*/ 189 w 2478"/>
                  <a:gd name="T7" fmla="*/ 2072 h 2592"/>
                  <a:gd name="T8" fmla="*/ 89 w 2478"/>
                  <a:gd name="T9" fmla="*/ 2144 h 2592"/>
                  <a:gd name="T10" fmla="*/ 49 w 2478"/>
                  <a:gd name="T11" fmla="*/ 2187 h 2592"/>
                  <a:gd name="T12" fmla="*/ 24 w 2478"/>
                  <a:gd name="T13" fmla="*/ 2230 h 2592"/>
                  <a:gd name="T14" fmla="*/ 7 w 2478"/>
                  <a:gd name="T15" fmla="*/ 2277 h 2592"/>
                  <a:gd name="T16" fmla="*/ 1 w 2478"/>
                  <a:gd name="T17" fmla="*/ 2325 h 2592"/>
                  <a:gd name="T18" fmla="*/ 3 w 2478"/>
                  <a:gd name="T19" fmla="*/ 2374 h 2592"/>
                  <a:gd name="T20" fmla="*/ 14 w 2478"/>
                  <a:gd name="T21" fmla="*/ 2421 h 2592"/>
                  <a:gd name="T22" fmla="*/ 35 w 2478"/>
                  <a:gd name="T23" fmla="*/ 2466 h 2592"/>
                  <a:gd name="T24" fmla="*/ 65 w 2478"/>
                  <a:gd name="T25" fmla="*/ 2508 h 2592"/>
                  <a:gd name="T26" fmla="*/ 104 w 2478"/>
                  <a:gd name="T27" fmla="*/ 2542 h 2592"/>
                  <a:gd name="T28" fmla="*/ 145 w 2478"/>
                  <a:gd name="T29" fmla="*/ 2567 h 2592"/>
                  <a:gd name="T30" fmla="*/ 190 w 2478"/>
                  <a:gd name="T31" fmla="*/ 2584 h 2592"/>
                  <a:gd name="T32" fmla="*/ 238 w 2478"/>
                  <a:gd name="T33" fmla="*/ 2591 h 2592"/>
                  <a:gd name="T34" fmla="*/ 285 w 2478"/>
                  <a:gd name="T35" fmla="*/ 2590 h 2592"/>
                  <a:gd name="T36" fmla="*/ 333 w 2478"/>
                  <a:gd name="T37" fmla="*/ 2579 h 2592"/>
                  <a:gd name="T38" fmla="*/ 377 w 2478"/>
                  <a:gd name="T39" fmla="*/ 2560 h 2592"/>
                  <a:gd name="T40" fmla="*/ 418 w 2478"/>
                  <a:gd name="T41" fmla="*/ 2533 h 2592"/>
                  <a:gd name="T42" fmla="*/ 547 w 2478"/>
                  <a:gd name="T43" fmla="*/ 2434 h 2592"/>
                  <a:gd name="T44" fmla="*/ 780 w 2478"/>
                  <a:gd name="T45" fmla="*/ 2246 h 2592"/>
                  <a:gd name="T46" fmla="*/ 1007 w 2478"/>
                  <a:gd name="T47" fmla="*/ 2052 h 2592"/>
                  <a:gd name="T48" fmla="*/ 1228 w 2478"/>
                  <a:gd name="T49" fmla="*/ 1849 h 2592"/>
                  <a:gd name="T50" fmla="*/ 1438 w 2478"/>
                  <a:gd name="T51" fmla="*/ 1640 h 2592"/>
                  <a:gd name="T52" fmla="*/ 1632 w 2478"/>
                  <a:gd name="T53" fmla="*/ 1431 h 2592"/>
                  <a:gd name="T54" fmla="*/ 1817 w 2478"/>
                  <a:gd name="T55" fmla="*/ 1217 h 2592"/>
                  <a:gd name="T56" fmla="*/ 1990 w 2478"/>
                  <a:gd name="T57" fmla="*/ 1000 h 2592"/>
                  <a:gd name="T58" fmla="*/ 2417 w 2478"/>
                  <a:gd name="T59" fmla="*/ 417 h 2592"/>
                  <a:gd name="T60" fmla="*/ 2444 w 2478"/>
                  <a:gd name="T61" fmla="*/ 378 h 2592"/>
                  <a:gd name="T62" fmla="*/ 2464 w 2478"/>
                  <a:gd name="T63" fmla="*/ 335 h 2592"/>
                  <a:gd name="T64" fmla="*/ 2475 w 2478"/>
                  <a:gd name="T65" fmla="*/ 289 h 2592"/>
                  <a:gd name="T66" fmla="*/ 2478 w 2478"/>
                  <a:gd name="T67" fmla="*/ 243 h 2592"/>
                  <a:gd name="T68" fmla="*/ 2472 w 2478"/>
                  <a:gd name="T69" fmla="*/ 198 h 2592"/>
                  <a:gd name="T70" fmla="*/ 2458 w 2478"/>
                  <a:gd name="T71" fmla="*/ 154 h 2592"/>
                  <a:gd name="T72" fmla="*/ 2435 w 2478"/>
                  <a:gd name="T73" fmla="*/ 111 h 2592"/>
                  <a:gd name="T74" fmla="*/ 2403 w 2478"/>
                  <a:gd name="T75" fmla="*/ 74 h 2592"/>
                  <a:gd name="T76" fmla="*/ 2363 w 2478"/>
                  <a:gd name="T77" fmla="*/ 41 h 2592"/>
                  <a:gd name="T78" fmla="*/ 2320 w 2478"/>
                  <a:gd name="T79" fmla="*/ 18 h 2592"/>
                  <a:gd name="T80" fmla="*/ 2272 w 2478"/>
                  <a:gd name="T81" fmla="*/ 4 h 2592"/>
                  <a:gd name="T82" fmla="*/ 2224 w 2478"/>
                  <a:gd name="T83" fmla="*/ 0 h 2592"/>
                  <a:gd name="T84" fmla="*/ 2176 w 2478"/>
                  <a:gd name="T85" fmla="*/ 4 h 2592"/>
                  <a:gd name="T86" fmla="*/ 2128 w 2478"/>
                  <a:gd name="T87" fmla="*/ 18 h 2592"/>
                  <a:gd name="T88" fmla="*/ 2084 w 2478"/>
                  <a:gd name="T89" fmla="*/ 41 h 2592"/>
                  <a:gd name="T90" fmla="*/ 2044 w 2478"/>
                  <a:gd name="T91" fmla="*/ 74 h 2592"/>
                  <a:gd name="T92" fmla="*/ 2000 w 2478"/>
                  <a:gd name="T93" fmla="*/ 136 h 2592"/>
                  <a:gd name="T94" fmla="*/ 1549 w 2478"/>
                  <a:gd name="T95" fmla="*/ 746 h 2592"/>
                  <a:gd name="T96" fmla="*/ 1386 w 2478"/>
                  <a:gd name="T97" fmla="*/ 948 h 2592"/>
                  <a:gd name="T98" fmla="*/ 1212 w 2478"/>
                  <a:gd name="T99" fmla="*/ 1146 h 2592"/>
                  <a:gd name="T100" fmla="*/ 1027 w 2478"/>
                  <a:gd name="T101" fmla="*/ 1341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8" h="2592">
                    <a:moveTo>
                      <a:pt x="980" y="1388"/>
                    </a:moveTo>
                    <a:lnTo>
                      <a:pt x="929" y="1437"/>
                    </a:lnTo>
                    <a:lnTo>
                      <a:pt x="880" y="1485"/>
                    </a:lnTo>
                    <a:lnTo>
                      <a:pt x="830" y="1534"/>
                    </a:lnTo>
                    <a:lnTo>
                      <a:pt x="778" y="1581"/>
                    </a:lnTo>
                    <a:lnTo>
                      <a:pt x="727" y="1627"/>
                    </a:lnTo>
                    <a:lnTo>
                      <a:pt x="674" y="1674"/>
                    </a:lnTo>
                    <a:lnTo>
                      <a:pt x="622" y="1720"/>
                    </a:lnTo>
                    <a:lnTo>
                      <a:pt x="569" y="1765"/>
                    </a:lnTo>
                    <a:lnTo>
                      <a:pt x="516" y="1810"/>
                    </a:lnTo>
                    <a:lnTo>
                      <a:pt x="463" y="1855"/>
                    </a:lnTo>
                    <a:lnTo>
                      <a:pt x="408" y="1899"/>
                    </a:lnTo>
                    <a:lnTo>
                      <a:pt x="354" y="1942"/>
                    </a:lnTo>
                    <a:lnTo>
                      <a:pt x="299" y="1985"/>
                    </a:lnTo>
                    <a:lnTo>
                      <a:pt x="245" y="2029"/>
                    </a:lnTo>
                    <a:lnTo>
                      <a:pt x="189" y="2072"/>
                    </a:lnTo>
                    <a:lnTo>
                      <a:pt x="134" y="2114"/>
                    </a:lnTo>
                    <a:lnTo>
                      <a:pt x="119" y="2123"/>
                    </a:lnTo>
                    <a:lnTo>
                      <a:pt x="103" y="2133"/>
                    </a:lnTo>
                    <a:lnTo>
                      <a:pt x="89" y="2144"/>
                    </a:lnTo>
                    <a:lnTo>
                      <a:pt x="74" y="2157"/>
                    </a:lnTo>
                    <a:lnTo>
                      <a:pt x="65" y="2166"/>
                    </a:lnTo>
                    <a:lnTo>
                      <a:pt x="57" y="2177"/>
                    </a:lnTo>
                    <a:lnTo>
                      <a:pt x="49" y="2187"/>
                    </a:lnTo>
                    <a:lnTo>
                      <a:pt x="42" y="2198"/>
                    </a:lnTo>
                    <a:lnTo>
                      <a:pt x="35" y="2208"/>
                    </a:lnTo>
                    <a:lnTo>
                      <a:pt x="29" y="2219"/>
                    </a:lnTo>
                    <a:lnTo>
                      <a:pt x="24" y="2230"/>
                    </a:lnTo>
                    <a:lnTo>
                      <a:pt x="19" y="2242"/>
                    </a:lnTo>
                    <a:lnTo>
                      <a:pt x="14" y="2253"/>
                    </a:lnTo>
                    <a:lnTo>
                      <a:pt x="11" y="2265"/>
                    </a:lnTo>
                    <a:lnTo>
                      <a:pt x="7" y="2277"/>
                    </a:lnTo>
                    <a:lnTo>
                      <a:pt x="5" y="2288"/>
                    </a:lnTo>
                    <a:lnTo>
                      <a:pt x="3" y="2300"/>
                    </a:lnTo>
                    <a:lnTo>
                      <a:pt x="1" y="2313"/>
                    </a:lnTo>
                    <a:lnTo>
                      <a:pt x="1" y="2325"/>
                    </a:lnTo>
                    <a:lnTo>
                      <a:pt x="0" y="2338"/>
                    </a:lnTo>
                    <a:lnTo>
                      <a:pt x="1" y="2350"/>
                    </a:lnTo>
                    <a:lnTo>
                      <a:pt x="1" y="2362"/>
                    </a:lnTo>
                    <a:lnTo>
                      <a:pt x="3" y="2374"/>
                    </a:lnTo>
                    <a:lnTo>
                      <a:pt x="5" y="2386"/>
                    </a:lnTo>
                    <a:lnTo>
                      <a:pt x="7" y="2398"/>
                    </a:lnTo>
                    <a:lnTo>
                      <a:pt x="11" y="2410"/>
                    </a:lnTo>
                    <a:lnTo>
                      <a:pt x="14" y="2421"/>
                    </a:lnTo>
                    <a:lnTo>
                      <a:pt x="19" y="2433"/>
                    </a:lnTo>
                    <a:lnTo>
                      <a:pt x="24" y="2444"/>
                    </a:lnTo>
                    <a:lnTo>
                      <a:pt x="29" y="2455"/>
                    </a:lnTo>
                    <a:lnTo>
                      <a:pt x="35" y="2466"/>
                    </a:lnTo>
                    <a:lnTo>
                      <a:pt x="42" y="2477"/>
                    </a:lnTo>
                    <a:lnTo>
                      <a:pt x="49" y="2487"/>
                    </a:lnTo>
                    <a:lnTo>
                      <a:pt x="57" y="2497"/>
                    </a:lnTo>
                    <a:lnTo>
                      <a:pt x="65" y="2508"/>
                    </a:lnTo>
                    <a:lnTo>
                      <a:pt x="74" y="2517"/>
                    </a:lnTo>
                    <a:lnTo>
                      <a:pt x="83" y="2526"/>
                    </a:lnTo>
                    <a:lnTo>
                      <a:pt x="94" y="2534"/>
                    </a:lnTo>
                    <a:lnTo>
                      <a:pt x="104" y="2542"/>
                    </a:lnTo>
                    <a:lnTo>
                      <a:pt x="114" y="2549"/>
                    </a:lnTo>
                    <a:lnTo>
                      <a:pt x="124" y="2556"/>
                    </a:lnTo>
                    <a:lnTo>
                      <a:pt x="135" y="2562"/>
                    </a:lnTo>
                    <a:lnTo>
                      <a:pt x="145" y="2567"/>
                    </a:lnTo>
                    <a:lnTo>
                      <a:pt x="156" y="2572"/>
                    </a:lnTo>
                    <a:lnTo>
                      <a:pt x="168" y="2577"/>
                    </a:lnTo>
                    <a:lnTo>
                      <a:pt x="179" y="2580"/>
                    </a:lnTo>
                    <a:lnTo>
                      <a:pt x="190" y="2584"/>
                    </a:lnTo>
                    <a:lnTo>
                      <a:pt x="202" y="2586"/>
                    </a:lnTo>
                    <a:lnTo>
                      <a:pt x="215" y="2588"/>
                    </a:lnTo>
                    <a:lnTo>
                      <a:pt x="226" y="2590"/>
                    </a:lnTo>
                    <a:lnTo>
                      <a:pt x="238" y="2591"/>
                    </a:lnTo>
                    <a:lnTo>
                      <a:pt x="250" y="2592"/>
                    </a:lnTo>
                    <a:lnTo>
                      <a:pt x="262" y="2591"/>
                    </a:lnTo>
                    <a:lnTo>
                      <a:pt x="274" y="2591"/>
                    </a:lnTo>
                    <a:lnTo>
                      <a:pt x="285" y="2590"/>
                    </a:lnTo>
                    <a:lnTo>
                      <a:pt x="297" y="2588"/>
                    </a:lnTo>
                    <a:lnTo>
                      <a:pt x="309" y="2586"/>
                    </a:lnTo>
                    <a:lnTo>
                      <a:pt x="320" y="2583"/>
                    </a:lnTo>
                    <a:lnTo>
                      <a:pt x="333" y="2579"/>
                    </a:lnTo>
                    <a:lnTo>
                      <a:pt x="344" y="2576"/>
                    </a:lnTo>
                    <a:lnTo>
                      <a:pt x="355" y="2571"/>
                    </a:lnTo>
                    <a:lnTo>
                      <a:pt x="366" y="2566"/>
                    </a:lnTo>
                    <a:lnTo>
                      <a:pt x="377" y="2560"/>
                    </a:lnTo>
                    <a:lnTo>
                      <a:pt x="388" y="2554"/>
                    </a:lnTo>
                    <a:lnTo>
                      <a:pt x="398" y="2548"/>
                    </a:lnTo>
                    <a:lnTo>
                      <a:pt x="408" y="2540"/>
                    </a:lnTo>
                    <a:lnTo>
                      <a:pt x="418" y="2533"/>
                    </a:lnTo>
                    <a:lnTo>
                      <a:pt x="427" y="2524"/>
                    </a:lnTo>
                    <a:lnTo>
                      <a:pt x="429" y="2525"/>
                    </a:lnTo>
                    <a:lnTo>
                      <a:pt x="488" y="2479"/>
                    </a:lnTo>
                    <a:lnTo>
                      <a:pt x="547" y="2434"/>
                    </a:lnTo>
                    <a:lnTo>
                      <a:pt x="606" y="2388"/>
                    </a:lnTo>
                    <a:lnTo>
                      <a:pt x="664" y="2341"/>
                    </a:lnTo>
                    <a:lnTo>
                      <a:pt x="722" y="2293"/>
                    </a:lnTo>
                    <a:lnTo>
                      <a:pt x="780" y="2246"/>
                    </a:lnTo>
                    <a:lnTo>
                      <a:pt x="837" y="2199"/>
                    </a:lnTo>
                    <a:lnTo>
                      <a:pt x="894" y="2150"/>
                    </a:lnTo>
                    <a:lnTo>
                      <a:pt x="951" y="2101"/>
                    </a:lnTo>
                    <a:lnTo>
                      <a:pt x="1007" y="2052"/>
                    </a:lnTo>
                    <a:lnTo>
                      <a:pt x="1063" y="2003"/>
                    </a:lnTo>
                    <a:lnTo>
                      <a:pt x="1119" y="1951"/>
                    </a:lnTo>
                    <a:lnTo>
                      <a:pt x="1173" y="1901"/>
                    </a:lnTo>
                    <a:lnTo>
                      <a:pt x="1228" y="1849"/>
                    </a:lnTo>
                    <a:lnTo>
                      <a:pt x="1282" y="1796"/>
                    </a:lnTo>
                    <a:lnTo>
                      <a:pt x="1336" y="1744"/>
                    </a:lnTo>
                    <a:lnTo>
                      <a:pt x="1387" y="1693"/>
                    </a:lnTo>
                    <a:lnTo>
                      <a:pt x="1438" y="1640"/>
                    </a:lnTo>
                    <a:lnTo>
                      <a:pt x="1487" y="1589"/>
                    </a:lnTo>
                    <a:lnTo>
                      <a:pt x="1536" y="1537"/>
                    </a:lnTo>
                    <a:lnTo>
                      <a:pt x="1585" y="1483"/>
                    </a:lnTo>
                    <a:lnTo>
                      <a:pt x="1632" y="1431"/>
                    </a:lnTo>
                    <a:lnTo>
                      <a:pt x="1680" y="1378"/>
                    </a:lnTo>
                    <a:lnTo>
                      <a:pt x="1726" y="1325"/>
                    </a:lnTo>
                    <a:lnTo>
                      <a:pt x="1772" y="1271"/>
                    </a:lnTo>
                    <a:lnTo>
                      <a:pt x="1817" y="1217"/>
                    </a:lnTo>
                    <a:lnTo>
                      <a:pt x="1861" y="1164"/>
                    </a:lnTo>
                    <a:lnTo>
                      <a:pt x="1905" y="1109"/>
                    </a:lnTo>
                    <a:lnTo>
                      <a:pt x="1948" y="1055"/>
                    </a:lnTo>
                    <a:lnTo>
                      <a:pt x="1990" y="1000"/>
                    </a:lnTo>
                    <a:lnTo>
                      <a:pt x="2031" y="945"/>
                    </a:lnTo>
                    <a:lnTo>
                      <a:pt x="2073" y="890"/>
                    </a:lnTo>
                    <a:lnTo>
                      <a:pt x="2418" y="418"/>
                    </a:lnTo>
                    <a:lnTo>
                      <a:pt x="2417" y="417"/>
                    </a:lnTo>
                    <a:lnTo>
                      <a:pt x="2424" y="408"/>
                    </a:lnTo>
                    <a:lnTo>
                      <a:pt x="2432" y="398"/>
                    </a:lnTo>
                    <a:lnTo>
                      <a:pt x="2438" y="388"/>
                    </a:lnTo>
                    <a:lnTo>
                      <a:pt x="2444" y="378"/>
                    </a:lnTo>
                    <a:lnTo>
                      <a:pt x="2450" y="367"/>
                    </a:lnTo>
                    <a:lnTo>
                      <a:pt x="2455" y="357"/>
                    </a:lnTo>
                    <a:lnTo>
                      <a:pt x="2460" y="346"/>
                    </a:lnTo>
                    <a:lnTo>
                      <a:pt x="2464" y="335"/>
                    </a:lnTo>
                    <a:lnTo>
                      <a:pt x="2467" y="324"/>
                    </a:lnTo>
                    <a:lnTo>
                      <a:pt x="2470" y="313"/>
                    </a:lnTo>
                    <a:lnTo>
                      <a:pt x="2473" y="301"/>
                    </a:lnTo>
                    <a:lnTo>
                      <a:pt x="2475" y="289"/>
                    </a:lnTo>
                    <a:lnTo>
                      <a:pt x="2476" y="278"/>
                    </a:lnTo>
                    <a:lnTo>
                      <a:pt x="2477" y="266"/>
                    </a:lnTo>
                    <a:lnTo>
                      <a:pt x="2478" y="255"/>
                    </a:lnTo>
                    <a:lnTo>
                      <a:pt x="2478" y="243"/>
                    </a:lnTo>
                    <a:lnTo>
                      <a:pt x="2477" y="232"/>
                    </a:lnTo>
                    <a:lnTo>
                      <a:pt x="2476" y="220"/>
                    </a:lnTo>
                    <a:lnTo>
                      <a:pt x="2474" y="209"/>
                    </a:lnTo>
                    <a:lnTo>
                      <a:pt x="2472" y="198"/>
                    </a:lnTo>
                    <a:lnTo>
                      <a:pt x="2469" y="186"/>
                    </a:lnTo>
                    <a:lnTo>
                      <a:pt x="2466" y="175"/>
                    </a:lnTo>
                    <a:lnTo>
                      <a:pt x="2462" y="164"/>
                    </a:lnTo>
                    <a:lnTo>
                      <a:pt x="2458" y="154"/>
                    </a:lnTo>
                    <a:lnTo>
                      <a:pt x="2453" y="143"/>
                    </a:lnTo>
                    <a:lnTo>
                      <a:pt x="2447" y="132"/>
                    </a:lnTo>
                    <a:lnTo>
                      <a:pt x="2441" y="121"/>
                    </a:lnTo>
                    <a:lnTo>
                      <a:pt x="2435" y="111"/>
                    </a:lnTo>
                    <a:lnTo>
                      <a:pt x="2428" y="101"/>
                    </a:lnTo>
                    <a:lnTo>
                      <a:pt x="2420" y="92"/>
                    </a:lnTo>
                    <a:lnTo>
                      <a:pt x="2412" y="83"/>
                    </a:lnTo>
                    <a:lnTo>
                      <a:pt x="2403" y="74"/>
                    </a:lnTo>
                    <a:lnTo>
                      <a:pt x="2393" y="65"/>
                    </a:lnTo>
                    <a:lnTo>
                      <a:pt x="2384" y="56"/>
                    </a:lnTo>
                    <a:lnTo>
                      <a:pt x="2374" y="49"/>
                    </a:lnTo>
                    <a:lnTo>
                      <a:pt x="2363" y="41"/>
                    </a:lnTo>
                    <a:lnTo>
                      <a:pt x="2353" y="35"/>
                    </a:lnTo>
                    <a:lnTo>
                      <a:pt x="2342" y="29"/>
                    </a:lnTo>
                    <a:lnTo>
                      <a:pt x="2331" y="23"/>
                    </a:lnTo>
                    <a:lnTo>
                      <a:pt x="2320" y="18"/>
                    </a:lnTo>
                    <a:lnTo>
                      <a:pt x="2308" y="14"/>
                    </a:lnTo>
                    <a:lnTo>
                      <a:pt x="2297" y="10"/>
                    </a:lnTo>
                    <a:lnTo>
                      <a:pt x="2284" y="7"/>
                    </a:lnTo>
                    <a:lnTo>
                      <a:pt x="2272" y="4"/>
                    </a:lnTo>
                    <a:lnTo>
                      <a:pt x="2260" y="2"/>
                    </a:lnTo>
                    <a:lnTo>
                      <a:pt x="2248" y="1"/>
                    </a:lnTo>
                    <a:lnTo>
                      <a:pt x="2236" y="0"/>
                    </a:lnTo>
                    <a:lnTo>
                      <a:pt x="2224" y="0"/>
                    </a:lnTo>
                    <a:lnTo>
                      <a:pt x="2212" y="0"/>
                    </a:lnTo>
                    <a:lnTo>
                      <a:pt x="2200" y="1"/>
                    </a:lnTo>
                    <a:lnTo>
                      <a:pt x="2188" y="2"/>
                    </a:lnTo>
                    <a:lnTo>
                      <a:pt x="2176" y="4"/>
                    </a:lnTo>
                    <a:lnTo>
                      <a:pt x="2163" y="7"/>
                    </a:lnTo>
                    <a:lnTo>
                      <a:pt x="2151" y="10"/>
                    </a:lnTo>
                    <a:lnTo>
                      <a:pt x="2139" y="14"/>
                    </a:lnTo>
                    <a:lnTo>
                      <a:pt x="2128" y="18"/>
                    </a:lnTo>
                    <a:lnTo>
                      <a:pt x="2117" y="23"/>
                    </a:lnTo>
                    <a:lnTo>
                      <a:pt x="2105" y="29"/>
                    </a:lnTo>
                    <a:lnTo>
                      <a:pt x="2095" y="35"/>
                    </a:lnTo>
                    <a:lnTo>
                      <a:pt x="2084" y="41"/>
                    </a:lnTo>
                    <a:lnTo>
                      <a:pt x="2074" y="49"/>
                    </a:lnTo>
                    <a:lnTo>
                      <a:pt x="2063" y="56"/>
                    </a:lnTo>
                    <a:lnTo>
                      <a:pt x="2054" y="65"/>
                    </a:lnTo>
                    <a:lnTo>
                      <a:pt x="2044" y="74"/>
                    </a:lnTo>
                    <a:lnTo>
                      <a:pt x="2031" y="88"/>
                    </a:lnTo>
                    <a:lnTo>
                      <a:pt x="2019" y="103"/>
                    </a:lnTo>
                    <a:lnTo>
                      <a:pt x="2009" y="119"/>
                    </a:lnTo>
                    <a:lnTo>
                      <a:pt x="2000" y="136"/>
                    </a:lnTo>
                    <a:lnTo>
                      <a:pt x="1664" y="593"/>
                    </a:lnTo>
                    <a:lnTo>
                      <a:pt x="1627" y="645"/>
                    </a:lnTo>
                    <a:lnTo>
                      <a:pt x="1589" y="696"/>
                    </a:lnTo>
                    <a:lnTo>
                      <a:pt x="1549" y="746"/>
                    </a:lnTo>
                    <a:lnTo>
                      <a:pt x="1509" y="797"/>
                    </a:lnTo>
                    <a:lnTo>
                      <a:pt x="1469" y="848"/>
                    </a:lnTo>
                    <a:lnTo>
                      <a:pt x="1427" y="898"/>
                    </a:lnTo>
                    <a:lnTo>
                      <a:pt x="1386" y="948"/>
                    </a:lnTo>
                    <a:lnTo>
                      <a:pt x="1343" y="998"/>
                    </a:lnTo>
                    <a:lnTo>
                      <a:pt x="1299" y="1048"/>
                    </a:lnTo>
                    <a:lnTo>
                      <a:pt x="1256" y="1097"/>
                    </a:lnTo>
                    <a:lnTo>
                      <a:pt x="1212" y="1146"/>
                    </a:lnTo>
                    <a:lnTo>
                      <a:pt x="1166" y="1195"/>
                    </a:lnTo>
                    <a:lnTo>
                      <a:pt x="1120" y="1244"/>
                    </a:lnTo>
                    <a:lnTo>
                      <a:pt x="1074" y="1292"/>
                    </a:lnTo>
                    <a:lnTo>
                      <a:pt x="1027" y="1341"/>
                    </a:lnTo>
                    <a:lnTo>
                      <a:pt x="98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grpSp>
        <p:nvGrpSpPr>
          <p:cNvPr id="27" name="Group 30"/>
          <p:cNvGrpSpPr/>
          <p:nvPr/>
        </p:nvGrpSpPr>
        <p:grpSpPr>
          <a:xfrm>
            <a:off x="1705772" y="2446812"/>
            <a:ext cx="594853" cy="501865"/>
            <a:chOff x="3714750" y="2139950"/>
            <a:chExt cx="690563" cy="582613"/>
          </a:xfrm>
          <a:solidFill>
            <a:srgbClr val="E21B81"/>
          </a:solidFill>
        </p:grpSpPr>
        <p:sp>
          <p:nvSpPr>
            <p:cNvPr id="28" name="Freeform 68"/>
            <p:cNvSpPr>
              <a:spLocks noEditPoints="1"/>
            </p:cNvSpPr>
            <p:nvPr/>
          </p:nvSpPr>
          <p:spPr bwMode="auto">
            <a:xfrm>
              <a:off x="3887788" y="2290763"/>
              <a:ext cx="344488" cy="346075"/>
            </a:xfrm>
            <a:custGeom>
              <a:avLst/>
              <a:gdLst>
                <a:gd name="T0" fmla="*/ 5872 w 8047"/>
                <a:gd name="T1" fmla="*/ 6409 h 8046"/>
                <a:gd name="T2" fmla="*/ 5238 w 8047"/>
                <a:gd name="T3" fmla="*/ 6786 h 8046"/>
                <a:gd name="T4" fmla="*/ 4543 w 8047"/>
                <a:gd name="T5" fmla="*/ 6995 h 8046"/>
                <a:gd name="T6" fmla="*/ 3820 w 8047"/>
                <a:gd name="T7" fmla="*/ 7033 h 8046"/>
                <a:gd name="T8" fmla="*/ 3106 w 8047"/>
                <a:gd name="T9" fmla="*/ 6898 h 8046"/>
                <a:gd name="T10" fmla="*/ 2431 w 8047"/>
                <a:gd name="T11" fmla="*/ 6587 h 8046"/>
                <a:gd name="T12" fmla="*/ 1836 w 8047"/>
                <a:gd name="T13" fmla="*/ 6102 h 8046"/>
                <a:gd name="T14" fmla="*/ 1391 w 8047"/>
                <a:gd name="T15" fmla="*/ 5499 h 8046"/>
                <a:gd name="T16" fmla="*/ 1113 w 8047"/>
                <a:gd name="T17" fmla="*/ 4824 h 8046"/>
                <a:gd name="T18" fmla="*/ 1007 w 8047"/>
                <a:gd name="T19" fmla="*/ 4110 h 8046"/>
                <a:gd name="T20" fmla="*/ 1073 w 8047"/>
                <a:gd name="T21" fmla="*/ 3388 h 8046"/>
                <a:gd name="T22" fmla="*/ 1314 w 8047"/>
                <a:gd name="T23" fmla="*/ 2694 h 8046"/>
                <a:gd name="T24" fmla="*/ 1733 w 8047"/>
                <a:gd name="T25" fmla="*/ 2059 h 8046"/>
                <a:gd name="T26" fmla="*/ 2295 w 8047"/>
                <a:gd name="T27" fmla="*/ 1548 h 8046"/>
                <a:gd name="T28" fmla="*/ 2945 w 8047"/>
                <a:gd name="T29" fmla="*/ 1204 h 8046"/>
                <a:gd name="T30" fmla="*/ 3647 w 8047"/>
                <a:gd name="T31" fmla="*/ 1029 h 8046"/>
                <a:gd name="T32" fmla="*/ 4371 w 8047"/>
                <a:gd name="T33" fmla="*/ 1025 h 8046"/>
                <a:gd name="T34" fmla="*/ 5081 w 8047"/>
                <a:gd name="T35" fmla="*/ 1196 h 8046"/>
                <a:gd name="T36" fmla="*/ 5743 w 8047"/>
                <a:gd name="T37" fmla="*/ 1543 h 8046"/>
                <a:gd name="T38" fmla="*/ 6314 w 8047"/>
                <a:gd name="T39" fmla="*/ 2057 h 8046"/>
                <a:gd name="T40" fmla="*/ 6724 w 8047"/>
                <a:gd name="T41" fmla="*/ 2677 h 8046"/>
                <a:gd name="T42" fmla="*/ 6968 w 8047"/>
                <a:gd name="T43" fmla="*/ 3362 h 8046"/>
                <a:gd name="T44" fmla="*/ 7040 w 8047"/>
                <a:gd name="T45" fmla="*/ 4081 h 8046"/>
                <a:gd name="T46" fmla="*/ 6940 w 8047"/>
                <a:gd name="T47" fmla="*/ 4799 h 8046"/>
                <a:gd name="T48" fmla="*/ 6663 w 8047"/>
                <a:gd name="T49" fmla="*/ 5485 h 8046"/>
                <a:gd name="T50" fmla="*/ 4024 w 8047"/>
                <a:gd name="T51" fmla="*/ 0 h 8046"/>
                <a:gd name="T52" fmla="*/ 3018 w 8047"/>
                <a:gd name="T53" fmla="*/ 125 h 8046"/>
                <a:gd name="T54" fmla="*/ 2105 w 8047"/>
                <a:gd name="T55" fmla="*/ 485 h 8046"/>
                <a:gd name="T56" fmla="*/ 1318 w 8047"/>
                <a:gd name="T57" fmla="*/ 1044 h 8046"/>
                <a:gd name="T58" fmla="*/ 687 w 8047"/>
                <a:gd name="T59" fmla="*/ 1773 h 8046"/>
                <a:gd name="T60" fmla="*/ 243 w 8047"/>
                <a:gd name="T61" fmla="*/ 2639 h 8046"/>
                <a:gd name="T62" fmla="*/ 20 w 8047"/>
                <a:gd name="T63" fmla="*/ 3611 h 8046"/>
                <a:gd name="T64" fmla="*/ 46 w 8047"/>
                <a:gd name="T65" fmla="*/ 4636 h 8046"/>
                <a:gd name="T66" fmla="*/ 316 w 8047"/>
                <a:gd name="T67" fmla="*/ 5590 h 8046"/>
                <a:gd name="T68" fmla="*/ 798 w 8047"/>
                <a:gd name="T69" fmla="*/ 6431 h 8046"/>
                <a:gd name="T70" fmla="*/ 1463 w 8047"/>
                <a:gd name="T71" fmla="*/ 7128 h 8046"/>
                <a:gd name="T72" fmla="*/ 2278 w 8047"/>
                <a:gd name="T73" fmla="*/ 7650 h 8046"/>
                <a:gd name="T74" fmla="*/ 3212 w 8047"/>
                <a:gd name="T75" fmla="*/ 7965 h 8046"/>
                <a:gd name="T76" fmla="*/ 4231 w 8047"/>
                <a:gd name="T77" fmla="*/ 8041 h 8046"/>
                <a:gd name="T78" fmla="*/ 5220 w 8047"/>
                <a:gd name="T79" fmla="*/ 7866 h 8046"/>
                <a:gd name="T80" fmla="*/ 6110 w 8047"/>
                <a:gd name="T81" fmla="*/ 7464 h 8046"/>
                <a:gd name="T82" fmla="*/ 6868 w 8047"/>
                <a:gd name="T83" fmla="*/ 6868 h 8046"/>
                <a:gd name="T84" fmla="*/ 7465 w 8047"/>
                <a:gd name="T85" fmla="*/ 6110 h 8046"/>
                <a:gd name="T86" fmla="*/ 7866 w 8047"/>
                <a:gd name="T87" fmla="*/ 5220 h 8046"/>
                <a:gd name="T88" fmla="*/ 8042 w 8047"/>
                <a:gd name="T89" fmla="*/ 4230 h 8046"/>
                <a:gd name="T90" fmla="*/ 7966 w 8047"/>
                <a:gd name="T91" fmla="*/ 3212 h 8046"/>
                <a:gd name="T92" fmla="*/ 7650 w 8047"/>
                <a:gd name="T93" fmla="*/ 2278 h 8046"/>
                <a:gd name="T94" fmla="*/ 7128 w 8047"/>
                <a:gd name="T95" fmla="*/ 1463 h 8046"/>
                <a:gd name="T96" fmla="*/ 6431 w 8047"/>
                <a:gd name="T97" fmla="*/ 798 h 8046"/>
                <a:gd name="T98" fmla="*/ 5590 w 8047"/>
                <a:gd name="T99" fmla="*/ 316 h 8046"/>
                <a:gd name="T100" fmla="*/ 4636 w 8047"/>
                <a:gd name="T101" fmla="*/ 46 h 8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47" h="8046">
                  <a:moveTo>
                    <a:pt x="6314" y="5986"/>
                  </a:moveTo>
                  <a:lnTo>
                    <a:pt x="6210" y="6102"/>
                  </a:lnTo>
                  <a:lnTo>
                    <a:pt x="6102" y="6210"/>
                  </a:lnTo>
                  <a:lnTo>
                    <a:pt x="5989" y="6313"/>
                  </a:lnTo>
                  <a:lnTo>
                    <a:pt x="5872" y="6409"/>
                  </a:lnTo>
                  <a:lnTo>
                    <a:pt x="5752" y="6497"/>
                  </a:lnTo>
                  <a:lnTo>
                    <a:pt x="5627" y="6580"/>
                  </a:lnTo>
                  <a:lnTo>
                    <a:pt x="5500" y="6655"/>
                  </a:lnTo>
                  <a:lnTo>
                    <a:pt x="5370" y="6724"/>
                  </a:lnTo>
                  <a:lnTo>
                    <a:pt x="5238" y="6786"/>
                  </a:lnTo>
                  <a:lnTo>
                    <a:pt x="5102" y="6842"/>
                  </a:lnTo>
                  <a:lnTo>
                    <a:pt x="4964" y="6890"/>
                  </a:lnTo>
                  <a:lnTo>
                    <a:pt x="4825" y="6933"/>
                  </a:lnTo>
                  <a:lnTo>
                    <a:pt x="4684" y="6967"/>
                  </a:lnTo>
                  <a:lnTo>
                    <a:pt x="4543" y="6995"/>
                  </a:lnTo>
                  <a:lnTo>
                    <a:pt x="4399" y="7017"/>
                  </a:lnTo>
                  <a:lnTo>
                    <a:pt x="4255" y="7031"/>
                  </a:lnTo>
                  <a:lnTo>
                    <a:pt x="4110" y="7039"/>
                  </a:lnTo>
                  <a:lnTo>
                    <a:pt x="3965" y="7039"/>
                  </a:lnTo>
                  <a:lnTo>
                    <a:pt x="3820" y="7033"/>
                  </a:lnTo>
                  <a:lnTo>
                    <a:pt x="3676" y="7020"/>
                  </a:lnTo>
                  <a:lnTo>
                    <a:pt x="3533" y="7000"/>
                  </a:lnTo>
                  <a:lnTo>
                    <a:pt x="3389" y="6973"/>
                  </a:lnTo>
                  <a:lnTo>
                    <a:pt x="3247" y="6940"/>
                  </a:lnTo>
                  <a:lnTo>
                    <a:pt x="3106" y="6898"/>
                  </a:lnTo>
                  <a:lnTo>
                    <a:pt x="2966" y="6850"/>
                  </a:lnTo>
                  <a:lnTo>
                    <a:pt x="2829" y="6795"/>
                  </a:lnTo>
                  <a:lnTo>
                    <a:pt x="2695" y="6732"/>
                  </a:lnTo>
                  <a:lnTo>
                    <a:pt x="2562" y="6663"/>
                  </a:lnTo>
                  <a:lnTo>
                    <a:pt x="2431" y="6587"/>
                  </a:lnTo>
                  <a:lnTo>
                    <a:pt x="2304" y="6503"/>
                  </a:lnTo>
                  <a:lnTo>
                    <a:pt x="2181" y="6412"/>
                  </a:lnTo>
                  <a:lnTo>
                    <a:pt x="2060" y="6314"/>
                  </a:lnTo>
                  <a:lnTo>
                    <a:pt x="1944" y="6209"/>
                  </a:lnTo>
                  <a:lnTo>
                    <a:pt x="1836" y="6102"/>
                  </a:lnTo>
                  <a:lnTo>
                    <a:pt x="1733" y="5988"/>
                  </a:lnTo>
                  <a:lnTo>
                    <a:pt x="1637" y="5871"/>
                  </a:lnTo>
                  <a:lnTo>
                    <a:pt x="1549" y="5751"/>
                  </a:lnTo>
                  <a:lnTo>
                    <a:pt x="1466" y="5627"/>
                  </a:lnTo>
                  <a:lnTo>
                    <a:pt x="1391" y="5499"/>
                  </a:lnTo>
                  <a:lnTo>
                    <a:pt x="1322" y="5369"/>
                  </a:lnTo>
                  <a:lnTo>
                    <a:pt x="1260" y="5237"/>
                  </a:lnTo>
                  <a:lnTo>
                    <a:pt x="1204" y="5101"/>
                  </a:lnTo>
                  <a:lnTo>
                    <a:pt x="1156" y="4964"/>
                  </a:lnTo>
                  <a:lnTo>
                    <a:pt x="1113" y="4824"/>
                  </a:lnTo>
                  <a:lnTo>
                    <a:pt x="1079" y="4683"/>
                  </a:lnTo>
                  <a:lnTo>
                    <a:pt x="1050" y="4542"/>
                  </a:lnTo>
                  <a:lnTo>
                    <a:pt x="1029" y="4399"/>
                  </a:lnTo>
                  <a:lnTo>
                    <a:pt x="1015" y="4254"/>
                  </a:lnTo>
                  <a:lnTo>
                    <a:pt x="1007" y="4110"/>
                  </a:lnTo>
                  <a:lnTo>
                    <a:pt x="1006" y="3965"/>
                  </a:lnTo>
                  <a:lnTo>
                    <a:pt x="1013" y="3820"/>
                  </a:lnTo>
                  <a:lnTo>
                    <a:pt x="1026" y="3675"/>
                  </a:lnTo>
                  <a:lnTo>
                    <a:pt x="1046" y="3532"/>
                  </a:lnTo>
                  <a:lnTo>
                    <a:pt x="1073" y="3388"/>
                  </a:lnTo>
                  <a:lnTo>
                    <a:pt x="1107" y="3246"/>
                  </a:lnTo>
                  <a:lnTo>
                    <a:pt x="1149" y="3105"/>
                  </a:lnTo>
                  <a:lnTo>
                    <a:pt x="1197" y="2966"/>
                  </a:lnTo>
                  <a:lnTo>
                    <a:pt x="1251" y="2828"/>
                  </a:lnTo>
                  <a:lnTo>
                    <a:pt x="1314" y="2694"/>
                  </a:lnTo>
                  <a:lnTo>
                    <a:pt x="1384" y="2561"/>
                  </a:lnTo>
                  <a:lnTo>
                    <a:pt x="1460" y="2430"/>
                  </a:lnTo>
                  <a:lnTo>
                    <a:pt x="1544" y="2303"/>
                  </a:lnTo>
                  <a:lnTo>
                    <a:pt x="1634" y="2180"/>
                  </a:lnTo>
                  <a:lnTo>
                    <a:pt x="1733" y="2059"/>
                  </a:lnTo>
                  <a:lnTo>
                    <a:pt x="1837" y="1943"/>
                  </a:lnTo>
                  <a:lnTo>
                    <a:pt x="1945" y="1835"/>
                  </a:lnTo>
                  <a:lnTo>
                    <a:pt x="2058" y="1732"/>
                  </a:lnTo>
                  <a:lnTo>
                    <a:pt x="2175" y="1637"/>
                  </a:lnTo>
                  <a:lnTo>
                    <a:pt x="2295" y="1548"/>
                  </a:lnTo>
                  <a:lnTo>
                    <a:pt x="2419" y="1465"/>
                  </a:lnTo>
                  <a:lnTo>
                    <a:pt x="2547" y="1390"/>
                  </a:lnTo>
                  <a:lnTo>
                    <a:pt x="2677" y="1322"/>
                  </a:lnTo>
                  <a:lnTo>
                    <a:pt x="2809" y="1259"/>
                  </a:lnTo>
                  <a:lnTo>
                    <a:pt x="2945" y="1204"/>
                  </a:lnTo>
                  <a:lnTo>
                    <a:pt x="3082" y="1156"/>
                  </a:lnTo>
                  <a:lnTo>
                    <a:pt x="3222" y="1113"/>
                  </a:lnTo>
                  <a:lnTo>
                    <a:pt x="3363" y="1078"/>
                  </a:lnTo>
                  <a:lnTo>
                    <a:pt x="3504" y="1050"/>
                  </a:lnTo>
                  <a:lnTo>
                    <a:pt x="3647" y="1029"/>
                  </a:lnTo>
                  <a:lnTo>
                    <a:pt x="3792" y="1014"/>
                  </a:lnTo>
                  <a:lnTo>
                    <a:pt x="3936" y="1007"/>
                  </a:lnTo>
                  <a:lnTo>
                    <a:pt x="4081" y="1006"/>
                  </a:lnTo>
                  <a:lnTo>
                    <a:pt x="4226" y="1012"/>
                  </a:lnTo>
                  <a:lnTo>
                    <a:pt x="4371" y="1025"/>
                  </a:lnTo>
                  <a:lnTo>
                    <a:pt x="4514" y="1045"/>
                  </a:lnTo>
                  <a:lnTo>
                    <a:pt x="4658" y="1072"/>
                  </a:lnTo>
                  <a:lnTo>
                    <a:pt x="4800" y="1106"/>
                  </a:lnTo>
                  <a:lnTo>
                    <a:pt x="4941" y="1148"/>
                  </a:lnTo>
                  <a:lnTo>
                    <a:pt x="5081" y="1196"/>
                  </a:lnTo>
                  <a:lnTo>
                    <a:pt x="5218" y="1251"/>
                  </a:lnTo>
                  <a:lnTo>
                    <a:pt x="5353" y="1313"/>
                  </a:lnTo>
                  <a:lnTo>
                    <a:pt x="5486" y="1383"/>
                  </a:lnTo>
                  <a:lnTo>
                    <a:pt x="5616" y="1459"/>
                  </a:lnTo>
                  <a:lnTo>
                    <a:pt x="5743" y="1543"/>
                  </a:lnTo>
                  <a:lnTo>
                    <a:pt x="5866" y="1633"/>
                  </a:lnTo>
                  <a:lnTo>
                    <a:pt x="5987" y="1732"/>
                  </a:lnTo>
                  <a:lnTo>
                    <a:pt x="6103" y="1836"/>
                  </a:lnTo>
                  <a:lnTo>
                    <a:pt x="6211" y="1944"/>
                  </a:lnTo>
                  <a:lnTo>
                    <a:pt x="6314" y="2057"/>
                  </a:lnTo>
                  <a:lnTo>
                    <a:pt x="6409" y="2174"/>
                  </a:lnTo>
                  <a:lnTo>
                    <a:pt x="6498" y="2294"/>
                  </a:lnTo>
                  <a:lnTo>
                    <a:pt x="6581" y="2419"/>
                  </a:lnTo>
                  <a:lnTo>
                    <a:pt x="6656" y="2546"/>
                  </a:lnTo>
                  <a:lnTo>
                    <a:pt x="6724" y="2677"/>
                  </a:lnTo>
                  <a:lnTo>
                    <a:pt x="6787" y="2809"/>
                  </a:lnTo>
                  <a:lnTo>
                    <a:pt x="6842" y="2944"/>
                  </a:lnTo>
                  <a:lnTo>
                    <a:pt x="6890" y="3082"/>
                  </a:lnTo>
                  <a:lnTo>
                    <a:pt x="6933" y="3221"/>
                  </a:lnTo>
                  <a:lnTo>
                    <a:pt x="6968" y="3362"/>
                  </a:lnTo>
                  <a:lnTo>
                    <a:pt x="6996" y="3503"/>
                  </a:lnTo>
                  <a:lnTo>
                    <a:pt x="7017" y="3647"/>
                  </a:lnTo>
                  <a:lnTo>
                    <a:pt x="7032" y="3791"/>
                  </a:lnTo>
                  <a:lnTo>
                    <a:pt x="7039" y="3936"/>
                  </a:lnTo>
                  <a:lnTo>
                    <a:pt x="7040" y="4081"/>
                  </a:lnTo>
                  <a:lnTo>
                    <a:pt x="7034" y="4226"/>
                  </a:lnTo>
                  <a:lnTo>
                    <a:pt x="7021" y="4369"/>
                  </a:lnTo>
                  <a:lnTo>
                    <a:pt x="7001" y="4514"/>
                  </a:lnTo>
                  <a:lnTo>
                    <a:pt x="6974" y="4657"/>
                  </a:lnTo>
                  <a:lnTo>
                    <a:pt x="6940" y="4799"/>
                  </a:lnTo>
                  <a:lnTo>
                    <a:pt x="6898" y="4940"/>
                  </a:lnTo>
                  <a:lnTo>
                    <a:pt x="6850" y="5080"/>
                  </a:lnTo>
                  <a:lnTo>
                    <a:pt x="6795" y="5216"/>
                  </a:lnTo>
                  <a:lnTo>
                    <a:pt x="6732" y="5352"/>
                  </a:lnTo>
                  <a:lnTo>
                    <a:pt x="6663" y="5485"/>
                  </a:lnTo>
                  <a:lnTo>
                    <a:pt x="6587" y="5615"/>
                  </a:lnTo>
                  <a:lnTo>
                    <a:pt x="6503" y="5742"/>
                  </a:lnTo>
                  <a:lnTo>
                    <a:pt x="6413" y="5866"/>
                  </a:lnTo>
                  <a:lnTo>
                    <a:pt x="6314" y="5986"/>
                  </a:lnTo>
                  <a:close/>
                  <a:moveTo>
                    <a:pt x="4024" y="0"/>
                  </a:moveTo>
                  <a:lnTo>
                    <a:pt x="3816" y="5"/>
                  </a:lnTo>
                  <a:lnTo>
                    <a:pt x="3612" y="20"/>
                  </a:lnTo>
                  <a:lnTo>
                    <a:pt x="3410" y="46"/>
                  </a:lnTo>
                  <a:lnTo>
                    <a:pt x="3212" y="81"/>
                  </a:lnTo>
                  <a:lnTo>
                    <a:pt x="3018" y="125"/>
                  </a:lnTo>
                  <a:lnTo>
                    <a:pt x="2826" y="180"/>
                  </a:lnTo>
                  <a:lnTo>
                    <a:pt x="2639" y="243"/>
                  </a:lnTo>
                  <a:lnTo>
                    <a:pt x="2456" y="316"/>
                  </a:lnTo>
                  <a:lnTo>
                    <a:pt x="2278" y="396"/>
                  </a:lnTo>
                  <a:lnTo>
                    <a:pt x="2105" y="485"/>
                  </a:lnTo>
                  <a:lnTo>
                    <a:pt x="1936" y="582"/>
                  </a:lnTo>
                  <a:lnTo>
                    <a:pt x="1773" y="687"/>
                  </a:lnTo>
                  <a:lnTo>
                    <a:pt x="1615" y="798"/>
                  </a:lnTo>
                  <a:lnTo>
                    <a:pt x="1463" y="918"/>
                  </a:lnTo>
                  <a:lnTo>
                    <a:pt x="1318" y="1044"/>
                  </a:lnTo>
                  <a:lnTo>
                    <a:pt x="1178" y="1178"/>
                  </a:lnTo>
                  <a:lnTo>
                    <a:pt x="1045" y="1318"/>
                  </a:lnTo>
                  <a:lnTo>
                    <a:pt x="918" y="1463"/>
                  </a:lnTo>
                  <a:lnTo>
                    <a:pt x="798" y="1615"/>
                  </a:lnTo>
                  <a:lnTo>
                    <a:pt x="687" y="1773"/>
                  </a:lnTo>
                  <a:lnTo>
                    <a:pt x="582" y="1936"/>
                  </a:lnTo>
                  <a:lnTo>
                    <a:pt x="485" y="2105"/>
                  </a:lnTo>
                  <a:lnTo>
                    <a:pt x="396" y="2278"/>
                  </a:lnTo>
                  <a:lnTo>
                    <a:pt x="316" y="2456"/>
                  </a:lnTo>
                  <a:lnTo>
                    <a:pt x="243" y="2639"/>
                  </a:lnTo>
                  <a:lnTo>
                    <a:pt x="181" y="2826"/>
                  </a:lnTo>
                  <a:lnTo>
                    <a:pt x="126" y="3018"/>
                  </a:lnTo>
                  <a:lnTo>
                    <a:pt x="81" y="3212"/>
                  </a:lnTo>
                  <a:lnTo>
                    <a:pt x="46" y="3410"/>
                  </a:lnTo>
                  <a:lnTo>
                    <a:pt x="20" y="3611"/>
                  </a:lnTo>
                  <a:lnTo>
                    <a:pt x="5" y="3816"/>
                  </a:lnTo>
                  <a:lnTo>
                    <a:pt x="0" y="4022"/>
                  </a:lnTo>
                  <a:lnTo>
                    <a:pt x="5" y="4230"/>
                  </a:lnTo>
                  <a:lnTo>
                    <a:pt x="20" y="4434"/>
                  </a:lnTo>
                  <a:lnTo>
                    <a:pt x="46" y="4636"/>
                  </a:lnTo>
                  <a:lnTo>
                    <a:pt x="81" y="4834"/>
                  </a:lnTo>
                  <a:lnTo>
                    <a:pt x="126" y="5028"/>
                  </a:lnTo>
                  <a:lnTo>
                    <a:pt x="181" y="5220"/>
                  </a:lnTo>
                  <a:lnTo>
                    <a:pt x="243" y="5407"/>
                  </a:lnTo>
                  <a:lnTo>
                    <a:pt x="316" y="5590"/>
                  </a:lnTo>
                  <a:lnTo>
                    <a:pt x="396" y="5768"/>
                  </a:lnTo>
                  <a:lnTo>
                    <a:pt x="485" y="5941"/>
                  </a:lnTo>
                  <a:lnTo>
                    <a:pt x="582" y="6110"/>
                  </a:lnTo>
                  <a:lnTo>
                    <a:pt x="687" y="6273"/>
                  </a:lnTo>
                  <a:lnTo>
                    <a:pt x="798" y="6431"/>
                  </a:lnTo>
                  <a:lnTo>
                    <a:pt x="918" y="6583"/>
                  </a:lnTo>
                  <a:lnTo>
                    <a:pt x="1045" y="6728"/>
                  </a:lnTo>
                  <a:lnTo>
                    <a:pt x="1178" y="6868"/>
                  </a:lnTo>
                  <a:lnTo>
                    <a:pt x="1318" y="7001"/>
                  </a:lnTo>
                  <a:lnTo>
                    <a:pt x="1463" y="7128"/>
                  </a:lnTo>
                  <a:lnTo>
                    <a:pt x="1615" y="7247"/>
                  </a:lnTo>
                  <a:lnTo>
                    <a:pt x="1773" y="7359"/>
                  </a:lnTo>
                  <a:lnTo>
                    <a:pt x="1936" y="7464"/>
                  </a:lnTo>
                  <a:lnTo>
                    <a:pt x="2105" y="7561"/>
                  </a:lnTo>
                  <a:lnTo>
                    <a:pt x="2278" y="7650"/>
                  </a:lnTo>
                  <a:lnTo>
                    <a:pt x="2456" y="7730"/>
                  </a:lnTo>
                  <a:lnTo>
                    <a:pt x="2639" y="7803"/>
                  </a:lnTo>
                  <a:lnTo>
                    <a:pt x="2826" y="7866"/>
                  </a:lnTo>
                  <a:lnTo>
                    <a:pt x="3018" y="7919"/>
                  </a:lnTo>
                  <a:lnTo>
                    <a:pt x="3212" y="7965"/>
                  </a:lnTo>
                  <a:lnTo>
                    <a:pt x="3410" y="8000"/>
                  </a:lnTo>
                  <a:lnTo>
                    <a:pt x="3612" y="8026"/>
                  </a:lnTo>
                  <a:lnTo>
                    <a:pt x="3816" y="8041"/>
                  </a:lnTo>
                  <a:lnTo>
                    <a:pt x="4024" y="8046"/>
                  </a:lnTo>
                  <a:lnTo>
                    <a:pt x="4231" y="8041"/>
                  </a:lnTo>
                  <a:lnTo>
                    <a:pt x="4435" y="8026"/>
                  </a:lnTo>
                  <a:lnTo>
                    <a:pt x="4636" y="8000"/>
                  </a:lnTo>
                  <a:lnTo>
                    <a:pt x="4834" y="7965"/>
                  </a:lnTo>
                  <a:lnTo>
                    <a:pt x="5028" y="7919"/>
                  </a:lnTo>
                  <a:lnTo>
                    <a:pt x="5220" y="7866"/>
                  </a:lnTo>
                  <a:lnTo>
                    <a:pt x="5407" y="7803"/>
                  </a:lnTo>
                  <a:lnTo>
                    <a:pt x="5590" y="7730"/>
                  </a:lnTo>
                  <a:lnTo>
                    <a:pt x="5768" y="7650"/>
                  </a:lnTo>
                  <a:lnTo>
                    <a:pt x="5941" y="7561"/>
                  </a:lnTo>
                  <a:lnTo>
                    <a:pt x="6110" y="7464"/>
                  </a:lnTo>
                  <a:lnTo>
                    <a:pt x="6273" y="7359"/>
                  </a:lnTo>
                  <a:lnTo>
                    <a:pt x="6431" y="7247"/>
                  </a:lnTo>
                  <a:lnTo>
                    <a:pt x="6583" y="7128"/>
                  </a:lnTo>
                  <a:lnTo>
                    <a:pt x="6728" y="7001"/>
                  </a:lnTo>
                  <a:lnTo>
                    <a:pt x="6868" y="6868"/>
                  </a:lnTo>
                  <a:lnTo>
                    <a:pt x="7002" y="6728"/>
                  </a:lnTo>
                  <a:lnTo>
                    <a:pt x="7128" y="6583"/>
                  </a:lnTo>
                  <a:lnTo>
                    <a:pt x="7248" y="6431"/>
                  </a:lnTo>
                  <a:lnTo>
                    <a:pt x="7360" y="6273"/>
                  </a:lnTo>
                  <a:lnTo>
                    <a:pt x="7465" y="6110"/>
                  </a:lnTo>
                  <a:lnTo>
                    <a:pt x="7561" y="5941"/>
                  </a:lnTo>
                  <a:lnTo>
                    <a:pt x="7650" y="5768"/>
                  </a:lnTo>
                  <a:lnTo>
                    <a:pt x="7730" y="5590"/>
                  </a:lnTo>
                  <a:lnTo>
                    <a:pt x="7803" y="5407"/>
                  </a:lnTo>
                  <a:lnTo>
                    <a:pt x="7866" y="5220"/>
                  </a:lnTo>
                  <a:lnTo>
                    <a:pt x="7921" y="5028"/>
                  </a:lnTo>
                  <a:lnTo>
                    <a:pt x="7966" y="4834"/>
                  </a:lnTo>
                  <a:lnTo>
                    <a:pt x="8001" y="4636"/>
                  </a:lnTo>
                  <a:lnTo>
                    <a:pt x="8026" y="4434"/>
                  </a:lnTo>
                  <a:lnTo>
                    <a:pt x="8042" y="4230"/>
                  </a:lnTo>
                  <a:lnTo>
                    <a:pt x="8047" y="4022"/>
                  </a:lnTo>
                  <a:lnTo>
                    <a:pt x="8042" y="3816"/>
                  </a:lnTo>
                  <a:lnTo>
                    <a:pt x="8026" y="3611"/>
                  </a:lnTo>
                  <a:lnTo>
                    <a:pt x="8001" y="3410"/>
                  </a:lnTo>
                  <a:lnTo>
                    <a:pt x="7966" y="3212"/>
                  </a:lnTo>
                  <a:lnTo>
                    <a:pt x="7921" y="3018"/>
                  </a:lnTo>
                  <a:lnTo>
                    <a:pt x="7866" y="2826"/>
                  </a:lnTo>
                  <a:lnTo>
                    <a:pt x="7803" y="2639"/>
                  </a:lnTo>
                  <a:lnTo>
                    <a:pt x="7730" y="2456"/>
                  </a:lnTo>
                  <a:lnTo>
                    <a:pt x="7650" y="2278"/>
                  </a:lnTo>
                  <a:lnTo>
                    <a:pt x="7561" y="2105"/>
                  </a:lnTo>
                  <a:lnTo>
                    <a:pt x="7465" y="1936"/>
                  </a:lnTo>
                  <a:lnTo>
                    <a:pt x="7360" y="1773"/>
                  </a:lnTo>
                  <a:lnTo>
                    <a:pt x="7248" y="1615"/>
                  </a:lnTo>
                  <a:lnTo>
                    <a:pt x="7128" y="1463"/>
                  </a:lnTo>
                  <a:lnTo>
                    <a:pt x="7002" y="1318"/>
                  </a:lnTo>
                  <a:lnTo>
                    <a:pt x="6868" y="1178"/>
                  </a:lnTo>
                  <a:lnTo>
                    <a:pt x="6728" y="1044"/>
                  </a:lnTo>
                  <a:lnTo>
                    <a:pt x="6583" y="918"/>
                  </a:lnTo>
                  <a:lnTo>
                    <a:pt x="6431" y="798"/>
                  </a:lnTo>
                  <a:lnTo>
                    <a:pt x="6273" y="687"/>
                  </a:lnTo>
                  <a:lnTo>
                    <a:pt x="6110" y="582"/>
                  </a:lnTo>
                  <a:lnTo>
                    <a:pt x="5941" y="485"/>
                  </a:lnTo>
                  <a:lnTo>
                    <a:pt x="5768" y="396"/>
                  </a:lnTo>
                  <a:lnTo>
                    <a:pt x="5590" y="316"/>
                  </a:lnTo>
                  <a:lnTo>
                    <a:pt x="5407" y="243"/>
                  </a:lnTo>
                  <a:lnTo>
                    <a:pt x="5220" y="180"/>
                  </a:lnTo>
                  <a:lnTo>
                    <a:pt x="5028" y="125"/>
                  </a:lnTo>
                  <a:lnTo>
                    <a:pt x="4834" y="81"/>
                  </a:lnTo>
                  <a:lnTo>
                    <a:pt x="4636" y="46"/>
                  </a:lnTo>
                  <a:lnTo>
                    <a:pt x="4435" y="20"/>
                  </a:lnTo>
                  <a:lnTo>
                    <a:pt x="4231" y="5"/>
                  </a:lnTo>
                  <a:lnTo>
                    <a:pt x="40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29" name="Freeform 69"/>
            <p:cNvSpPr>
              <a:spLocks/>
            </p:cNvSpPr>
            <p:nvPr/>
          </p:nvSpPr>
          <p:spPr bwMode="auto">
            <a:xfrm>
              <a:off x="3973513" y="2378075"/>
              <a:ext cx="96838" cy="96838"/>
            </a:xfrm>
            <a:custGeom>
              <a:avLst/>
              <a:gdLst>
                <a:gd name="T0" fmla="*/ 1705 w 2263"/>
                <a:gd name="T1" fmla="*/ 23 h 2263"/>
                <a:gd name="T2" fmla="*/ 1319 w 2263"/>
                <a:gd name="T3" fmla="*/ 122 h 2263"/>
                <a:gd name="T4" fmla="*/ 968 w 2263"/>
                <a:gd name="T5" fmla="*/ 291 h 2263"/>
                <a:gd name="T6" fmla="*/ 659 w 2263"/>
                <a:gd name="T7" fmla="*/ 523 h 2263"/>
                <a:gd name="T8" fmla="*/ 399 w 2263"/>
                <a:gd name="T9" fmla="*/ 808 h 2263"/>
                <a:gd name="T10" fmla="*/ 198 w 2263"/>
                <a:gd name="T11" fmla="*/ 1139 h 2263"/>
                <a:gd name="T12" fmla="*/ 63 w 2263"/>
                <a:gd name="T13" fmla="*/ 1508 h 2263"/>
                <a:gd name="T14" fmla="*/ 3 w 2263"/>
                <a:gd name="T15" fmla="*/ 1908 h 2263"/>
                <a:gd name="T16" fmla="*/ 1 w 2263"/>
                <a:gd name="T17" fmla="*/ 2038 h 2263"/>
                <a:gd name="T18" fmla="*/ 11 w 2263"/>
                <a:gd name="T19" fmla="*/ 2087 h 2263"/>
                <a:gd name="T20" fmla="*/ 30 w 2263"/>
                <a:gd name="T21" fmla="*/ 2131 h 2263"/>
                <a:gd name="T22" fmla="*/ 57 w 2263"/>
                <a:gd name="T23" fmla="*/ 2171 h 2263"/>
                <a:gd name="T24" fmla="*/ 91 w 2263"/>
                <a:gd name="T25" fmla="*/ 2206 h 2263"/>
                <a:gd name="T26" fmla="*/ 131 w 2263"/>
                <a:gd name="T27" fmla="*/ 2233 h 2263"/>
                <a:gd name="T28" fmla="*/ 177 w 2263"/>
                <a:gd name="T29" fmla="*/ 2252 h 2263"/>
                <a:gd name="T30" fmla="*/ 225 w 2263"/>
                <a:gd name="T31" fmla="*/ 2262 h 2263"/>
                <a:gd name="T32" fmla="*/ 276 w 2263"/>
                <a:gd name="T33" fmla="*/ 2262 h 2263"/>
                <a:gd name="T34" fmla="*/ 326 w 2263"/>
                <a:gd name="T35" fmla="*/ 2252 h 2263"/>
                <a:gd name="T36" fmla="*/ 371 w 2263"/>
                <a:gd name="T37" fmla="*/ 2233 h 2263"/>
                <a:gd name="T38" fmla="*/ 411 w 2263"/>
                <a:gd name="T39" fmla="*/ 2206 h 2263"/>
                <a:gd name="T40" fmla="*/ 445 w 2263"/>
                <a:gd name="T41" fmla="*/ 2171 h 2263"/>
                <a:gd name="T42" fmla="*/ 472 w 2263"/>
                <a:gd name="T43" fmla="*/ 2131 h 2263"/>
                <a:gd name="T44" fmla="*/ 492 w 2263"/>
                <a:gd name="T45" fmla="*/ 2087 h 2263"/>
                <a:gd name="T46" fmla="*/ 502 w 2263"/>
                <a:gd name="T47" fmla="*/ 2038 h 2263"/>
                <a:gd name="T48" fmla="*/ 505 w 2263"/>
                <a:gd name="T49" fmla="*/ 1934 h 2263"/>
                <a:gd name="T50" fmla="*/ 550 w 2263"/>
                <a:gd name="T51" fmla="*/ 1634 h 2263"/>
                <a:gd name="T52" fmla="*/ 651 w 2263"/>
                <a:gd name="T53" fmla="*/ 1358 h 2263"/>
                <a:gd name="T54" fmla="*/ 802 w 2263"/>
                <a:gd name="T55" fmla="*/ 1109 h 2263"/>
                <a:gd name="T56" fmla="*/ 997 w 2263"/>
                <a:gd name="T57" fmla="*/ 895 h 2263"/>
                <a:gd name="T58" fmla="*/ 1229 w 2263"/>
                <a:gd name="T59" fmla="*/ 721 h 2263"/>
                <a:gd name="T60" fmla="*/ 1492 w 2263"/>
                <a:gd name="T61" fmla="*/ 594 h 2263"/>
                <a:gd name="T62" fmla="*/ 1781 w 2263"/>
                <a:gd name="T63" fmla="*/ 521 h 2263"/>
                <a:gd name="T64" fmla="*/ 2025 w 2263"/>
                <a:gd name="T65" fmla="*/ 503 h 2263"/>
                <a:gd name="T66" fmla="*/ 2074 w 2263"/>
                <a:gd name="T67" fmla="*/ 496 h 2263"/>
                <a:gd name="T68" fmla="*/ 2120 w 2263"/>
                <a:gd name="T69" fmla="*/ 478 h 2263"/>
                <a:gd name="T70" fmla="*/ 2161 w 2263"/>
                <a:gd name="T71" fmla="*/ 453 h 2263"/>
                <a:gd name="T72" fmla="*/ 2198 w 2263"/>
                <a:gd name="T73" fmla="*/ 420 h 2263"/>
                <a:gd name="T74" fmla="*/ 2227 w 2263"/>
                <a:gd name="T75" fmla="*/ 382 h 2263"/>
                <a:gd name="T76" fmla="*/ 2248 w 2263"/>
                <a:gd name="T77" fmla="*/ 338 h 2263"/>
                <a:gd name="T78" fmla="*/ 2260 w 2263"/>
                <a:gd name="T79" fmla="*/ 289 h 2263"/>
                <a:gd name="T80" fmla="*/ 2263 w 2263"/>
                <a:gd name="T81" fmla="*/ 239 h 2263"/>
                <a:gd name="T82" fmla="*/ 2255 w 2263"/>
                <a:gd name="T83" fmla="*/ 189 h 2263"/>
                <a:gd name="T84" fmla="*/ 2238 w 2263"/>
                <a:gd name="T85" fmla="*/ 142 h 2263"/>
                <a:gd name="T86" fmla="*/ 2213 w 2263"/>
                <a:gd name="T87" fmla="*/ 101 h 2263"/>
                <a:gd name="T88" fmla="*/ 2180 w 2263"/>
                <a:gd name="T89" fmla="*/ 65 h 2263"/>
                <a:gd name="T90" fmla="*/ 2141 w 2263"/>
                <a:gd name="T91" fmla="*/ 36 h 2263"/>
                <a:gd name="T92" fmla="*/ 2098 w 2263"/>
                <a:gd name="T93" fmla="*/ 15 h 2263"/>
                <a:gd name="T94" fmla="*/ 2050 w 2263"/>
                <a:gd name="T95" fmla="*/ 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3" h="2263">
                  <a:moveTo>
                    <a:pt x="2012" y="0"/>
                  </a:moveTo>
                  <a:lnTo>
                    <a:pt x="1908" y="3"/>
                  </a:lnTo>
                  <a:lnTo>
                    <a:pt x="1806" y="11"/>
                  </a:lnTo>
                  <a:lnTo>
                    <a:pt x="1705" y="23"/>
                  </a:lnTo>
                  <a:lnTo>
                    <a:pt x="1606" y="41"/>
                  </a:lnTo>
                  <a:lnTo>
                    <a:pt x="1509" y="63"/>
                  </a:lnTo>
                  <a:lnTo>
                    <a:pt x="1413" y="90"/>
                  </a:lnTo>
                  <a:lnTo>
                    <a:pt x="1319" y="122"/>
                  </a:lnTo>
                  <a:lnTo>
                    <a:pt x="1229" y="158"/>
                  </a:lnTo>
                  <a:lnTo>
                    <a:pt x="1139" y="198"/>
                  </a:lnTo>
                  <a:lnTo>
                    <a:pt x="1053" y="243"/>
                  </a:lnTo>
                  <a:lnTo>
                    <a:pt x="968" y="291"/>
                  </a:lnTo>
                  <a:lnTo>
                    <a:pt x="887" y="344"/>
                  </a:lnTo>
                  <a:lnTo>
                    <a:pt x="807" y="400"/>
                  </a:lnTo>
                  <a:lnTo>
                    <a:pt x="732" y="459"/>
                  </a:lnTo>
                  <a:lnTo>
                    <a:pt x="659" y="523"/>
                  </a:lnTo>
                  <a:lnTo>
                    <a:pt x="589" y="589"/>
                  </a:lnTo>
                  <a:lnTo>
                    <a:pt x="523" y="658"/>
                  </a:lnTo>
                  <a:lnTo>
                    <a:pt x="459" y="732"/>
                  </a:lnTo>
                  <a:lnTo>
                    <a:pt x="399" y="808"/>
                  </a:lnTo>
                  <a:lnTo>
                    <a:pt x="344" y="887"/>
                  </a:lnTo>
                  <a:lnTo>
                    <a:pt x="290" y="968"/>
                  </a:lnTo>
                  <a:lnTo>
                    <a:pt x="242" y="1053"/>
                  </a:lnTo>
                  <a:lnTo>
                    <a:pt x="198" y="1139"/>
                  </a:lnTo>
                  <a:lnTo>
                    <a:pt x="158" y="1229"/>
                  </a:lnTo>
                  <a:lnTo>
                    <a:pt x="121" y="1319"/>
                  </a:lnTo>
                  <a:lnTo>
                    <a:pt x="90" y="1413"/>
                  </a:lnTo>
                  <a:lnTo>
                    <a:pt x="63" y="1508"/>
                  </a:lnTo>
                  <a:lnTo>
                    <a:pt x="41" y="1606"/>
                  </a:lnTo>
                  <a:lnTo>
                    <a:pt x="23" y="1705"/>
                  </a:lnTo>
                  <a:lnTo>
                    <a:pt x="10" y="1805"/>
                  </a:lnTo>
                  <a:lnTo>
                    <a:pt x="3" y="1908"/>
                  </a:lnTo>
                  <a:lnTo>
                    <a:pt x="0" y="2011"/>
                  </a:lnTo>
                  <a:lnTo>
                    <a:pt x="0" y="2011"/>
                  </a:lnTo>
                  <a:lnTo>
                    <a:pt x="0" y="2025"/>
                  </a:lnTo>
                  <a:lnTo>
                    <a:pt x="1" y="2038"/>
                  </a:lnTo>
                  <a:lnTo>
                    <a:pt x="3" y="2050"/>
                  </a:lnTo>
                  <a:lnTo>
                    <a:pt x="5" y="2063"/>
                  </a:lnTo>
                  <a:lnTo>
                    <a:pt x="8" y="2075"/>
                  </a:lnTo>
                  <a:lnTo>
                    <a:pt x="11" y="2087"/>
                  </a:lnTo>
                  <a:lnTo>
                    <a:pt x="15" y="2098"/>
                  </a:lnTo>
                  <a:lnTo>
                    <a:pt x="20" y="2110"/>
                  </a:lnTo>
                  <a:lnTo>
                    <a:pt x="25" y="2121"/>
                  </a:lnTo>
                  <a:lnTo>
                    <a:pt x="30" y="2131"/>
                  </a:lnTo>
                  <a:lnTo>
                    <a:pt x="36" y="2142"/>
                  </a:lnTo>
                  <a:lnTo>
                    <a:pt x="43" y="2152"/>
                  </a:lnTo>
                  <a:lnTo>
                    <a:pt x="49" y="2162"/>
                  </a:lnTo>
                  <a:lnTo>
                    <a:pt x="57" y="2171"/>
                  </a:lnTo>
                  <a:lnTo>
                    <a:pt x="65" y="2180"/>
                  </a:lnTo>
                  <a:lnTo>
                    <a:pt x="73" y="2189"/>
                  </a:lnTo>
                  <a:lnTo>
                    <a:pt x="82" y="2198"/>
                  </a:lnTo>
                  <a:lnTo>
                    <a:pt x="91" y="2206"/>
                  </a:lnTo>
                  <a:lnTo>
                    <a:pt x="100" y="2214"/>
                  </a:lnTo>
                  <a:lnTo>
                    <a:pt x="110" y="2221"/>
                  </a:lnTo>
                  <a:lnTo>
                    <a:pt x="120" y="2227"/>
                  </a:lnTo>
                  <a:lnTo>
                    <a:pt x="131" y="2233"/>
                  </a:lnTo>
                  <a:lnTo>
                    <a:pt x="141" y="2239"/>
                  </a:lnTo>
                  <a:lnTo>
                    <a:pt x="153" y="2244"/>
                  </a:lnTo>
                  <a:lnTo>
                    <a:pt x="165" y="2248"/>
                  </a:lnTo>
                  <a:lnTo>
                    <a:pt x="177" y="2252"/>
                  </a:lnTo>
                  <a:lnTo>
                    <a:pt x="188" y="2255"/>
                  </a:lnTo>
                  <a:lnTo>
                    <a:pt x="201" y="2258"/>
                  </a:lnTo>
                  <a:lnTo>
                    <a:pt x="213" y="2260"/>
                  </a:lnTo>
                  <a:lnTo>
                    <a:pt x="225" y="2262"/>
                  </a:lnTo>
                  <a:lnTo>
                    <a:pt x="238" y="2263"/>
                  </a:lnTo>
                  <a:lnTo>
                    <a:pt x="251" y="2263"/>
                  </a:lnTo>
                  <a:lnTo>
                    <a:pt x="264" y="2263"/>
                  </a:lnTo>
                  <a:lnTo>
                    <a:pt x="276" y="2262"/>
                  </a:lnTo>
                  <a:lnTo>
                    <a:pt x="289" y="2260"/>
                  </a:lnTo>
                  <a:lnTo>
                    <a:pt x="301" y="2258"/>
                  </a:lnTo>
                  <a:lnTo>
                    <a:pt x="313" y="2255"/>
                  </a:lnTo>
                  <a:lnTo>
                    <a:pt x="326" y="2252"/>
                  </a:lnTo>
                  <a:lnTo>
                    <a:pt x="338" y="2248"/>
                  </a:lnTo>
                  <a:lnTo>
                    <a:pt x="349" y="2244"/>
                  </a:lnTo>
                  <a:lnTo>
                    <a:pt x="360" y="2239"/>
                  </a:lnTo>
                  <a:lnTo>
                    <a:pt x="371" y="2233"/>
                  </a:lnTo>
                  <a:lnTo>
                    <a:pt x="381" y="2227"/>
                  </a:lnTo>
                  <a:lnTo>
                    <a:pt x="391" y="2221"/>
                  </a:lnTo>
                  <a:lnTo>
                    <a:pt x="401" y="2214"/>
                  </a:lnTo>
                  <a:lnTo>
                    <a:pt x="411" y="2206"/>
                  </a:lnTo>
                  <a:lnTo>
                    <a:pt x="420" y="2198"/>
                  </a:lnTo>
                  <a:lnTo>
                    <a:pt x="429" y="2189"/>
                  </a:lnTo>
                  <a:lnTo>
                    <a:pt x="437" y="2180"/>
                  </a:lnTo>
                  <a:lnTo>
                    <a:pt x="445" y="2171"/>
                  </a:lnTo>
                  <a:lnTo>
                    <a:pt x="452" y="2162"/>
                  </a:lnTo>
                  <a:lnTo>
                    <a:pt x="459" y="2152"/>
                  </a:lnTo>
                  <a:lnTo>
                    <a:pt x="466" y="2142"/>
                  </a:lnTo>
                  <a:lnTo>
                    <a:pt x="472" y="2131"/>
                  </a:lnTo>
                  <a:lnTo>
                    <a:pt x="477" y="2121"/>
                  </a:lnTo>
                  <a:lnTo>
                    <a:pt x="482" y="2110"/>
                  </a:lnTo>
                  <a:lnTo>
                    <a:pt x="488" y="2098"/>
                  </a:lnTo>
                  <a:lnTo>
                    <a:pt x="492" y="2087"/>
                  </a:lnTo>
                  <a:lnTo>
                    <a:pt x="495" y="2075"/>
                  </a:lnTo>
                  <a:lnTo>
                    <a:pt x="498" y="2063"/>
                  </a:lnTo>
                  <a:lnTo>
                    <a:pt x="500" y="2050"/>
                  </a:lnTo>
                  <a:lnTo>
                    <a:pt x="502" y="2038"/>
                  </a:lnTo>
                  <a:lnTo>
                    <a:pt x="503" y="2025"/>
                  </a:lnTo>
                  <a:lnTo>
                    <a:pt x="503" y="2011"/>
                  </a:lnTo>
                  <a:lnTo>
                    <a:pt x="503" y="2011"/>
                  </a:lnTo>
                  <a:lnTo>
                    <a:pt x="505" y="1934"/>
                  </a:lnTo>
                  <a:lnTo>
                    <a:pt x="511" y="1858"/>
                  </a:lnTo>
                  <a:lnTo>
                    <a:pt x="520" y="1782"/>
                  </a:lnTo>
                  <a:lnTo>
                    <a:pt x="533" y="1708"/>
                  </a:lnTo>
                  <a:lnTo>
                    <a:pt x="550" y="1634"/>
                  </a:lnTo>
                  <a:lnTo>
                    <a:pt x="570" y="1563"/>
                  </a:lnTo>
                  <a:lnTo>
                    <a:pt x="594" y="1492"/>
                  </a:lnTo>
                  <a:lnTo>
                    <a:pt x="621" y="1424"/>
                  </a:lnTo>
                  <a:lnTo>
                    <a:pt x="651" y="1358"/>
                  </a:lnTo>
                  <a:lnTo>
                    <a:pt x="685" y="1292"/>
                  </a:lnTo>
                  <a:lnTo>
                    <a:pt x="721" y="1229"/>
                  </a:lnTo>
                  <a:lnTo>
                    <a:pt x="760" y="1167"/>
                  </a:lnTo>
                  <a:lnTo>
                    <a:pt x="802" y="1109"/>
                  </a:lnTo>
                  <a:lnTo>
                    <a:pt x="847" y="1052"/>
                  </a:lnTo>
                  <a:lnTo>
                    <a:pt x="894" y="997"/>
                  </a:lnTo>
                  <a:lnTo>
                    <a:pt x="944" y="945"/>
                  </a:lnTo>
                  <a:lnTo>
                    <a:pt x="997" y="895"/>
                  </a:lnTo>
                  <a:lnTo>
                    <a:pt x="1052" y="848"/>
                  </a:lnTo>
                  <a:lnTo>
                    <a:pt x="1108" y="802"/>
                  </a:lnTo>
                  <a:lnTo>
                    <a:pt x="1168" y="761"/>
                  </a:lnTo>
                  <a:lnTo>
                    <a:pt x="1229" y="721"/>
                  </a:lnTo>
                  <a:lnTo>
                    <a:pt x="1292" y="685"/>
                  </a:lnTo>
                  <a:lnTo>
                    <a:pt x="1357" y="651"/>
                  </a:lnTo>
                  <a:lnTo>
                    <a:pt x="1424" y="621"/>
                  </a:lnTo>
                  <a:lnTo>
                    <a:pt x="1492" y="594"/>
                  </a:lnTo>
                  <a:lnTo>
                    <a:pt x="1563" y="571"/>
                  </a:lnTo>
                  <a:lnTo>
                    <a:pt x="1634" y="551"/>
                  </a:lnTo>
                  <a:lnTo>
                    <a:pt x="1707" y="534"/>
                  </a:lnTo>
                  <a:lnTo>
                    <a:pt x="1781" y="521"/>
                  </a:lnTo>
                  <a:lnTo>
                    <a:pt x="1857" y="511"/>
                  </a:lnTo>
                  <a:lnTo>
                    <a:pt x="1934" y="505"/>
                  </a:lnTo>
                  <a:lnTo>
                    <a:pt x="2012" y="503"/>
                  </a:lnTo>
                  <a:lnTo>
                    <a:pt x="2025" y="503"/>
                  </a:lnTo>
                  <a:lnTo>
                    <a:pt x="2037" y="502"/>
                  </a:lnTo>
                  <a:lnTo>
                    <a:pt x="2050" y="500"/>
                  </a:lnTo>
                  <a:lnTo>
                    <a:pt x="2062" y="498"/>
                  </a:lnTo>
                  <a:lnTo>
                    <a:pt x="2074" y="496"/>
                  </a:lnTo>
                  <a:lnTo>
                    <a:pt x="2086" y="491"/>
                  </a:lnTo>
                  <a:lnTo>
                    <a:pt x="2098" y="487"/>
                  </a:lnTo>
                  <a:lnTo>
                    <a:pt x="2109" y="483"/>
                  </a:lnTo>
                  <a:lnTo>
                    <a:pt x="2120" y="478"/>
                  </a:lnTo>
                  <a:lnTo>
                    <a:pt x="2131" y="472"/>
                  </a:lnTo>
                  <a:lnTo>
                    <a:pt x="2141" y="466"/>
                  </a:lnTo>
                  <a:lnTo>
                    <a:pt x="2151" y="460"/>
                  </a:lnTo>
                  <a:lnTo>
                    <a:pt x="2161" y="453"/>
                  </a:lnTo>
                  <a:lnTo>
                    <a:pt x="2171" y="445"/>
                  </a:lnTo>
                  <a:lnTo>
                    <a:pt x="2180" y="437"/>
                  </a:lnTo>
                  <a:lnTo>
                    <a:pt x="2190" y="429"/>
                  </a:lnTo>
                  <a:lnTo>
                    <a:pt x="2198" y="420"/>
                  </a:lnTo>
                  <a:lnTo>
                    <a:pt x="2206" y="411"/>
                  </a:lnTo>
                  <a:lnTo>
                    <a:pt x="2213" y="402"/>
                  </a:lnTo>
                  <a:lnTo>
                    <a:pt x="2220" y="392"/>
                  </a:lnTo>
                  <a:lnTo>
                    <a:pt x="2227" y="382"/>
                  </a:lnTo>
                  <a:lnTo>
                    <a:pt x="2233" y="371"/>
                  </a:lnTo>
                  <a:lnTo>
                    <a:pt x="2238" y="361"/>
                  </a:lnTo>
                  <a:lnTo>
                    <a:pt x="2243" y="350"/>
                  </a:lnTo>
                  <a:lnTo>
                    <a:pt x="2248" y="338"/>
                  </a:lnTo>
                  <a:lnTo>
                    <a:pt x="2252" y="327"/>
                  </a:lnTo>
                  <a:lnTo>
                    <a:pt x="2255" y="314"/>
                  </a:lnTo>
                  <a:lnTo>
                    <a:pt x="2258" y="302"/>
                  </a:lnTo>
                  <a:lnTo>
                    <a:pt x="2260" y="289"/>
                  </a:lnTo>
                  <a:lnTo>
                    <a:pt x="2262" y="277"/>
                  </a:lnTo>
                  <a:lnTo>
                    <a:pt x="2263" y="264"/>
                  </a:lnTo>
                  <a:lnTo>
                    <a:pt x="2263" y="251"/>
                  </a:lnTo>
                  <a:lnTo>
                    <a:pt x="2263" y="239"/>
                  </a:lnTo>
                  <a:lnTo>
                    <a:pt x="2262" y="226"/>
                  </a:lnTo>
                  <a:lnTo>
                    <a:pt x="2260" y="213"/>
                  </a:lnTo>
                  <a:lnTo>
                    <a:pt x="2258" y="201"/>
                  </a:lnTo>
                  <a:lnTo>
                    <a:pt x="2255" y="189"/>
                  </a:lnTo>
                  <a:lnTo>
                    <a:pt x="2252" y="177"/>
                  </a:lnTo>
                  <a:lnTo>
                    <a:pt x="2248" y="165"/>
                  </a:lnTo>
                  <a:lnTo>
                    <a:pt x="2243" y="154"/>
                  </a:lnTo>
                  <a:lnTo>
                    <a:pt x="2238" y="142"/>
                  </a:lnTo>
                  <a:lnTo>
                    <a:pt x="2233" y="131"/>
                  </a:lnTo>
                  <a:lnTo>
                    <a:pt x="2227" y="121"/>
                  </a:lnTo>
                  <a:lnTo>
                    <a:pt x="2220" y="111"/>
                  </a:lnTo>
                  <a:lnTo>
                    <a:pt x="2213" y="101"/>
                  </a:lnTo>
                  <a:lnTo>
                    <a:pt x="2206" y="91"/>
                  </a:lnTo>
                  <a:lnTo>
                    <a:pt x="2198" y="82"/>
                  </a:lnTo>
                  <a:lnTo>
                    <a:pt x="2190" y="74"/>
                  </a:lnTo>
                  <a:lnTo>
                    <a:pt x="2180" y="65"/>
                  </a:lnTo>
                  <a:lnTo>
                    <a:pt x="2171" y="57"/>
                  </a:lnTo>
                  <a:lnTo>
                    <a:pt x="2161" y="50"/>
                  </a:lnTo>
                  <a:lnTo>
                    <a:pt x="2151" y="43"/>
                  </a:lnTo>
                  <a:lnTo>
                    <a:pt x="2141" y="36"/>
                  </a:lnTo>
                  <a:lnTo>
                    <a:pt x="2131" y="30"/>
                  </a:lnTo>
                  <a:lnTo>
                    <a:pt x="2120" y="25"/>
                  </a:lnTo>
                  <a:lnTo>
                    <a:pt x="2109" y="20"/>
                  </a:lnTo>
                  <a:lnTo>
                    <a:pt x="2098" y="15"/>
                  </a:lnTo>
                  <a:lnTo>
                    <a:pt x="2086" y="12"/>
                  </a:lnTo>
                  <a:lnTo>
                    <a:pt x="2074" y="8"/>
                  </a:lnTo>
                  <a:lnTo>
                    <a:pt x="2062" y="5"/>
                  </a:lnTo>
                  <a:lnTo>
                    <a:pt x="2050" y="3"/>
                  </a:lnTo>
                  <a:lnTo>
                    <a:pt x="2037" y="2"/>
                  </a:lnTo>
                  <a:lnTo>
                    <a:pt x="2025" y="1"/>
                  </a:lnTo>
                  <a:lnTo>
                    <a:pt x="20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0" name="Freeform 70"/>
            <p:cNvSpPr>
              <a:spLocks noEditPoints="1"/>
            </p:cNvSpPr>
            <p:nvPr/>
          </p:nvSpPr>
          <p:spPr bwMode="auto">
            <a:xfrm>
              <a:off x="3714750" y="2139950"/>
              <a:ext cx="690563" cy="582613"/>
            </a:xfrm>
            <a:custGeom>
              <a:avLst/>
              <a:gdLst>
                <a:gd name="T0" fmla="*/ 15067 w 16095"/>
                <a:gd name="T1" fmla="*/ 12220 h 13579"/>
                <a:gd name="T2" fmla="*/ 14989 w 16095"/>
                <a:gd name="T3" fmla="*/ 12371 h 13579"/>
                <a:gd name="T4" fmla="*/ 14868 w 16095"/>
                <a:gd name="T5" fmla="*/ 12488 h 13579"/>
                <a:gd name="T6" fmla="*/ 14712 w 16095"/>
                <a:gd name="T7" fmla="*/ 12557 h 13579"/>
                <a:gd name="T8" fmla="*/ 1483 w 16095"/>
                <a:gd name="T9" fmla="*/ 12572 h 13579"/>
                <a:gd name="T10" fmla="*/ 1313 w 16095"/>
                <a:gd name="T11" fmla="*/ 12534 h 13579"/>
                <a:gd name="T12" fmla="*/ 1171 w 16095"/>
                <a:gd name="T13" fmla="*/ 12442 h 13579"/>
                <a:gd name="T14" fmla="*/ 1066 w 16095"/>
                <a:gd name="T15" fmla="*/ 12311 h 13579"/>
                <a:gd name="T16" fmla="*/ 1012 w 16095"/>
                <a:gd name="T17" fmla="*/ 12147 h 13579"/>
                <a:gd name="T18" fmla="*/ 1011 w 16095"/>
                <a:gd name="T19" fmla="*/ 4458 h 13579"/>
                <a:gd name="T20" fmla="*/ 1054 w 16095"/>
                <a:gd name="T21" fmla="*/ 4310 h 13579"/>
                <a:gd name="T22" fmla="*/ 1140 w 16095"/>
                <a:gd name="T23" fmla="*/ 4186 h 13579"/>
                <a:gd name="T24" fmla="*/ 1258 w 16095"/>
                <a:gd name="T25" fmla="*/ 4090 h 13579"/>
                <a:gd name="T26" fmla="*/ 1404 w 16095"/>
                <a:gd name="T27" fmla="*/ 4035 h 13579"/>
                <a:gd name="T28" fmla="*/ 5099 w 16095"/>
                <a:gd name="T29" fmla="*/ 1253 h 13579"/>
                <a:gd name="T30" fmla="*/ 5179 w 16095"/>
                <a:gd name="T31" fmla="*/ 1151 h 13579"/>
                <a:gd name="T32" fmla="*/ 5281 w 16095"/>
                <a:gd name="T33" fmla="*/ 1073 h 13579"/>
                <a:gd name="T34" fmla="*/ 5401 w 16095"/>
                <a:gd name="T35" fmla="*/ 1023 h 13579"/>
                <a:gd name="T36" fmla="*/ 5533 w 16095"/>
                <a:gd name="T37" fmla="*/ 1006 h 13579"/>
                <a:gd name="T38" fmla="*/ 10675 w 16095"/>
                <a:gd name="T39" fmla="*/ 1019 h 13579"/>
                <a:gd name="T40" fmla="*/ 10797 w 16095"/>
                <a:gd name="T41" fmla="*/ 1064 h 13579"/>
                <a:gd name="T42" fmla="*/ 10901 w 16095"/>
                <a:gd name="T43" fmla="*/ 1138 h 13579"/>
                <a:gd name="T44" fmla="*/ 10986 w 16095"/>
                <a:gd name="T45" fmla="*/ 1237 h 13579"/>
                <a:gd name="T46" fmla="*/ 14669 w 16095"/>
                <a:gd name="T47" fmla="*/ 4031 h 13579"/>
                <a:gd name="T48" fmla="*/ 14817 w 16095"/>
                <a:gd name="T49" fmla="*/ 4080 h 13579"/>
                <a:gd name="T50" fmla="*/ 14940 w 16095"/>
                <a:gd name="T51" fmla="*/ 4170 h 13579"/>
                <a:gd name="T52" fmla="*/ 15031 w 16095"/>
                <a:gd name="T53" fmla="*/ 4291 h 13579"/>
                <a:gd name="T54" fmla="*/ 15081 w 16095"/>
                <a:gd name="T55" fmla="*/ 4436 h 13579"/>
                <a:gd name="T56" fmla="*/ 12654 w 16095"/>
                <a:gd name="T57" fmla="*/ 2675 h 13579"/>
                <a:gd name="T58" fmla="*/ 11802 w 16095"/>
                <a:gd name="T59" fmla="*/ 647 h 13579"/>
                <a:gd name="T60" fmla="*/ 11540 w 16095"/>
                <a:gd name="T61" fmla="*/ 358 h 13579"/>
                <a:gd name="T62" fmla="*/ 11217 w 16095"/>
                <a:gd name="T63" fmla="*/ 148 h 13579"/>
                <a:gd name="T64" fmla="*/ 10847 w 16095"/>
                <a:gd name="T65" fmla="*/ 26 h 13579"/>
                <a:gd name="T66" fmla="*/ 5474 w 16095"/>
                <a:gd name="T67" fmla="*/ 1 h 13579"/>
                <a:gd name="T68" fmla="*/ 5085 w 16095"/>
                <a:gd name="T69" fmla="*/ 67 h 13579"/>
                <a:gd name="T70" fmla="*/ 4733 w 16095"/>
                <a:gd name="T71" fmla="*/ 227 h 13579"/>
                <a:gd name="T72" fmla="*/ 4434 w 16095"/>
                <a:gd name="T73" fmla="*/ 473 h 13579"/>
                <a:gd name="T74" fmla="*/ 4204 w 16095"/>
                <a:gd name="T75" fmla="*/ 792 h 13579"/>
                <a:gd name="T76" fmla="*/ 1127 w 16095"/>
                <a:gd name="T77" fmla="*/ 3067 h 13579"/>
                <a:gd name="T78" fmla="*/ 700 w 16095"/>
                <a:gd name="T79" fmla="*/ 3251 h 13579"/>
                <a:gd name="T80" fmla="*/ 357 w 16095"/>
                <a:gd name="T81" fmla="*/ 3550 h 13579"/>
                <a:gd name="T82" fmla="*/ 119 w 16095"/>
                <a:gd name="T83" fmla="*/ 3937 h 13579"/>
                <a:gd name="T84" fmla="*/ 6 w 16095"/>
                <a:gd name="T85" fmla="*/ 4389 h 13579"/>
                <a:gd name="T86" fmla="*/ 31 w 16095"/>
                <a:gd name="T87" fmla="*/ 12374 h 13579"/>
                <a:gd name="T88" fmla="*/ 218 w 16095"/>
                <a:gd name="T89" fmla="*/ 12852 h 13579"/>
                <a:gd name="T90" fmla="*/ 549 w 16095"/>
                <a:gd name="T91" fmla="*/ 13234 h 13579"/>
                <a:gd name="T92" fmla="*/ 991 w 16095"/>
                <a:gd name="T93" fmla="*/ 13487 h 13579"/>
                <a:gd name="T94" fmla="*/ 1509 w 16095"/>
                <a:gd name="T95" fmla="*/ 13579 h 13579"/>
                <a:gd name="T96" fmla="*/ 15034 w 16095"/>
                <a:gd name="T97" fmla="*/ 13511 h 13579"/>
                <a:gd name="T98" fmla="*/ 15488 w 16095"/>
                <a:gd name="T99" fmla="*/ 13279 h 13579"/>
                <a:gd name="T100" fmla="*/ 15836 w 16095"/>
                <a:gd name="T101" fmla="*/ 12913 h 13579"/>
                <a:gd name="T102" fmla="*/ 16048 w 16095"/>
                <a:gd name="T103" fmla="*/ 12446 h 13579"/>
                <a:gd name="T104" fmla="*/ 16093 w 16095"/>
                <a:gd name="T105" fmla="*/ 4457 h 13579"/>
                <a:gd name="T106" fmla="*/ 16000 w 16095"/>
                <a:gd name="T107" fmla="*/ 3999 h 13579"/>
                <a:gd name="T108" fmla="*/ 15779 w 16095"/>
                <a:gd name="T109" fmla="*/ 3600 h 13579"/>
                <a:gd name="T110" fmla="*/ 15450 w 16095"/>
                <a:gd name="T111" fmla="*/ 3287 h 13579"/>
                <a:gd name="T112" fmla="*/ 15034 w 16095"/>
                <a:gd name="T113" fmla="*/ 3085 h 1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3579">
                  <a:moveTo>
                    <a:pt x="15089" y="12070"/>
                  </a:moveTo>
                  <a:lnTo>
                    <a:pt x="15088" y="12096"/>
                  </a:lnTo>
                  <a:lnTo>
                    <a:pt x="15086" y="12121"/>
                  </a:lnTo>
                  <a:lnTo>
                    <a:pt x="15083" y="12147"/>
                  </a:lnTo>
                  <a:lnTo>
                    <a:pt x="15079" y="12172"/>
                  </a:lnTo>
                  <a:lnTo>
                    <a:pt x="15073" y="12196"/>
                  </a:lnTo>
                  <a:lnTo>
                    <a:pt x="15067" y="12220"/>
                  </a:lnTo>
                  <a:lnTo>
                    <a:pt x="15059" y="12243"/>
                  </a:lnTo>
                  <a:lnTo>
                    <a:pt x="15050" y="12266"/>
                  </a:lnTo>
                  <a:lnTo>
                    <a:pt x="15040" y="12288"/>
                  </a:lnTo>
                  <a:lnTo>
                    <a:pt x="15029" y="12311"/>
                  </a:lnTo>
                  <a:lnTo>
                    <a:pt x="15017" y="12331"/>
                  </a:lnTo>
                  <a:lnTo>
                    <a:pt x="15004" y="12352"/>
                  </a:lnTo>
                  <a:lnTo>
                    <a:pt x="14989" y="12371"/>
                  </a:lnTo>
                  <a:lnTo>
                    <a:pt x="14974" y="12390"/>
                  </a:lnTo>
                  <a:lnTo>
                    <a:pt x="14958" y="12408"/>
                  </a:lnTo>
                  <a:lnTo>
                    <a:pt x="14942" y="12426"/>
                  </a:lnTo>
                  <a:lnTo>
                    <a:pt x="14924" y="12442"/>
                  </a:lnTo>
                  <a:lnTo>
                    <a:pt x="14906" y="12458"/>
                  </a:lnTo>
                  <a:lnTo>
                    <a:pt x="14887" y="12473"/>
                  </a:lnTo>
                  <a:lnTo>
                    <a:pt x="14868" y="12488"/>
                  </a:lnTo>
                  <a:lnTo>
                    <a:pt x="14847" y="12501"/>
                  </a:lnTo>
                  <a:lnTo>
                    <a:pt x="14826" y="12513"/>
                  </a:lnTo>
                  <a:lnTo>
                    <a:pt x="14804" y="12524"/>
                  </a:lnTo>
                  <a:lnTo>
                    <a:pt x="14782" y="12534"/>
                  </a:lnTo>
                  <a:lnTo>
                    <a:pt x="14759" y="12543"/>
                  </a:lnTo>
                  <a:lnTo>
                    <a:pt x="14736" y="12551"/>
                  </a:lnTo>
                  <a:lnTo>
                    <a:pt x="14712" y="12557"/>
                  </a:lnTo>
                  <a:lnTo>
                    <a:pt x="14688" y="12563"/>
                  </a:lnTo>
                  <a:lnTo>
                    <a:pt x="14663" y="12567"/>
                  </a:lnTo>
                  <a:lnTo>
                    <a:pt x="14637" y="12570"/>
                  </a:lnTo>
                  <a:lnTo>
                    <a:pt x="14612" y="12572"/>
                  </a:lnTo>
                  <a:lnTo>
                    <a:pt x="14586" y="12573"/>
                  </a:lnTo>
                  <a:lnTo>
                    <a:pt x="1509" y="12573"/>
                  </a:lnTo>
                  <a:lnTo>
                    <a:pt x="1483" y="12572"/>
                  </a:lnTo>
                  <a:lnTo>
                    <a:pt x="1458" y="12570"/>
                  </a:lnTo>
                  <a:lnTo>
                    <a:pt x="1432" y="12567"/>
                  </a:lnTo>
                  <a:lnTo>
                    <a:pt x="1407" y="12563"/>
                  </a:lnTo>
                  <a:lnTo>
                    <a:pt x="1383" y="12557"/>
                  </a:lnTo>
                  <a:lnTo>
                    <a:pt x="1359" y="12551"/>
                  </a:lnTo>
                  <a:lnTo>
                    <a:pt x="1336" y="12543"/>
                  </a:lnTo>
                  <a:lnTo>
                    <a:pt x="1313" y="12534"/>
                  </a:lnTo>
                  <a:lnTo>
                    <a:pt x="1291" y="12524"/>
                  </a:lnTo>
                  <a:lnTo>
                    <a:pt x="1268" y="12513"/>
                  </a:lnTo>
                  <a:lnTo>
                    <a:pt x="1248" y="12501"/>
                  </a:lnTo>
                  <a:lnTo>
                    <a:pt x="1227" y="12488"/>
                  </a:lnTo>
                  <a:lnTo>
                    <a:pt x="1208" y="12473"/>
                  </a:lnTo>
                  <a:lnTo>
                    <a:pt x="1189" y="12458"/>
                  </a:lnTo>
                  <a:lnTo>
                    <a:pt x="1171" y="12442"/>
                  </a:lnTo>
                  <a:lnTo>
                    <a:pt x="1153" y="12426"/>
                  </a:lnTo>
                  <a:lnTo>
                    <a:pt x="1137" y="12408"/>
                  </a:lnTo>
                  <a:lnTo>
                    <a:pt x="1121" y="12390"/>
                  </a:lnTo>
                  <a:lnTo>
                    <a:pt x="1106" y="12371"/>
                  </a:lnTo>
                  <a:lnTo>
                    <a:pt x="1091" y="12352"/>
                  </a:lnTo>
                  <a:lnTo>
                    <a:pt x="1078" y="12331"/>
                  </a:lnTo>
                  <a:lnTo>
                    <a:pt x="1066" y="12311"/>
                  </a:lnTo>
                  <a:lnTo>
                    <a:pt x="1055" y="12288"/>
                  </a:lnTo>
                  <a:lnTo>
                    <a:pt x="1045" y="12266"/>
                  </a:lnTo>
                  <a:lnTo>
                    <a:pt x="1036" y="12243"/>
                  </a:lnTo>
                  <a:lnTo>
                    <a:pt x="1028" y="12220"/>
                  </a:lnTo>
                  <a:lnTo>
                    <a:pt x="1022" y="12196"/>
                  </a:lnTo>
                  <a:lnTo>
                    <a:pt x="1016" y="12172"/>
                  </a:lnTo>
                  <a:lnTo>
                    <a:pt x="1012" y="12147"/>
                  </a:lnTo>
                  <a:lnTo>
                    <a:pt x="1009" y="12121"/>
                  </a:lnTo>
                  <a:lnTo>
                    <a:pt x="1007" y="12096"/>
                  </a:lnTo>
                  <a:lnTo>
                    <a:pt x="1006" y="12070"/>
                  </a:lnTo>
                  <a:lnTo>
                    <a:pt x="1006" y="4527"/>
                  </a:lnTo>
                  <a:lnTo>
                    <a:pt x="1006" y="4504"/>
                  </a:lnTo>
                  <a:lnTo>
                    <a:pt x="1008" y="4480"/>
                  </a:lnTo>
                  <a:lnTo>
                    <a:pt x="1011" y="4458"/>
                  </a:lnTo>
                  <a:lnTo>
                    <a:pt x="1014" y="4436"/>
                  </a:lnTo>
                  <a:lnTo>
                    <a:pt x="1018" y="4414"/>
                  </a:lnTo>
                  <a:lnTo>
                    <a:pt x="1024" y="4393"/>
                  </a:lnTo>
                  <a:lnTo>
                    <a:pt x="1030" y="4372"/>
                  </a:lnTo>
                  <a:lnTo>
                    <a:pt x="1037" y="4351"/>
                  </a:lnTo>
                  <a:lnTo>
                    <a:pt x="1045" y="4331"/>
                  </a:lnTo>
                  <a:lnTo>
                    <a:pt x="1054" y="4310"/>
                  </a:lnTo>
                  <a:lnTo>
                    <a:pt x="1064" y="4291"/>
                  </a:lnTo>
                  <a:lnTo>
                    <a:pt x="1075" y="4272"/>
                  </a:lnTo>
                  <a:lnTo>
                    <a:pt x="1086" y="4254"/>
                  </a:lnTo>
                  <a:lnTo>
                    <a:pt x="1098" y="4236"/>
                  </a:lnTo>
                  <a:lnTo>
                    <a:pt x="1112" y="4218"/>
                  </a:lnTo>
                  <a:lnTo>
                    <a:pt x="1126" y="4202"/>
                  </a:lnTo>
                  <a:lnTo>
                    <a:pt x="1140" y="4186"/>
                  </a:lnTo>
                  <a:lnTo>
                    <a:pt x="1155" y="4170"/>
                  </a:lnTo>
                  <a:lnTo>
                    <a:pt x="1171" y="4154"/>
                  </a:lnTo>
                  <a:lnTo>
                    <a:pt x="1187" y="4140"/>
                  </a:lnTo>
                  <a:lnTo>
                    <a:pt x="1204" y="4126"/>
                  </a:lnTo>
                  <a:lnTo>
                    <a:pt x="1221" y="4114"/>
                  </a:lnTo>
                  <a:lnTo>
                    <a:pt x="1239" y="4102"/>
                  </a:lnTo>
                  <a:lnTo>
                    <a:pt x="1258" y="4090"/>
                  </a:lnTo>
                  <a:lnTo>
                    <a:pt x="1278" y="4080"/>
                  </a:lnTo>
                  <a:lnTo>
                    <a:pt x="1298" y="4070"/>
                  </a:lnTo>
                  <a:lnTo>
                    <a:pt x="1318" y="4061"/>
                  </a:lnTo>
                  <a:lnTo>
                    <a:pt x="1339" y="4054"/>
                  </a:lnTo>
                  <a:lnTo>
                    <a:pt x="1360" y="4046"/>
                  </a:lnTo>
                  <a:lnTo>
                    <a:pt x="1382" y="4040"/>
                  </a:lnTo>
                  <a:lnTo>
                    <a:pt x="1404" y="4035"/>
                  </a:lnTo>
                  <a:lnTo>
                    <a:pt x="1426" y="4031"/>
                  </a:lnTo>
                  <a:lnTo>
                    <a:pt x="4164" y="3574"/>
                  </a:lnTo>
                  <a:lnTo>
                    <a:pt x="5065" y="1322"/>
                  </a:lnTo>
                  <a:lnTo>
                    <a:pt x="5073" y="1305"/>
                  </a:lnTo>
                  <a:lnTo>
                    <a:pt x="5081" y="1288"/>
                  </a:lnTo>
                  <a:lnTo>
                    <a:pt x="5089" y="1270"/>
                  </a:lnTo>
                  <a:lnTo>
                    <a:pt x="5099" y="1253"/>
                  </a:lnTo>
                  <a:lnTo>
                    <a:pt x="5108" y="1237"/>
                  </a:lnTo>
                  <a:lnTo>
                    <a:pt x="5119" y="1222"/>
                  </a:lnTo>
                  <a:lnTo>
                    <a:pt x="5130" y="1207"/>
                  </a:lnTo>
                  <a:lnTo>
                    <a:pt x="5141" y="1192"/>
                  </a:lnTo>
                  <a:lnTo>
                    <a:pt x="5153" y="1178"/>
                  </a:lnTo>
                  <a:lnTo>
                    <a:pt x="5165" y="1164"/>
                  </a:lnTo>
                  <a:lnTo>
                    <a:pt x="5179" y="1151"/>
                  </a:lnTo>
                  <a:lnTo>
                    <a:pt x="5193" y="1138"/>
                  </a:lnTo>
                  <a:lnTo>
                    <a:pt x="5206" y="1126"/>
                  </a:lnTo>
                  <a:lnTo>
                    <a:pt x="5221" y="1115"/>
                  </a:lnTo>
                  <a:lnTo>
                    <a:pt x="5235" y="1102"/>
                  </a:lnTo>
                  <a:lnTo>
                    <a:pt x="5250" y="1092"/>
                  </a:lnTo>
                  <a:lnTo>
                    <a:pt x="5266" y="1082"/>
                  </a:lnTo>
                  <a:lnTo>
                    <a:pt x="5281" y="1073"/>
                  </a:lnTo>
                  <a:lnTo>
                    <a:pt x="5298" y="1064"/>
                  </a:lnTo>
                  <a:lnTo>
                    <a:pt x="5314" y="1055"/>
                  </a:lnTo>
                  <a:lnTo>
                    <a:pt x="5331" y="1048"/>
                  </a:lnTo>
                  <a:lnTo>
                    <a:pt x="5349" y="1041"/>
                  </a:lnTo>
                  <a:lnTo>
                    <a:pt x="5366" y="1034"/>
                  </a:lnTo>
                  <a:lnTo>
                    <a:pt x="5384" y="1028"/>
                  </a:lnTo>
                  <a:lnTo>
                    <a:pt x="5401" y="1023"/>
                  </a:lnTo>
                  <a:lnTo>
                    <a:pt x="5419" y="1019"/>
                  </a:lnTo>
                  <a:lnTo>
                    <a:pt x="5438" y="1015"/>
                  </a:lnTo>
                  <a:lnTo>
                    <a:pt x="5456" y="1012"/>
                  </a:lnTo>
                  <a:lnTo>
                    <a:pt x="5475" y="1009"/>
                  </a:lnTo>
                  <a:lnTo>
                    <a:pt x="5494" y="1007"/>
                  </a:lnTo>
                  <a:lnTo>
                    <a:pt x="5514" y="1006"/>
                  </a:lnTo>
                  <a:lnTo>
                    <a:pt x="5533" y="1006"/>
                  </a:lnTo>
                  <a:lnTo>
                    <a:pt x="10562" y="1006"/>
                  </a:lnTo>
                  <a:lnTo>
                    <a:pt x="10581" y="1006"/>
                  </a:lnTo>
                  <a:lnTo>
                    <a:pt x="10601" y="1007"/>
                  </a:lnTo>
                  <a:lnTo>
                    <a:pt x="10620" y="1009"/>
                  </a:lnTo>
                  <a:lnTo>
                    <a:pt x="10638" y="1012"/>
                  </a:lnTo>
                  <a:lnTo>
                    <a:pt x="10657" y="1015"/>
                  </a:lnTo>
                  <a:lnTo>
                    <a:pt x="10675" y="1019"/>
                  </a:lnTo>
                  <a:lnTo>
                    <a:pt x="10693" y="1023"/>
                  </a:lnTo>
                  <a:lnTo>
                    <a:pt x="10711" y="1028"/>
                  </a:lnTo>
                  <a:lnTo>
                    <a:pt x="10728" y="1034"/>
                  </a:lnTo>
                  <a:lnTo>
                    <a:pt x="10746" y="1041"/>
                  </a:lnTo>
                  <a:lnTo>
                    <a:pt x="10764" y="1048"/>
                  </a:lnTo>
                  <a:lnTo>
                    <a:pt x="10780" y="1055"/>
                  </a:lnTo>
                  <a:lnTo>
                    <a:pt x="10797" y="1064"/>
                  </a:lnTo>
                  <a:lnTo>
                    <a:pt x="10813" y="1073"/>
                  </a:lnTo>
                  <a:lnTo>
                    <a:pt x="10828" y="1082"/>
                  </a:lnTo>
                  <a:lnTo>
                    <a:pt x="10844" y="1092"/>
                  </a:lnTo>
                  <a:lnTo>
                    <a:pt x="10859" y="1102"/>
                  </a:lnTo>
                  <a:lnTo>
                    <a:pt x="10873" y="1115"/>
                  </a:lnTo>
                  <a:lnTo>
                    <a:pt x="10888" y="1126"/>
                  </a:lnTo>
                  <a:lnTo>
                    <a:pt x="10901" y="1138"/>
                  </a:lnTo>
                  <a:lnTo>
                    <a:pt x="10915" y="1151"/>
                  </a:lnTo>
                  <a:lnTo>
                    <a:pt x="10929" y="1164"/>
                  </a:lnTo>
                  <a:lnTo>
                    <a:pt x="10941" y="1178"/>
                  </a:lnTo>
                  <a:lnTo>
                    <a:pt x="10953" y="1192"/>
                  </a:lnTo>
                  <a:lnTo>
                    <a:pt x="10964" y="1207"/>
                  </a:lnTo>
                  <a:lnTo>
                    <a:pt x="10975" y="1222"/>
                  </a:lnTo>
                  <a:lnTo>
                    <a:pt x="10986" y="1237"/>
                  </a:lnTo>
                  <a:lnTo>
                    <a:pt x="10995" y="1253"/>
                  </a:lnTo>
                  <a:lnTo>
                    <a:pt x="11005" y="1270"/>
                  </a:lnTo>
                  <a:lnTo>
                    <a:pt x="11013" y="1288"/>
                  </a:lnTo>
                  <a:lnTo>
                    <a:pt x="11021" y="1305"/>
                  </a:lnTo>
                  <a:lnTo>
                    <a:pt x="11029" y="1322"/>
                  </a:lnTo>
                  <a:lnTo>
                    <a:pt x="11929" y="3574"/>
                  </a:lnTo>
                  <a:lnTo>
                    <a:pt x="14669" y="4031"/>
                  </a:lnTo>
                  <a:lnTo>
                    <a:pt x="14691" y="4035"/>
                  </a:lnTo>
                  <a:lnTo>
                    <a:pt x="14713" y="4040"/>
                  </a:lnTo>
                  <a:lnTo>
                    <a:pt x="14735" y="4046"/>
                  </a:lnTo>
                  <a:lnTo>
                    <a:pt x="14756" y="4054"/>
                  </a:lnTo>
                  <a:lnTo>
                    <a:pt x="14777" y="4061"/>
                  </a:lnTo>
                  <a:lnTo>
                    <a:pt x="14797" y="4070"/>
                  </a:lnTo>
                  <a:lnTo>
                    <a:pt x="14817" y="4080"/>
                  </a:lnTo>
                  <a:lnTo>
                    <a:pt x="14837" y="4090"/>
                  </a:lnTo>
                  <a:lnTo>
                    <a:pt x="14856" y="4102"/>
                  </a:lnTo>
                  <a:lnTo>
                    <a:pt x="14874" y="4114"/>
                  </a:lnTo>
                  <a:lnTo>
                    <a:pt x="14891" y="4126"/>
                  </a:lnTo>
                  <a:lnTo>
                    <a:pt x="14908" y="4140"/>
                  </a:lnTo>
                  <a:lnTo>
                    <a:pt x="14924" y="4154"/>
                  </a:lnTo>
                  <a:lnTo>
                    <a:pt x="14940" y="4170"/>
                  </a:lnTo>
                  <a:lnTo>
                    <a:pt x="14955" y="4186"/>
                  </a:lnTo>
                  <a:lnTo>
                    <a:pt x="14969" y="4202"/>
                  </a:lnTo>
                  <a:lnTo>
                    <a:pt x="14983" y="4218"/>
                  </a:lnTo>
                  <a:lnTo>
                    <a:pt x="14997" y="4236"/>
                  </a:lnTo>
                  <a:lnTo>
                    <a:pt x="15009" y="4254"/>
                  </a:lnTo>
                  <a:lnTo>
                    <a:pt x="15020" y="4272"/>
                  </a:lnTo>
                  <a:lnTo>
                    <a:pt x="15031" y="4291"/>
                  </a:lnTo>
                  <a:lnTo>
                    <a:pt x="15041" y="4310"/>
                  </a:lnTo>
                  <a:lnTo>
                    <a:pt x="15050" y="4331"/>
                  </a:lnTo>
                  <a:lnTo>
                    <a:pt x="15058" y="4351"/>
                  </a:lnTo>
                  <a:lnTo>
                    <a:pt x="15065" y="4372"/>
                  </a:lnTo>
                  <a:lnTo>
                    <a:pt x="15071" y="4393"/>
                  </a:lnTo>
                  <a:lnTo>
                    <a:pt x="15076" y="4414"/>
                  </a:lnTo>
                  <a:lnTo>
                    <a:pt x="15081" y="4436"/>
                  </a:lnTo>
                  <a:lnTo>
                    <a:pt x="15084" y="4458"/>
                  </a:lnTo>
                  <a:lnTo>
                    <a:pt x="15087" y="4480"/>
                  </a:lnTo>
                  <a:lnTo>
                    <a:pt x="15088" y="4504"/>
                  </a:lnTo>
                  <a:lnTo>
                    <a:pt x="15089" y="4527"/>
                  </a:lnTo>
                  <a:lnTo>
                    <a:pt x="15089" y="12070"/>
                  </a:lnTo>
                  <a:close/>
                  <a:moveTo>
                    <a:pt x="14834" y="3038"/>
                  </a:moveTo>
                  <a:lnTo>
                    <a:pt x="12654" y="2675"/>
                  </a:lnTo>
                  <a:lnTo>
                    <a:pt x="11963" y="948"/>
                  </a:lnTo>
                  <a:lnTo>
                    <a:pt x="11940" y="894"/>
                  </a:lnTo>
                  <a:lnTo>
                    <a:pt x="11916" y="842"/>
                  </a:lnTo>
                  <a:lnTo>
                    <a:pt x="11890" y="792"/>
                  </a:lnTo>
                  <a:lnTo>
                    <a:pt x="11862" y="741"/>
                  </a:lnTo>
                  <a:lnTo>
                    <a:pt x="11833" y="693"/>
                  </a:lnTo>
                  <a:lnTo>
                    <a:pt x="11802" y="647"/>
                  </a:lnTo>
                  <a:lnTo>
                    <a:pt x="11768" y="601"/>
                  </a:lnTo>
                  <a:lnTo>
                    <a:pt x="11734" y="556"/>
                  </a:lnTo>
                  <a:lnTo>
                    <a:pt x="11698" y="514"/>
                  </a:lnTo>
                  <a:lnTo>
                    <a:pt x="11661" y="473"/>
                  </a:lnTo>
                  <a:lnTo>
                    <a:pt x="11622" y="433"/>
                  </a:lnTo>
                  <a:lnTo>
                    <a:pt x="11581" y="394"/>
                  </a:lnTo>
                  <a:lnTo>
                    <a:pt x="11540" y="358"/>
                  </a:lnTo>
                  <a:lnTo>
                    <a:pt x="11498" y="323"/>
                  </a:lnTo>
                  <a:lnTo>
                    <a:pt x="11454" y="290"/>
                  </a:lnTo>
                  <a:lnTo>
                    <a:pt x="11408" y="258"/>
                  </a:lnTo>
                  <a:lnTo>
                    <a:pt x="11362" y="227"/>
                  </a:lnTo>
                  <a:lnTo>
                    <a:pt x="11315" y="199"/>
                  </a:lnTo>
                  <a:lnTo>
                    <a:pt x="11267" y="173"/>
                  </a:lnTo>
                  <a:lnTo>
                    <a:pt x="11217" y="148"/>
                  </a:lnTo>
                  <a:lnTo>
                    <a:pt x="11167" y="125"/>
                  </a:lnTo>
                  <a:lnTo>
                    <a:pt x="11116" y="104"/>
                  </a:lnTo>
                  <a:lnTo>
                    <a:pt x="11063" y="84"/>
                  </a:lnTo>
                  <a:lnTo>
                    <a:pt x="11010" y="67"/>
                  </a:lnTo>
                  <a:lnTo>
                    <a:pt x="10957" y="51"/>
                  </a:lnTo>
                  <a:lnTo>
                    <a:pt x="10902" y="38"/>
                  </a:lnTo>
                  <a:lnTo>
                    <a:pt x="10847" y="26"/>
                  </a:lnTo>
                  <a:lnTo>
                    <a:pt x="10791" y="17"/>
                  </a:lnTo>
                  <a:lnTo>
                    <a:pt x="10734" y="10"/>
                  </a:lnTo>
                  <a:lnTo>
                    <a:pt x="10678" y="4"/>
                  </a:lnTo>
                  <a:lnTo>
                    <a:pt x="10621" y="1"/>
                  </a:lnTo>
                  <a:lnTo>
                    <a:pt x="10562" y="0"/>
                  </a:lnTo>
                  <a:lnTo>
                    <a:pt x="5533" y="0"/>
                  </a:lnTo>
                  <a:lnTo>
                    <a:pt x="5474" y="1"/>
                  </a:lnTo>
                  <a:lnTo>
                    <a:pt x="5417" y="4"/>
                  </a:lnTo>
                  <a:lnTo>
                    <a:pt x="5361" y="10"/>
                  </a:lnTo>
                  <a:lnTo>
                    <a:pt x="5304" y="17"/>
                  </a:lnTo>
                  <a:lnTo>
                    <a:pt x="5248" y="26"/>
                  </a:lnTo>
                  <a:lnTo>
                    <a:pt x="5193" y="38"/>
                  </a:lnTo>
                  <a:lnTo>
                    <a:pt x="5138" y="51"/>
                  </a:lnTo>
                  <a:lnTo>
                    <a:pt x="5085" y="67"/>
                  </a:lnTo>
                  <a:lnTo>
                    <a:pt x="5032" y="84"/>
                  </a:lnTo>
                  <a:lnTo>
                    <a:pt x="4979" y="104"/>
                  </a:lnTo>
                  <a:lnTo>
                    <a:pt x="4928" y="125"/>
                  </a:lnTo>
                  <a:lnTo>
                    <a:pt x="4878" y="148"/>
                  </a:lnTo>
                  <a:lnTo>
                    <a:pt x="4829" y="173"/>
                  </a:lnTo>
                  <a:lnTo>
                    <a:pt x="4780" y="199"/>
                  </a:lnTo>
                  <a:lnTo>
                    <a:pt x="4733" y="227"/>
                  </a:lnTo>
                  <a:lnTo>
                    <a:pt x="4687" y="258"/>
                  </a:lnTo>
                  <a:lnTo>
                    <a:pt x="4641" y="290"/>
                  </a:lnTo>
                  <a:lnTo>
                    <a:pt x="4597" y="323"/>
                  </a:lnTo>
                  <a:lnTo>
                    <a:pt x="4555" y="358"/>
                  </a:lnTo>
                  <a:lnTo>
                    <a:pt x="4513" y="395"/>
                  </a:lnTo>
                  <a:lnTo>
                    <a:pt x="4472" y="434"/>
                  </a:lnTo>
                  <a:lnTo>
                    <a:pt x="4434" y="473"/>
                  </a:lnTo>
                  <a:lnTo>
                    <a:pt x="4397" y="514"/>
                  </a:lnTo>
                  <a:lnTo>
                    <a:pt x="4361" y="557"/>
                  </a:lnTo>
                  <a:lnTo>
                    <a:pt x="4327" y="602"/>
                  </a:lnTo>
                  <a:lnTo>
                    <a:pt x="4293" y="647"/>
                  </a:lnTo>
                  <a:lnTo>
                    <a:pt x="4262" y="694"/>
                  </a:lnTo>
                  <a:lnTo>
                    <a:pt x="4232" y="742"/>
                  </a:lnTo>
                  <a:lnTo>
                    <a:pt x="4204" y="792"/>
                  </a:lnTo>
                  <a:lnTo>
                    <a:pt x="4178" y="843"/>
                  </a:lnTo>
                  <a:lnTo>
                    <a:pt x="4154" y="895"/>
                  </a:lnTo>
                  <a:lnTo>
                    <a:pt x="4130" y="949"/>
                  </a:lnTo>
                  <a:lnTo>
                    <a:pt x="3441" y="2675"/>
                  </a:lnTo>
                  <a:lnTo>
                    <a:pt x="1261" y="3038"/>
                  </a:lnTo>
                  <a:lnTo>
                    <a:pt x="1193" y="3051"/>
                  </a:lnTo>
                  <a:lnTo>
                    <a:pt x="1127" y="3067"/>
                  </a:lnTo>
                  <a:lnTo>
                    <a:pt x="1061" y="3085"/>
                  </a:lnTo>
                  <a:lnTo>
                    <a:pt x="998" y="3106"/>
                  </a:lnTo>
                  <a:lnTo>
                    <a:pt x="935" y="3130"/>
                  </a:lnTo>
                  <a:lnTo>
                    <a:pt x="873" y="3158"/>
                  </a:lnTo>
                  <a:lnTo>
                    <a:pt x="814" y="3186"/>
                  </a:lnTo>
                  <a:lnTo>
                    <a:pt x="756" y="3218"/>
                  </a:lnTo>
                  <a:lnTo>
                    <a:pt x="700" y="3251"/>
                  </a:lnTo>
                  <a:lnTo>
                    <a:pt x="645" y="3287"/>
                  </a:lnTo>
                  <a:lnTo>
                    <a:pt x="592" y="3327"/>
                  </a:lnTo>
                  <a:lnTo>
                    <a:pt x="541" y="3367"/>
                  </a:lnTo>
                  <a:lnTo>
                    <a:pt x="492" y="3410"/>
                  </a:lnTo>
                  <a:lnTo>
                    <a:pt x="445" y="3454"/>
                  </a:lnTo>
                  <a:lnTo>
                    <a:pt x="399" y="3502"/>
                  </a:lnTo>
                  <a:lnTo>
                    <a:pt x="357" y="3550"/>
                  </a:lnTo>
                  <a:lnTo>
                    <a:pt x="316" y="3600"/>
                  </a:lnTo>
                  <a:lnTo>
                    <a:pt x="277" y="3653"/>
                  </a:lnTo>
                  <a:lnTo>
                    <a:pt x="240" y="3707"/>
                  </a:lnTo>
                  <a:lnTo>
                    <a:pt x="206" y="3762"/>
                  </a:lnTo>
                  <a:lnTo>
                    <a:pt x="175" y="3818"/>
                  </a:lnTo>
                  <a:lnTo>
                    <a:pt x="145" y="3877"/>
                  </a:lnTo>
                  <a:lnTo>
                    <a:pt x="119" y="3937"/>
                  </a:lnTo>
                  <a:lnTo>
                    <a:pt x="95" y="3999"/>
                  </a:lnTo>
                  <a:lnTo>
                    <a:pt x="72" y="4061"/>
                  </a:lnTo>
                  <a:lnTo>
                    <a:pt x="53" y="4124"/>
                  </a:lnTo>
                  <a:lnTo>
                    <a:pt x="37" y="4189"/>
                  </a:lnTo>
                  <a:lnTo>
                    <a:pt x="24" y="4255"/>
                  </a:lnTo>
                  <a:lnTo>
                    <a:pt x="14" y="4321"/>
                  </a:lnTo>
                  <a:lnTo>
                    <a:pt x="6" y="4389"/>
                  </a:lnTo>
                  <a:lnTo>
                    <a:pt x="2" y="4457"/>
                  </a:lnTo>
                  <a:lnTo>
                    <a:pt x="0" y="4527"/>
                  </a:lnTo>
                  <a:lnTo>
                    <a:pt x="0" y="12070"/>
                  </a:lnTo>
                  <a:lnTo>
                    <a:pt x="2" y="12148"/>
                  </a:lnTo>
                  <a:lnTo>
                    <a:pt x="8" y="12224"/>
                  </a:lnTo>
                  <a:lnTo>
                    <a:pt x="17" y="12299"/>
                  </a:lnTo>
                  <a:lnTo>
                    <a:pt x="31" y="12374"/>
                  </a:lnTo>
                  <a:lnTo>
                    <a:pt x="47" y="12446"/>
                  </a:lnTo>
                  <a:lnTo>
                    <a:pt x="68" y="12519"/>
                  </a:lnTo>
                  <a:lnTo>
                    <a:pt x="92" y="12588"/>
                  </a:lnTo>
                  <a:lnTo>
                    <a:pt x="119" y="12657"/>
                  </a:lnTo>
                  <a:lnTo>
                    <a:pt x="149" y="12724"/>
                  </a:lnTo>
                  <a:lnTo>
                    <a:pt x="182" y="12788"/>
                  </a:lnTo>
                  <a:lnTo>
                    <a:pt x="218" y="12852"/>
                  </a:lnTo>
                  <a:lnTo>
                    <a:pt x="259" y="12913"/>
                  </a:lnTo>
                  <a:lnTo>
                    <a:pt x="300" y="12972"/>
                  </a:lnTo>
                  <a:lnTo>
                    <a:pt x="345" y="13030"/>
                  </a:lnTo>
                  <a:lnTo>
                    <a:pt x="392" y="13084"/>
                  </a:lnTo>
                  <a:lnTo>
                    <a:pt x="443" y="13136"/>
                  </a:lnTo>
                  <a:lnTo>
                    <a:pt x="495" y="13187"/>
                  </a:lnTo>
                  <a:lnTo>
                    <a:pt x="549" y="13234"/>
                  </a:lnTo>
                  <a:lnTo>
                    <a:pt x="607" y="13279"/>
                  </a:lnTo>
                  <a:lnTo>
                    <a:pt x="666" y="13320"/>
                  </a:lnTo>
                  <a:lnTo>
                    <a:pt x="727" y="13361"/>
                  </a:lnTo>
                  <a:lnTo>
                    <a:pt x="791" y="13397"/>
                  </a:lnTo>
                  <a:lnTo>
                    <a:pt x="855" y="13430"/>
                  </a:lnTo>
                  <a:lnTo>
                    <a:pt x="922" y="13460"/>
                  </a:lnTo>
                  <a:lnTo>
                    <a:pt x="991" y="13487"/>
                  </a:lnTo>
                  <a:lnTo>
                    <a:pt x="1060" y="13511"/>
                  </a:lnTo>
                  <a:lnTo>
                    <a:pt x="1133" y="13532"/>
                  </a:lnTo>
                  <a:lnTo>
                    <a:pt x="1205" y="13548"/>
                  </a:lnTo>
                  <a:lnTo>
                    <a:pt x="1280" y="13562"/>
                  </a:lnTo>
                  <a:lnTo>
                    <a:pt x="1355" y="13571"/>
                  </a:lnTo>
                  <a:lnTo>
                    <a:pt x="1431" y="13577"/>
                  </a:lnTo>
                  <a:lnTo>
                    <a:pt x="1509" y="13579"/>
                  </a:lnTo>
                  <a:lnTo>
                    <a:pt x="14586" y="13579"/>
                  </a:lnTo>
                  <a:lnTo>
                    <a:pt x="14664" y="13577"/>
                  </a:lnTo>
                  <a:lnTo>
                    <a:pt x="14740" y="13571"/>
                  </a:lnTo>
                  <a:lnTo>
                    <a:pt x="14815" y="13562"/>
                  </a:lnTo>
                  <a:lnTo>
                    <a:pt x="14890" y="13548"/>
                  </a:lnTo>
                  <a:lnTo>
                    <a:pt x="14962" y="13532"/>
                  </a:lnTo>
                  <a:lnTo>
                    <a:pt x="15034" y="13511"/>
                  </a:lnTo>
                  <a:lnTo>
                    <a:pt x="15104" y="13487"/>
                  </a:lnTo>
                  <a:lnTo>
                    <a:pt x="15173" y="13460"/>
                  </a:lnTo>
                  <a:lnTo>
                    <a:pt x="15240" y="13430"/>
                  </a:lnTo>
                  <a:lnTo>
                    <a:pt x="15304" y="13397"/>
                  </a:lnTo>
                  <a:lnTo>
                    <a:pt x="15368" y="13361"/>
                  </a:lnTo>
                  <a:lnTo>
                    <a:pt x="15429" y="13320"/>
                  </a:lnTo>
                  <a:lnTo>
                    <a:pt x="15488" y="13279"/>
                  </a:lnTo>
                  <a:lnTo>
                    <a:pt x="15546" y="13234"/>
                  </a:lnTo>
                  <a:lnTo>
                    <a:pt x="15600" y="13187"/>
                  </a:lnTo>
                  <a:lnTo>
                    <a:pt x="15652" y="13136"/>
                  </a:lnTo>
                  <a:lnTo>
                    <a:pt x="15703" y="13084"/>
                  </a:lnTo>
                  <a:lnTo>
                    <a:pt x="15750" y="13030"/>
                  </a:lnTo>
                  <a:lnTo>
                    <a:pt x="15795" y="12972"/>
                  </a:lnTo>
                  <a:lnTo>
                    <a:pt x="15836" y="12913"/>
                  </a:lnTo>
                  <a:lnTo>
                    <a:pt x="15877" y="12852"/>
                  </a:lnTo>
                  <a:lnTo>
                    <a:pt x="15913" y="12788"/>
                  </a:lnTo>
                  <a:lnTo>
                    <a:pt x="15946" y="12724"/>
                  </a:lnTo>
                  <a:lnTo>
                    <a:pt x="15976" y="12657"/>
                  </a:lnTo>
                  <a:lnTo>
                    <a:pt x="16003" y="12588"/>
                  </a:lnTo>
                  <a:lnTo>
                    <a:pt x="16027" y="12519"/>
                  </a:lnTo>
                  <a:lnTo>
                    <a:pt x="16048" y="12446"/>
                  </a:lnTo>
                  <a:lnTo>
                    <a:pt x="16064" y="12374"/>
                  </a:lnTo>
                  <a:lnTo>
                    <a:pt x="16078" y="12299"/>
                  </a:lnTo>
                  <a:lnTo>
                    <a:pt x="16087" y="12224"/>
                  </a:lnTo>
                  <a:lnTo>
                    <a:pt x="16093" y="12148"/>
                  </a:lnTo>
                  <a:lnTo>
                    <a:pt x="16095" y="12070"/>
                  </a:lnTo>
                  <a:lnTo>
                    <a:pt x="16095" y="4527"/>
                  </a:lnTo>
                  <a:lnTo>
                    <a:pt x="16093" y="4457"/>
                  </a:lnTo>
                  <a:lnTo>
                    <a:pt x="16089" y="4389"/>
                  </a:lnTo>
                  <a:lnTo>
                    <a:pt x="16081" y="4321"/>
                  </a:lnTo>
                  <a:lnTo>
                    <a:pt x="16071" y="4255"/>
                  </a:lnTo>
                  <a:lnTo>
                    <a:pt x="16058" y="4189"/>
                  </a:lnTo>
                  <a:lnTo>
                    <a:pt x="16042" y="4124"/>
                  </a:lnTo>
                  <a:lnTo>
                    <a:pt x="16023" y="4061"/>
                  </a:lnTo>
                  <a:lnTo>
                    <a:pt x="16000" y="3999"/>
                  </a:lnTo>
                  <a:lnTo>
                    <a:pt x="15976" y="3937"/>
                  </a:lnTo>
                  <a:lnTo>
                    <a:pt x="15949" y="3877"/>
                  </a:lnTo>
                  <a:lnTo>
                    <a:pt x="15920" y="3818"/>
                  </a:lnTo>
                  <a:lnTo>
                    <a:pt x="15889" y="3762"/>
                  </a:lnTo>
                  <a:lnTo>
                    <a:pt x="15855" y="3707"/>
                  </a:lnTo>
                  <a:lnTo>
                    <a:pt x="15818" y="3653"/>
                  </a:lnTo>
                  <a:lnTo>
                    <a:pt x="15779" y="3600"/>
                  </a:lnTo>
                  <a:lnTo>
                    <a:pt x="15738" y="3550"/>
                  </a:lnTo>
                  <a:lnTo>
                    <a:pt x="15696" y="3502"/>
                  </a:lnTo>
                  <a:lnTo>
                    <a:pt x="15650" y="3454"/>
                  </a:lnTo>
                  <a:lnTo>
                    <a:pt x="15603" y="3410"/>
                  </a:lnTo>
                  <a:lnTo>
                    <a:pt x="15554" y="3367"/>
                  </a:lnTo>
                  <a:lnTo>
                    <a:pt x="15503" y="3327"/>
                  </a:lnTo>
                  <a:lnTo>
                    <a:pt x="15450" y="3287"/>
                  </a:lnTo>
                  <a:lnTo>
                    <a:pt x="15395" y="3251"/>
                  </a:lnTo>
                  <a:lnTo>
                    <a:pt x="15339" y="3218"/>
                  </a:lnTo>
                  <a:lnTo>
                    <a:pt x="15281" y="3186"/>
                  </a:lnTo>
                  <a:lnTo>
                    <a:pt x="15221" y="3158"/>
                  </a:lnTo>
                  <a:lnTo>
                    <a:pt x="15160" y="3130"/>
                  </a:lnTo>
                  <a:lnTo>
                    <a:pt x="15097" y="3106"/>
                  </a:lnTo>
                  <a:lnTo>
                    <a:pt x="15034" y="3085"/>
                  </a:lnTo>
                  <a:lnTo>
                    <a:pt x="14968" y="3067"/>
                  </a:lnTo>
                  <a:lnTo>
                    <a:pt x="14901" y="3051"/>
                  </a:lnTo>
                  <a:lnTo>
                    <a:pt x="14834" y="30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1" name="Group 34"/>
          <p:cNvGrpSpPr/>
          <p:nvPr/>
        </p:nvGrpSpPr>
        <p:grpSpPr>
          <a:xfrm>
            <a:off x="1672952" y="4423714"/>
            <a:ext cx="594853" cy="593485"/>
            <a:chOff x="4594225" y="2119313"/>
            <a:chExt cx="690563" cy="688975"/>
          </a:xfrm>
          <a:solidFill>
            <a:srgbClr val="00A6EA"/>
          </a:solidFill>
        </p:grpSpPr>
        <p:sp>
          <p:nvSpPr>
            <p:cNvPr id="32"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3"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5" name="Group 38"/>
          <p:cNvGrpSpPr/>
          <p:nvPr/>
        </p:nvGrpSpPr>
        <p:grpSpPr>
          <a:xfrm>
            <a:off x="10149701" y="2341726"/>
            <a:ext cx="445798" cy="593485"/>
            <a:chOff x="6305550" y="2119313"/>
            <a:chExt cx="517525" cy="688975"/>
          </a:xfrm>
          <a:solidFill>
            <a:schemeClr val="accent3"/>
          </a:solidFill>
        </p:grpSpPr>
        <p:sp>
          <p:nvSpPr>
            <p:cNvPr id="36" name="Freeform 86"/>
            <p:cNvSpPr>
              <a:spLocks noEditPoints="1"/>
            </p:cNvSpPr>
            <p:nvPr/>
          </p:nvSpPr>
          <p:spPr bwMode="auto">
            <a:xfrm>
              <a:off x="6435725" y="2243138"/>
              <a:ext cx="258763" cy="258763"/>
            </a:xfrm>
            <a:custGeom>
              <a:avLst/>
              <a:gdLst>
                <a:gd name="T0" fmla="*/ 3521 w 6031"/>
                <a:gd name="T1" fmla="*/ 553 h 6022"/>
                <a:gd name="T2" fmla="*/ 4104 w 6031"/>
                <a:gd name="T3" fmla="*/ 750 h 6022"/>
                <a:gd name="T4" fmla="*/ 4613 w 6031"/>
                <a:gd name="T5" fmla="*/ 1076 h 6022"/>
                <a:gd name="T6" fmla="*/ 5029 w 6031"/>
                <a:gd name="T7" fmla="*/ 1511 h 6022"/>
                <a:gd name="T8" fmla="*/ 5330 w 6031"/>
                <a:gd name="T9" fmla="*/ 2036 h 6022"/>
                <a:gd name="T10" fmla="*/ 5499 w 6031"/>
                <a:gd name="T11" fmla="*/ 2630 h 6022"/>
                <a:gd name="T12" fmla="*/ 5515 w 6031"/>
                <a:gd name="T13" fmla="*/ 3268 h 6022"/>
                <a:gd name="T14" fmla="*/ 5375 w 6031"/>
                <a:gd name="T15" fmla="*/ 3873 h 6022"/>
                <a:gd name="T16" fmla="*/ 5098 w 6031"/>
                <a:gd name="T17" fmla="*/ 4413 h 6022"/>
                <a:gd name="T18" fmla="*/ 4704 w 6031"/>
                <a:gd name="T19" fmla="*/ 4868 h 6022"/>
                <a:gd name="T20" fmla="*/ 4213 w 6031"/>
                <a:gd name="T21" fmla="*/ 5217 h 6022"/>
                <a:gd name="T22" fmla="*/ 3643 w 6031"/>
                <a:gd name="T23" fmla="*/ 5441 h 6022"/>
                <a:gd name="T24" fmla="*/ 3016 w 6031"/>
                <a:gd name="T25" fmla="*/ 5520 h 6022"/>
                <a:gd name="T26" fmla="*/ 2388 w 6031"/>
                <a:gd name="T27" fmla="*/ 5441 h 6022"/>
                <a:gd name="T28" fmla="*/ 1818 w 6031"/>
                <a:gd name="T29" fmla="*/ 5217 h 6022"/>
                <a:gd name="T30" fmla="*/ 1327 w 6031"/>
                <a:gd name="T31" fmla="*/ 4868 h 6022"/>
                <a:gd name="T32" fmla="*/ 932 w 6031"/>
                <a:gd name="T33" fmla="*/ 4413 h 6022"/>
                <a:gd name="T34" fmla="*/ 656 w 6031"/>
                <a:gd name="T35" fmla="*/ 3873 h 6022"/>
                <a:gd name="T36" fmla="*/ 516 w 6031"/>
                <a:gd name="T37" fmla="*/ 3268 h 6022"/>
                <a:gd name="T38" fmla="*/ 532 w 6031"/>
                <a:gd name="T39" fmla="*/ 2630 h 6022"/>
                <a:gd name="T40" fmla="*/ 701 w 6031"/>
                <a:gd name="T41" fmla="*/ 2036 h 6022"/>
                <a:gd name="T42" fmla="*/ 1002 w 6031"/>
                <a:gd name="T43" fmla="*/ 1511 h 6022"/>
                <a:gd name="T44" fmla="*/ 1417 w 6031"/>
                <a:gd name="T45" fmla="*/ 1076 h 6022"/>
                <a:gd name="T46" fmla="*/ 1927 w 6031"/>
                <a:gd name="T47" fmla="*/ 750 h 6022"/>
                <a:gd name="T48" fmla="*/ 2510 w 6031"/>
                <a:gd name="T49" fmla="*/ 553 h 6022"/>
                <a:gd name="T50" fmla="*/ 3016 w 6031"/>
                <a:gd name="T51" fmla="*/ 6022 h 6022"/>
                <a:gd name="T52" fmla="*/ 3768 w 6031"/>
                <a:gd name="T53" fmla="*/ 5928 h 6022"/>
                <a:gd name="T54" fmla="*/ 4452 w 6031"/>
                <a:gd name="T55" fmla="*/ 5659 h 6022"/>
                <a:gd name="T56" fmla="*/ 5042 w 6031"/>
                <a:gd name="T57" fmla="*/ 5239 h 6022"/>
                <a:gd name="T58" fmla="*/ 5515 w 6031"/>
                <a:gd name="T59" fmla="*/ 4693 h 6022"/>
                <a:gd name="T60" fmla="*/ 5848 w 6031"/>
                <a:gd name="T61" fmla="*/ 4046 h 6022"/>
                <a:gd name="T62" fmla="*/ 6015 w 6031"/>
                <a:gd name="T63" fmla="*/ 3318 h 6022"/>
                <a:gd name="T64" fmla="*/ 5996 w 6031"/>
                <a:gd name="T65" fmla="*/ 2554 h 6022"/>
                <a:gd name="T66" fmla="*/ 5794 w 6031"/>
                <a:gd name="T67" fmla="*/ 1840 h 6022"/>
                <a:gd name="T68" fmla="*/ 5431 w 6031"/>
                <a:gd name="T69" fmla="*/ 1211 h 6022"/>
                <a:gd name="T70" fmla="*/ 4932 w 6031"/>
                <a:gd name="T71" fmla="*/ 689 h 6022"/>
                <a:gd name="T72" fmla="*/ 4322 w 6031"/>
                <a:gd name="T73" fmla="*/ 297 h 6022"/>
                <a:gd name="T74" fmla="*/ 3623 w 6031"/>
                <a:gd name="T75" fmla="*/ 62 h 6022"/>
                <a:gd name="T76" fmla="*/ 2861 w 6031"/>
                <a:gd name="T77" fmla="*/ 4 h 6022"/>
                <a:gd name="T78" fmla="*/ 2120 w 6031"/>
                <a:gd name="T79" fmla="*/ 136 h 6022"/>
                <a:gd name="T80" fmla="*/ 1453 w 6031"/>
                <a:gd name="T81" fmla="*/ 437 h 6022"/>
                <a:gd name="T82" fmla="*/ 884 w 6031"/>
                <a:gd name="T83" fmla="*/ 884 h 6022"/>
                <a:gd name="T84" fmla="*/ 437 w 6031"/>
                <a:gd name="T85" fmla="*/ 1452 h 6022"/>
                <a:gd name="T86" fmla="*/ 136 w 6031"/>
                <a:gd name="T87" fmla="*/ 2117 h 6022"/>
                <a:gd name="T88" fmla="*/ 4 w 6031"/>
                <a:gd name="T89" fmla="*/ 2857 h 6022"/>
                <a:gd name="T90" fmla="*/ 62 w 6031"/>
                <a:gd name="T91" fmla="*/ 3617 h 6022"/>
                <a:gd name="T92" fmla="*/ 298 w 6031"/>
                <a:gd name="T93" fmla="*/ 4316 h 6022"/>
                <a:gd name="T94" fmla="*/ 690 w 6031"/>
                <a:gd name="T95" fmla="*/ 4925 h 6022"/>
                <a:gd name="T96" fmla="*/ 1212 w 6031"/>
                <a:gd name="T97" fmla="*/ 5424 h 6022"/>
                <a:gd name="T98" fmla="*/ 1843 w 6031"/>
                <a:gd name="T99" fmla="*/ 5785 h 6022"/>
                <a:gd name="T100" fmla="*/ 2557 w 6031"/>
                <a:gd name="T101" fmla="*/ 5988 h 6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31" h="6022">
                  <a:moveTo>
                    <a:pt x="3016" y="502"/>
                  </a:moveTo>
                  <a:lnTo>
                    <a:pt x="3144" y="505"/>
                  </a:lnTo>
                  <a:lnTo>
                    <a:pt x="3272" y="515"/>
                  </a:lnTo>
                  <a:lnTo>
                    <a:pt x="3397" y="531"/>
                  </a:lnTo>
                  <a:lnTo>
                    <a:pt x="3521" y="553"/>
                  </a:lnTo>
                  <a:lnTo>
                    <a:pt x="3643" y="582"/>
                  </a:lnTo>
                  <a:lnTo>
                    <a:pt x="3762" y="616"/>
                  </a:lnTo>
                  <a:lnTo>
                    <a:pt x="3879" y="655"/>
                  </a:lnTo>
                  <a:lnTo>
                    <a:pt x="3992" y="700"/>
                  </a:lnTo>
                  <a:lnTo>
                    <a:pt x="4104" y="750"/>
                  </a:lnTo>
                  <a:lnTo>
                    <a:pt x="4213" y="805"/>
                  </a:lnTo>
                  <a:lnTo>
                    <a:pt x="4318" y="866"/>
                  </a:lnTo>
                  <a:lnTo>
                    <a:pt x="4420" y="932"/>
                  </a:lnTo>
                  <a:lnTo>
                    <a:pt x="4518" y="1001"/>
                  </a:lnTo>
                  <a:lnTo>
                    <a:pt x="4613" y="1076"/>
                  </a:lnTo>
                  <a:lnTo>
                    <a:pt x="4704" y="1155"/>
                  </a:lnTo>
                  <a:lnTo>
                    <a:pt x="4791" y="1238"/>
                  </a:lnTo>
                  <a:lnTo>
                    <a:pt x="4875" y="1325"/>
                  </a:lnTo>
                  <a:lnTo>
                    <a:pt x="4954" y="1417"/>
                  </a:lnTo>
                  <a:lnTo>
                    <a:pt x="5029" y="1511"/>
                  </a:lnTo>
                  <a:lnTo>
                    <a:pt x="5098" y="1609"/>
                  </a:lnTo>
                  <a:lnTo>
                    <a:pt x="5164" y="1712"/>
                  </a:lnTo>
                  <a:lnTo>
                    <a:pt x="5225" y="1816"/>
                  </a:lnTo>
                  <a:lnTo>
                    <a:pt x="5280" y="1924"/>
                  </a:lnTo>
                  <a:lnTo>
                    <a:pt x="5330" y="2036"/>
                  </a:lnTo>
                  <a:lnTo>
                    <a:pt x="5375" y="2149"/>
                  </a:lnTo>
                  <a:lnTo>
                    <a:pt x="5415" y="2266"/>
                  </a:lnTo>
                  <a:lnTo>
                    <a:pt x="5449" y="2385"/>
                  </a:lnTo>
                  <a:lnTo>
                    <a:pt x="5477" y="2506"/>
                  </a:lnTo>
                  <a:lnTo>
                    <a:pt x="5499" y="2630"/>
                  </a:lnTo>
                  <a:lnTo>
                    <a:pt x="5515" y="2755"/>
                  </a:lnTo>
                  <a:lnTo>
                    <a:pt x="5525" y="2883"/>
                  </a:lnTo>
                  <a:lnTo>
                    <a:pt x="5528" y="3011"/>
                  </a:lnTo>
                  <a:lnTo>
                    <a:pt x="5525" y="3141"/>
                  </a:lnTo>
                  <a:lnTo>
                    <a:pt x="5515" y="3268"/>
                  </a:lnTo>
                  <a:lnTo>
                    <a:pt x="5499" y="3394"/>
                  </a:lnTo>
                  <a:lnTo>
                    <a:pt x="5477" y="3517"/>
                  </a:lnTo>
                  <a:lnTo>
                    <a:pt x="5449" y="3638"/>
                  </a:lnTo>
                  <a:lnTo>
                    <a:pt x="5415" y="3757"/>
                  </a:lnTo>
                  <a:lnTo>
                    <a:pt x="5375" y="3873"/>
                  </a:lnTo>
                  <a:lnTo>
                    <a:pt x="5330" y="3988"/>
                  </a:lnTo>
                  <a:lnTo>
                    <a:pt x="5280" y="4098"/>
                  </a:lnTo>
                  <a:lnTo>
                    <a:pt x="5225" y="4207"/>
                  </a:lnTo>
                  <a:lnTo>
                    <a:pt x="5164" y="4312"/>
                  </a:lnTo>
                  <a:lnTo>
                    <a:pt x="5098" y="4413"/>
                  </a:lnTo>
                  <a:lnTo>
                    <a:pt x="5029" y="4512"/>
                  </a:lnTo>
                  <a:lnTo>
                    <a:pt x="4954" y="4607"/>
                  </a:lnTo>
                  <a:lnTo>
                    <a:pt x="4875" y="4697"/>
                  </a:lnTo>
                  <a:lnTo>
                    <a:pt x="4791" y="4785"/>
                  </a:lnTo>
                  <a:lnTo>
                    <a:pt x="4704" y="4868"/>
                  </a:lnTo>
                  <a:lnTo>
                    <a:pt x="4613" y="4947"/>
                  </a:lnTo>
                  <a:lnTo>
                    <a:pt x="4518" y="5022"/>
                  </a:lnTo>
                  <a:lnTo>
                    <a:pt x="4420" y="5092"/>
                  </a:lnTo>
                  <a:lnTo>
                    <a:pt x="4318" y="5157"/>
                  </a:lnTo>
                  <a:lnTo>
                    <a:pt x="4213" y="5217"/>
                  </a:lnTo>
                  <a:lnTo>
                    <a:pt x="4104" y="5272"/>
                  </a:lnTo>
                  <a:lnTo>
                    <a:pt x="3992" y="5324"/>
                  </a:lnTo>
                  <a:lnTo>
                    <a:pt x="3879" y="5368"/>
                  </a:lnTo>
                  <a:lnTo>
                    <a:pt x="3762" y="5408"/>
                  </a:lnTo>
                  <a:lnTo>
                    <a:pt x="3643" y="5441"/>
                  </a:lnTo>
                  <a:lnTo>
                    <a:pt x="3521" y="5469"/>
                  </a:lnTo>
                  <a:lnTo>
                    <a:pt x="3397" y="5491"/>
                  </a:lnTo>
                  <a:lnTo>
                    <a:pt x="3272" y="5507"/>
                  </a:lnTo>
                  <a:lnTo>
                    <a:pt x="3144" y="5517"/>
                  </a:lnTo>
                  <a:lnTo>
                    <a:pt x="3016" y="5520"/>
                  </a:lnTo>
                  <a:lnTo>
                    <a:pt x="2886" y="5517"/>
                  </a:lnTo>
                  <a:lnTo>
                    <a:pt x="2759" y="5507"/>
                  </a:lnTo>
                  <a:lnTo>
                    <a:pt x="2634" y="5491"/>
                  </a:lnTo>
                  <a:lnTo>
                    <a:pt x="2510" y="5469"/>
                  </a:lnTo>
                  <a:lnTo>
                    <a:pt x="2388" y="5441"/>
                  </a:lnTo>
                  <a:lnTo>
                    <a:pt x="2269" y="5408"/>
                  </a:lnTo>
                  <a:lnTo>
                    <a:pt x="2152" y="5368"/>
                  </a:lnTo>
                  <a:lnTo>
                    <a:pt x="2039" y="5324"/>
                  </a:lnTo>
                  <a:lnTo>
                    <a:pt x="1927" y="5272"/>
                  </a:lnTo>
                  <a:lnTo>
                    <a:pt x="1818" y="5217"/>
                  </a:lnTo>
                  <a:lnTo>
                    <a:pt x="1713" y="5157"/>
                  </a:lnTo>
                  <a:lnTo>
                    <a:pt x="1611" y="5092"/>
                  </a:lnTo>
                  <a:lnTo>
                    <a:pt x="1513" y="5022"/>
                  </a:lnTo>
                  <a:lnTo>
                    <a:pt x="1417" y="4947"/>
                  </a:lnTo>
                  <a:lnTo>
                    <a:pt x="1327" y="4868"/>
                  </a:lnTo>
                  <a:lnTo>
                    <a:pt x="1240" y="4785"/>
                  </a:lnTo>
                  <a:lnTo>
                    <a:pt x="1156" y="4697"/>
                  </a:lnTo>
                  <a:lnTo>
                    <a:pt x="1077" y="4607"/>
                  </a:lnTo>
                  <a:lnTo>
                    <a:pt x="1002" y="4512"/>
                  </a:lnTo>
                  <a:lnTo>
                    <a:pt x="932" y="4413"/>
                  </a:lnTo>
                  <a:lnTo>
                    <a:pt x="867" y="4312"/>
                  </a:lnTo>
                  <a:lnTo>
                    <a:pt x="806" y="4207"/>
                  </a:lnTo>
                  <a:lnTo>
                    <a:pt x="751" y="4098"/>
                  </a:lnTo>
                  <a:lnTo>
                    <a:pt x="701" y="3988"/>
                  </a:lnTo>
                  <a:lnTo>
                    <a:pt x="656" y="3873"/>
                  </a:lnTo>
                  <a:lnTo>
                    <a:pt x="615" y="3757"/>
                  </a:lnTo>
                  <a:lnTo>
                    <a:pt x="582" y="3638"/>
                  </a:lnTo>
                  <a:lnTo>
                    <a:pt x="554" y="3517"/>
                  </a:lnTo>
                  <a:lnTo>
                    <a:pt x="532" y="3394"/>
                  </a:lnTo>
                  <a:lnTo>
                    <a:pt x="516" y="3268"/>
                  </a:lnTo>
                  <a:lnTo>
                    <a:pt x="506" y="3141"/>
                  </a:lnTo>
                  <a:lnTo>
                    <a:pt x="503" y="3011"/>
                  </a:lnTo>
                  <a:lnTo>
                    <a:pt x="506" y="2883"/>
                  </a:lnTo>
                  <a:lnTo>
                    <a:pt x="516" y="2755"/>
                  </a:lnTo>
                  <a:lnTo>
                    <a:pt x="532" y="2630"/>
                  </a:lnTo>
                  <a:lnTo>
                    <a:pt x="554" y="2506"/>
                  </a:lnTo>
                  <a:lnTo>
                    <a:pt x="582" y="2385"/>
                  </a:lnTo>
                  <a:lnTo>
                    <a:pt x="615" y="2266"/>
                  </a:lnTo>
                  <a:lnTo>
                    <a:pt x="656" y="2149"/>
                  </a:lnTo>
                  <a:lnTo>
                    <a:pt x="701" y="2036"/>
                  </a:lnTo>
                  <a:lnTo>
                    <a:pt x="751" y="1924"/>
                  </a:lnTo>
                  <a:lnTo>
                    <a:pt x="806" y="1816"/>
                  </a:lnTo>
                  <a:lnTo>
                    <a:pt x="867" y="1712"/>
                  </a:lnTo>
                  <a:lnTo>
                    <a:pt x="932" y="1609"/>
                  </a:lnTo>
                  <a:lnTo>
                    <a:pt x="1002" y="1511"/>
                  </a:lnTo>
                  <a:lnTo>
                    <a:pt x="1077" y="1417"/>
                  </a:lnTo>
                  <a:lnTo>
                    <a:pt x="1156" y="1325"/>
                  </a:lnTo>
                  <a:lnTo>
                    <a:pt x="1240" y="1238"/>
                  </a:lnTo>
                  <a:lnTo>
                    <a:pt x="1327" y="1155"/>
                  </a:lnTo>
                  <a:lnTo>
                    <a:pt x="1417" y="1076"/>
                  </a:lnTo>
                  <a:lnTo>
                    <a:pt x="1513" y="1001"/>
                  </a:lnTo>
                  <a:lnTo>
                    <a:pt x="1611" y="932"/>
                  </a:lnTo>
                  <a:lnTo>
                    <a:pt x="1713" y="866"/>
                  </a:lnTo>
                  <a:lnTo>
                    <a:pt x="1818" y="805"/>
                  </a:lnTo>
                  <a:lnTo>
                    <a:pt x="1927" y="750"/>
                  </a:lnTo>
                  <a:lnTo>
                    <a:pt x="2039" y="700"/>
                  </a:lnTo>
                  <a:lnTo>
                    <a:pt x="2152" y="655"/>
                  </a:lnTo>
                  <a:lnTo>
                    <a:pt x="2269" y="616"/>
                  </a:lnTo>
                  <a:lnTo>
                    <a:pt x="2388" y="582"/>
                  </a:lnTo>
                  <a:lnTo>
                    <a:pt x="2510" y="553"/>
                  </a:lnTo>
                  <a:lnTo>
                    <a:pt x="2634" y="531"/>
                  </a:lnTo>
                  <a:lnTo>
                    <a:pt x="2759" y="515"/>
                  </a:lnTo>
                  <a:lnTo>
                    <a:pt x="2886" y="505"/>
                  </a:lnTo>
                  <a:lnTo>
                    <a:pt x="3016" y="502"/>
                  </a:lnTo>
                  <a:close/>
                  <a:moveTo>
                    <a:pt x="3016" y="6022"/>
                  </a:moveTo>
                  <a:lnTo>
                    <a:pt x="3170" y="6018"/>
                  </a:lnTo>
                  <a:lnTo>
                    <a:pt x="3323" y="6007"/>
                  </a:lnTo>
                  <a:lnTo>
                    <a:pt x="3474" y="5988"/>
                  </a:lnTo>
                  <a:lnTo>
                    <a:pt x="3623" y="5961"/>
                  </a:lnTo>
                  <a:lnTo>
                    <a:pt x="3768" y="5928"/>
                  </a:lnTo>
                  <a:lnTo>
                    <a:pt x="3911" y="5887"/>
                  </a:lnTo>
                  <a:lnTo>
                    <a:pt x="4052" y="5840"/>
                  </a:lnTo>
                  <a:lnTo>
                    <a:pt x="4188" y="5785"/>
                  </a:lnTo>
                  <a:lnTo>
                    <a:pt x="4322" y="5725"/>
                  </a:lnTo>
                  <a:lnTo>
                    <a:pt x="4452" y="5659"/>
                  </a:lnTo>
                  <a:lnTo>
                    <a:pt x="4577" y="5586"/>
                  </a:lnTo>
                  <a:lnTo>
                    <a:pt x="4700" y="5507"/>
                  </a:lnTo>
                  <a:lnTo>
                    <a:pt x="4819" y="5424"/>
                  </a:lnTo>
                  <a:lnTo>
                    <a:pt x="4932" y="5334"/>
                  </a:lnTo>
                  <a:lnTo>
                    <a:pt x="5042" y="5239"/>
                  </a:lnTo>
                  <a:lnTo>
                    <a:pt x="5146" y="5140"/>
                  </a:lnTo>
                  <a:lnTo>
                    <a:pt x="5247" y="5035"/>
                  </a:lnTo>
                  <a:lnTo>
                    <a:pt x="5341" y="4925"/>
                  </a:lnTo>
                  <a:lnTo>
                    <a:pt x="5431" y="4812"/>
                  </a:lnTo>
                  <a:lnTo>
                    <a:pt x="5515" y="4693"/>
                  </a:lnTo>
                  <a:lnTo>
                    <a:pt x="5594" y="4572"/>
                  </a:lnTo>
                  <a:lnTo>
                    <a:pt x="5666" y="4445"/>
                  </a:lnTo>
                  <a:lnTo>
                    <a:pt x="5733" y="4316"/>
                  </a:lnTo>
                  <a:lnTo>
                    <a:pt x="5794" y="4183"/>
                  </a:lnTo>
                  <a:lnTo>
                    <a:pt x="5848" y="4046"/>
                  </a:lnTo>
                  <a:lnTo>
                    <a:pt x="5895" y="3906"/>
                  </a:lnTo>
                  <a:lnTo>
                    <a:pt x="5935" y="3763"/>
                  </a:lnTo>
                  <a:lnTo>
                    <a:pt x="5969" y="3617"/>
                  </a:lnTo>
                  <a:lnTo>
                    <a:pt x="5996" y="3469"/>
                  </a:lnTo>
                  <a:lnTo>
                    <a:pt x="6015" y="3318"/>
                  </a:lnTo>
                  <a:lnTo>
                    <a:pt x="6027" y="3166"/>
                  </a:lnTo>
                  <a:lnTo>
                    <a:pt x="6031" y="3011"/>
                  </a:lnTo>
                  <a:lnTo>
                    <a:pt x="6027" y="2857"/>
                  </a:lnTo>
                  <a:lnTo>
                    <a:pt x="6015" y="2704"/>
                  </a:lnTo>
                  <a:lnTo>
                    <a:pt x="5996" y="2554"/>
                  </a:lnTo>
                  <a:lnTo>
                    <a:pt x="5969" y="2405"/>
                  </a:lnTo>
                  <a:lnTo>
                    <a:pt x="5935" y="2260"/>
                  </a:lnTo>
                  <a:lnTo>
                    <a:pt x="5895" y="2117"/>
                  </a:lnTo>
                  <a:lnTo>
                    <a:pt x="5848" y="1978"/>
                  </a:lnTo>
                  <a:lnTo>
                    <a:pt x="5794" y="1840"/>
                  </a:lnTo>
                  <a:lnTo>
                    <a:pt x="5733" y="1708"/>
                  </a:lnTo>
                  <a:lnTo>
                    <a:pt x="5666" y="1577"/>
                  </a:lnTo>
                  <a:lnTo>
                    <a:pt x="5594" y="1452"/>
                  </a:lnTo>
                  <a:lnTo>
                    <a:pt x="5515" y="1329"/>
                  </a:lnTo>
                  <a:lnTo>
                    <a:pt x="5431" y="1211"/>
                  </a:lnTo>
                  <a:lnTo>
                    <a:pt x="5341" y="1097"/>
                  </a:lnTo>
                  <a:lnTo>
                    <a:pt x="5247" y="988"/>
                  </a:lnTo>
                  <a:lnTo>
                    <a:pt x="5146" y="884"/>
                  </a:lnTo>
                  <a:lnTo>
                    <a:pt x="5042" y="783"/>
                  </a:lnTo>
                  <a:lnTo>
                    <a:pt x="4932" y="689"/>
                  </a:lnTo>
                  <a:lnTo>
                    <a:pt x="4819" y="600"/>
                  </a:lnTo>
                  <a:lnTo>
                    <a:pt x="4700" y="515"/>
                  </a:lnTo>
                  <a:lnTo>
                    <a:pt x="4577" y="437"/>
                  </a:lnTo>
                  <a:lnTo>
                    <a:pt x="4452" y="365"/>
                  </a:lnTo>
                  <a:lnTo>
                    <a:pt x="4322" y="297"/>
                  </a:lnTo>
                  <a:lnTo>
                    <a:pt x="4188" y="237"/>
                  </a:lnTo>
                  <a:lnTo>
                    <a:pt x="4052" y="183"/>
                  </a:lnTo>
                  <a:lnTo>
                    <a:pt x="3911" y="136"/>
                  </a:lnTo>
                  <a:lnTo>
                    <a:pt x="3768" y="96"/>
                  </a:lnTo>
                  <a:lnTo>
                    <a:pt x="3623" y="62"/>
                  </a:lnTo>
                  <a:lnTo>
                    <a:pt x="3474" y="36"/>
                  </a:lnTo>
                  <a:lnTo>
                    <a:pt x="3323" y="16"/>
                  </a:lnTo>
                  <a:lnTo>
                    <a:pt x="3170" y="4"/>
                  </a:lnTo>
                  <a:lnTo>
                    <a:pt x="3016" y="0"/>
                  </a:lnTo>
                  <a:lnTo>
                    <a:pt x="2861" y="4"/>
                  </a:lnTo>
                  <a:lnTo>
                    <a:pt x="2708" y="16"/>
                  </a:lnTo>
                  <a:lnTo>
                    <a:pt x="2557" y="36"/>
                  </a:lnTo>
                  <a:lnTo>
                    <a:pt x="2408" y="62"/>
                  </a:lnTo>
                  <a:lnTo>
                    <a:pt x="2263" y="96"/>
                  </a:lnTo>
                  <a:lnTo>
                    <a:pt x="2120" y="136"/>
                  </a:lnTo>
                  <a:lnTo>
                    <a:pt x="1979" y="183"/>
                  </a:lnTo>
                  <a:lnTo>
                    <a:pt x="1843" y="237"/>
                  </a:lnTo>
                  <a:lnTo>
                    <a:pt x="1709" y="297"/>
                  </a:lnTo>
                  <a:lnTo>
                    <a:pt x="1579" y="365"/>
                  </a:lnTo>
                  <a:lnTo>
                    <a:pt x="1453" y="437"/>
                  </a:lnTo>
                  <a:lnTo>
                    <a:pt x="1331" y="515"/>
                  </a:lnTo>
                  <a:lnTo>
                    <a:pt x="1212" y="600"/>
                  </a:lnTo>
                  <a:lnTo>
                    <a:pt x="1099" y="689"/>
                  </a:lnTo>
                  <a:lnTo>
                    <a:pt x="989" y="783"/>
                  </a:lnTo>
                  <a:lnTo>
                    <a:pt x="884" y="884"/>
                  </a:lnTo>
                  <a:lnTo>
                    <a:pt x="784" y="988"/>
                  </a:lnTo>
                  <a:lnTo>
                    <a:pt x="690" y="1097"/>
                  </a:lnTo>
                  <a:lnTo>
                    <a:pt x="600" y="1211"/>
                  </a:lnTo>
                  <a:lnTo>
                    <a:pt x="516" y="1329"/>
                  </a:lnTo>
                  <a:lnTo>
                    <a:pt x="437" y="1452"/>
                  </a:lnTo>
                  <a:lnTo>
                    <a:pt x="364" y="1577"/>
                  </a:lnTo>
                  <a:lnTo>
                    <a:pt x="298" y="1708"/>
                  </a:lnTo>
                  <a:lnTo>
                    <a:pt x="237" y="1840"/>
                  </a:lnTo>
                  <a:lnTo>
                    <a:pt x="183" y="1978"/>
                  </a:lnTo>
                  <a:lnTo>
                    <a:pt x="136" y="2117"/>
                  </a:lnTo>
                  <a:lnTo>
                    <a:pt x="95" y="2260"/>
                  </a:lnTo>
                  <a:lnTo>
                    <a:pt x="62" y="2405"/>
                  </a:lnTo>
                  <a:lnTo>
                    <a:pt x="35" y="2554"/>
                  </a:lnTo>
                  <a:lnTo>
                    <a:pt x="15" y="2704"/>
                  </a:lnTo>
                  <a:lnTo>
                    <a:pt x="4" y="2857"/>
                  </a:lnTo>
                  <a:lnTo>
                    <a:pt x="0" y="3011"/>
                  </a:lnTo>
                  <a:lnTo>
                    <a:pt x="4" y="3166"/>
                  </a:lnTo>
                  <a:lnTo>
                    <a:pt x="15" y="3318"/>
                  </a:lnTo>
                  <a:lnTo>
                    <a:pt x="35" y="3469"/>
                  </a:lnTo>
                  <a:lnTo>
                    <a:pt x="62" y="3617"/>
                  </a:lnTo>
                  <a:lnTo>
                    <a:pt x="95" y="3763"/>
                  </a:lnTo>
                  <a:lnTo>
                    <a:pt x="136" y="3906"/>
                  </a:lnTo>
                  <a:lnTo>
                    <a:pt x="183" y="4046"/>
                  </a:lnTo>
                  <a:lnTo>
                    <a:pt x="237" y="4183"/>
                  </a:lnTo>
                  <a:lnTo>
                    <a:pt x="298" y="4316"/>
                  </a:lnTo>
                  <a:lnTo>
                    <a:pt x="364" y="4445"/>
                  </a:lnTo>
                  <a:lnTo>
                    <a:pt x="437" y="4572"/>
                  </a:lnTo>
                  <a:lnTo>
                    <a:pt x="516" y="4693"/>
                  </a:lnTo>
                  <a:lnTo>
                    <a:pt x="600" y="4812"/>
                  </a:lnTo>
                  <a:lnTo>
                    <a:pt x="690" y="4925"/>
                  </a:lnTo>
                  <a:lnTo>
                    <a:pt x="784" y="5035"/>
                  </a:lnTo>
                  <a:lnTo>
                    <a:pt x="884" y="5140"/>
                  </a:lnTo>
                  <a:lnTo>
                    <a:pt x="989" y="5239"/>
                  </a:lnTo>
                  <a:lnTo>
                    <a:pt x="1099" y="5334"/>
                  </a:lnTo>
                  <a:lnTo>
                    <a:pt x="1212" y="5424"/>
                  </a:lnTo>
                  <a:lnTo>
                    <a:pt x="1331" y="5507"/>
                  </a:lnTo>
                  <a:lnTo>
                    <a:pt x="1453" y="5586"/>
                  </a:lnTo>
                  <a:lnTo>
                    <a:pt x="1579" y="5659"/>
                  </a:lnTo>
                  <a:lnTo>
                    <a:pt x="1709" y="5725"/>
                  </a:lnTo>
                  <a:lnTo>
                    <a:pt x="1843" y="5785"/>
                  </a:lnTo>
                  <a:lnTo>
                    <a:pt x="1979" y="5840"/>
                  </a:lnTo>
                  <a:lnTo>
                    <a:pt x="2120" y="5887"/>
                  </a:lnTo>
                  <a:lnTo>
                    <a:pt x="2263" y="5928"/>
                  </a:lnTo>
                  <a:lnTo>
                    <a:pt x="2408" y="5961"/>
                  </a:lnTo>
                  <a:lnTo>
                    <a:pt x="2557" y="5988"/>
                  </a:lnTo>
                  <a:lnTo>
                    <a:pt x="2708" y="6007"/>
                  </a:lnTo>
                  <a:lnTo>
                    <a:pt x="2861" y="6018"/>
                  </a:lnTo>
                  <a:lnTo>
                    <a:pt x="3016" y="60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7" name="Freeform 87"/>
            <p:cNvSpPr>
              <a:spLocks noEditPoints="1"/>
            </p:cNvSpPr>
            <p:nvPr/>
          </p:nvSpPr>
          <p:spPr bwMode="auto">
            <a:xfrm>
              <a:off x="6305550" y="2119313"/>
              <a:ext cx="517525" cy="688975"/>
            </a:xfrm>
            <a:custGeom>
              <a:avLst/>
              <a:gdLst>
                <a:gd name="T0" fmla="*/ 6018 w 12062"/>
                <a:gd name="T1" fmla="*/ 15039 h 16058"/>
                <a:gd name="T2" fmla="*/ 5780 w 12062"/>
                <a:gd name="T3" fmla="*/ 14775 h 16058"/>
                <a:gd name="T4" fmla="*/ 4611 w 12062"/>
                <a:gd name="T5" fmla="*/ 13399 h 16058"/>
                <a:gd name="T6" fmla="*/ 3378 w 12062"/>
                <a:gd name="T7" fmla="*/ 11797 h 16058"/>
                <a:gd name="T8" fmla="*/ 2251 w 12062"/>
                <a:gd name="T9" fmla="*/ 10038 h 16058"/>
                <a:gd name="T10" fmla="*/ 1406 w 12062"/>
                <a:gd name="T11" fmla="*/ 8193 h 16058"/>
                <a:gd name="T12" fmla="*/ 1014 w 12062"/>
                <a:gd name="T13" fmla="*/ 6330 h 16058"/>
                <a:gd name="T14" fmla="*/ 1164 w 12062"/>
                <a:gd name="T15" fmla="*/ 4770 h 16058"/>
                <a:gd name="T16" fmla="*/ 1734 w 12062"/>
                <a:gd name="T17" fmla="*/ 3422 h 16058"/>
                <a:gd name="T18" fmla="*/ 2653 w 12062"/>
                <a:gd name="T19" fmla="*/ 2309 h 16058"/>
                <a:gd name="T20" fmla="*/ 3854 w 12062"/>
                <a:gd name="T21" fmla="*/ 1499 h 16058"/>
                <a:gd name="T22" fmla="*/ 5267 w 12062"/>
                <a:gd name="T23" fmla="*/ 1062 h 16058"/>
                <a:gd name="T24" fmla="*/ 6795 w 12062"/>
                <a:gd name="T25" fmla="*/ 1062 h 16058"/>
                <a:gd name="T26" fmla="*/ 8208 w 12062"/>
                <a:gd name="T27" fmla="*/ 1499 h 16058"/>
                <a:gd name="T28" fmla="*/ 9409 w 12062"/>
                <a:gd name="T29" fmla="*/ 2309 h 16058"/>
                <a:gd name="T30" fmla="*/ 10328 w 12062"/>
                <a:gd name="T31" fmla="*/ 3422 h 16058"/>
                <a:gd name="T32" fmla="*/ 10898 w 12062"/>
                <a:gd name="T33" fmla="*/ 4770 h 16058"/>
                <a:gd name="T34" fmla="*/ 11048 w 12062"/>
                <a:gd name="T35" fmla="*/ 6330 h 16058"/>
                <a:gd name="T36" fmla="*/ 10656 w 12062"/>
                <a:gd name="T37" fmla="*/ 8193 h 16058"/>
                <a:gd name="T38" fmla="*/ 9810 w 12062"/>
                <a:gd name="T39" fmla="*/ 10039 h 16058"/>
                <a:gd name="T40" fmla="*/ 8681 w 12062"/>
                <a:gd name="T41" fmla="*/ 11801 h 16058"/>
                <a:gd name="T42" fmla="*/ 7443 w 12062"/>
                <a:gd name="T43" fmla="*/ 13407 h 16058"/>
                <a:gd name="T44" fmla="*/ 6267 w 12062"/>
                <a:gd name="T45" fmla="*/ 14791 h 16058"/>
                <a:gd name="T46" fmla="*/ 4817 w 12062"/>
                <a:gd name="T47" fmla="*/ 121 h 16058"/>
                <a:gd name="T48" fmla="*/ 3159 w 12062"/>
                <a:gd name="T49" fmla="*/ 722 h 16058"/>
                <a:gd name="T50" fmla="*/ 1768 w 12062"/>
                <a:gd name="T51" fmla="*/ 1753 h 16058"/>
                <a:gd name="T52" fmla="*/ 729 w 12062"/>
                <a:gd name="T53" fmla="*/ 3139 h 16058"/>
                <a:gd name="T54" fmla="*/ 123 w 12062"/>
                <a:gd name="T55" fmla="*/ 4801 h 16058"/>
                <a:gd name="T56" fmla="*/ 34 w 12062"/>
                <a:gd name="T57" fmla="*/ 6682 h 16058"/>
                <a:gd name="T58" fmla="*/ 506 w 12062"/>
                <a:gd name="T59" fmla="*/ 8654 h 16058"/>
                <a:gd name="T60" fmla="*/ 1411 w 12062"/>
                <a:gd name="T61" fmla="*/ 10583 h 16058"/>
                <a:gd name="T62" fmla="*/ 2598 w 12062"/>
                <a:gd name="T63" fmla="*/ 12423 h 16058"/>
                <a:gd name="T64" fmla="*/ 3917 w 12062"/>
                <a:gd name="T65" fmla="*/ 14129 h 16058"/>
                <a:gd name="T66" fmla="*/ 5214 w 12062"/>
                <a:gd name="T67" fmla="*/ 15655 h 16058"/>
                <a:gd name="T68" fmla="*/ 5355 w 12062"/>
                <a:gd name="T69" fmla="*/ 15786 h 16058"/>
                <a:gd name="T70" fmla="*/ 5509 w 12062"/>
                <a:gd name="T71" fmla="*/ 15897 h 16058"/>
                <a:gd name="T72" fmla="*/ 5705 w 12062"/>
                <a:gd name="T73" fmla="*/ 15997 h 16058"/>
                <a:gd name="T74" fmla="*/ 5931 w 12062"/>
                <a:gd name="T75" fmla="*/ 16054 h 16058"/>
                <a:gd name="T76" fmla="*/ 6170 w 12062"/>
                <a:gd name="T77" fmla="*/ 16048 h 16058"/>
                <a:gd name="T78" fmla="*/ 6392 w 12062"/>
                <a:gd name="T79" fmla="*/ 15982 h 16058"/>
                <a:gd name="T80" fmla="*/ 6581 w 12062"/>
                <a:gd name="T81" fmla="*/ 15878 h 16058"/>
                <a:gd name="T82" fmla="*/ 6747 w 12062"/>
                <a:gd name="T83" fmla="*/ 15752 h 16058"/>
                <a:gd name="T84" fmla="*/ 7056 w 12062"/>
                <a:gd name="T85" fmla="*/ 15415 h 16058"/>
                <a:gd name="T86" fmla="*/ 8368 w 12062"/>
                <a:gd name="T87" fmla="*/ 13856 h 16058"/>
                <a:gd name="T88" fmla="*/ 9675 w 12062"/>
                <a:gd name="T89" fmla="*/ 12125 h 16058"/>
                <a:gd name="T90" fmla="*/ 10826 w 12062"/>
                <a:gd name="T91" fmla="*/ 10267 h 16058"/>
                <a:gd name="T92" fmla="*/ 11669 w 12062"/>
                <a:gd name="T93" fmla="*/ 8328 h 16058"/>
                <a:gd name="T94" fmla="*/ 12053 w 12062"/>
                <a:gd name="T95" fmla="*/ 6352 h 16058"/>
                <a:gd name="T96" fmla="*/ 11872 w 12062"/>
                <a:gd name="T97" fmla="*/ 4508 h 16058"/>
                <a:gd name="T98" fmla="*/ 11188 w 12062"/>
                <a:gd name="T99" fmla="*/ 2887 h 16058"/>
                <a:gd name="T100" fmla="*/ 10084 w 12062"/>
                <a:gd name="T101" fmla="*/ 1555 h 16058"/>
                <a:gd name="T102" fmla="*/ 8644 w 12062"/>
                <a:gd name="T103" fmla="*/ 589 h 16058"/>
                <a:gd name="T104" fmla="*/ 6948 w 12062"/>
                <a:gd name="T105" fmla="*/ 6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62" h="16058">
                  <a:moveTo>
                    <a:pt x="6090" y="14996"/>
                  </a:moveTo>
                  <a:lnTo>
                    <a:pt x="6078" y="15005"/>
                  </a:lnTo>
                  <a:lnTo>
                    <a:pt x="6062" y="15018"/>
                  </a:lnTo>
                  <a:lnTo>
                    <a:pt x="6042" y="15032"/>
                  </a:lnTo>
                  <a:lnTo>
                    <a:pt x="6021" y="15045"/>
                  </a:lnTo>
                  <a:lnTo>
                    <a:pt x="6018" y="15039"/>
                  </a:lnTo>
                  <a:lnTo>
                    <a:pt x="6012" y="15032"/>
                  </a:lnTo>
                  <a:lnTo>
                    <a:pt x="6004" y="15024"/>
                  </a:lnTo>
                  <a:lnTo>
                    <a:pt x="5995" y="15015"/>
                  </a:lnTo>
                  <a:lnTo>
                    <a:pt x="5975" y="14996"/>
                  </a:lnTo>
                  <a:lnTo>
                    <a:pt x="5956" y="14978"/>
                  </a:lnTo>
                  <a:lnTo>
                    <a:pt x="5780" y="14775"/>
                  </a:lnTo>
                  <a:lnTo>
                    <a:pt x="5597" y="14565"/>
                  </a:lnTo>
                  <a:lnTo>
                    <a:pt x="5408" y="14346"/>
                  </a:lnTo>
                  <a:lnTo>
                    <a:pt x="5215" y="14120"/>
                  </a:lnTo>
                  <a:lnTo>
                    <a:pt x="5017" y="13886"/>
                  </a:lnTo>
                  <a:lnTo>
                    <a:pt x="4815" y="13646"/>
                  </a:lnTo>
                  <a:lnTo>
                    <a:pt x="4611" y="13399"/>
                  </a:lnTo>
                  <a:lnTo>
                    <a:pt x="4406" y="13145"/>
                  </a:lnTo>
                  <a:lnTo>
                    <a:pt x="4199" y="12887"/>
                  </a:lnTo>
                  <a:lnTo>
                    <a:pt x="3992" y="12622"/>
                  </a:lnTo>
                  <a:lnTo>
                    <a:pt x="3785" y="12352"/>
                  </a:lnTo>
                  <a:lnTo>
                    <a:pt x="3580" y="12077"/>
                  </a:lnTo>
                  <a:lnTo>
                    <a:pt x="3378" y="11797"/>
                  </a:lnTo>
                  <a:lnTo>
                    <a:pt x="3178" y="11513"/>
                  </a:lnTo>
                  <a:lnTo>
                    <a:pt x="2982" y="11225"/>
                  </a:lnTo>
                  <a:lnTo>
                    <a:pt x="2790" y="10932"/>
                  </a:lnTo>
                  <a:lnTo>
                    <a:pt x="2604" y="10637"/>
                  </a:lnTo>
                  <a:lnTo>
                    <a:pt x="2424" y="10339"/>
                  </a:lnTo>
                  <a:lnTo>
                    <a:pt x="2251" y="10038"/>
                  </a:lnTo>
                  <a:lnTo>
                    <a:pt x="2087" y="9734"/>
                  </a:lnTo>
                  <a:lnTo>
                    <a:pt x="1930" y="9429"/>
                  </a:lnTo>
                  <a:lnTo>
                    <a:pt x="1782" y="9122"/>
                  </a:lnTo>
                  <a:lnTo>
                    <a:pt x="1645" y="8813"/>
                  </a:lnTo>
                  <a:lnTo>
                    <a:pt x="1520" y="8504"/>
                  </a:lnTo>
                  <a:lnTo>
                    <a:pt x="1406" y="8193"/>
                  </a:lnTo>
                  <a:lnTo>
                    <a:pt x="1305" y="7881"/>
                  </a:lnTo>
                  <a:lnTo>
                    <a:pt x="1216" y="7570"/>
                  </a:lnTo>
                  <a:lnTo>
                    <a:pt x="1142" y="7259"/>
                  </a:lnTo>
                  <a:lnTo>
                    <a:pt x="1083" y="6948"/>
                  </a:lnTo>
                  <a:lnTo>
                    <a:pt x="1040" y="6639"/>
                  </a:lnTo>
                  <a:lnTo>
                    <a:pt x="1014" y="6330"/>
                  </a:lnTo>
                  <a:lnTo>
                    <a:pt x="1005" y="6023"/>
                  </a:lnTo>
                  <a:lnTo>
                    <a:pt x="1011" y="5765"/>
                  </a:lnTo>
                  <a:lnTo>
                    <a:pt x="1031" y="5510"/>
                  </a:lnTo>
                  <a:lnTo>
                    <a:pt x="1063" y="5259"/>
                  </a:lnTo>
                  <a:lnTo>
                    <a:pt x="1108" y="5012"/>
                  </a:lnTo>
                  <a:lnTo>
                    <a:pt x="1164" y="4770"/>
                  </a:lnTo>
                  <a:lnTo>
                    <a:pt x="1231" y="4532"/>
                  </a:lnTo>
                  <a:lnTo>
                    <a:pt x="1311" y="4299"/>
                  </a:lnTo>
                  <a:lnTo>
                    <a:pt x="1401" y="4071"/>
                  </a:lnTo>
                  <a:lnTo>
                    <a:pt x="1502" y="3849"/>
                  </a:lnTo>
                  <a:lnTo>
                    <a:pt x="1612" y="3632"/>
                  </a:lnTo>
                  <a:lnTo>
                    <a:pt x="1734" y="3422"/>
                  </a:lnTo>
                  <a:lnTo>
                    <a:pt x="1864" y="3219"/>
                  </a:lnTo>
                  <a:lnTo>
                    <a:pt x="2005" y="3022"/>
                  </a:lnTo>
                  <a:lnTo>
                    <a:pt x="2154" y="2832"/>
                  </a:lnTo>
                  <a:lnTo>
                    <a:pt x="2313" y="2650"/>
                  </a:lnTo>
                  <a:lnTo>
                    <a:pt x="2479" y="2475"/>
                  </a:lnTo>
                  <a:lnTo>
                    <a:pt x="2653" y="2309"/>
                  </a:lnTo>
                  <a:lnTo>
                    <a:pt x="2836" y="2151"/>
                  </a:lnTo>
                  <a:lnTo>
                    <a:pt x="3026" y="2002"/>
                  </a:lnTo>
                  <a:lnTo>
                    <a:pt x="3223" y="1862"/>
                  </a:lnTo>
                  <a:lnTo>
                    <a:pt x="3427" y="1731"/>
                  </a:lnTo>
                  <a:lnTo>
                    <a:pt x="3637" y="1610"/>
                  </a:lnTo>
                  <a:lnTo>
                    <a:pt x="3854" y="1499"/>
                  </a:lnTo>
                  <a:lnTo>
                    <a:pt x="4077" y="1399"/>
                  </a:lnTo>
                  <a:lnTo>
                    <a:pt x="4305" y="1309"/>
                  </a:lnTo>
                  <a:lnTo>
                    <a:pt x="4538" y="1229"/>
                  </a:lnTo>
                  <a:lnTo>
                    <a:pt x="4776" y="1162"/>
                  </a:lnTo>
                  <a:lnTo>
                    <a:pt x="5019" y="1106"/>
                  </a:lnTo>
                  <a:lnTo>
                    <a:pt x="5267" y="1062"/>
                  </a:lnTo>
                  <a:lnTo>
                    <a:pt x="5518" y="1030"/>
                  </a:lnTo>
                  <a:lnTo>
                    <a:pt x="5773" y="1010"/>
                  </a:lnTo>
                  <a:lnTo>
                    <a:pt x="6032" y="1004"/>
                  </a:lnTo>
                  <a:lnTo>
                    <a:pt x="6289" y="1010"/>
                  </a:lnTo>
                  <a:lnTo>
                    <a:pt x="6544" y="1030"/>
                  </a:lnTo>
                  <a:lnTo>
                    <a:pt x="6795" y="1062"/>
                  </a:lnTo>
                  <a:lnTo>
                    <a:pt x="7043" y="1106"/>
                  </a:lnTo>
                  <a:lnTo>
                    <a:pt x="7286" y="1162"/>
                  </a:lnTo>
                  <a:lnTo>
                    <a:pt x="7524" y="1229"/>
                  </a:lnTo>
                  <a:lnTo>
                    <a:pt x="7757" y="1309"/>
                  </a:lnTo>
                  <a:lnTo>
                    <a:pt x="7985" y="1399"/>
                  </a:lnTo>
                  <a:lnTo>
                    <a:pt x="8208" y="1499"/>
                  </a:lnTo>
                  <a:lnTo>
                    <a:pt x="8425" y="1610"/>
                  </a:lnTo>
                  <a:lnTo>
                    <a:pt x="8635" y="1731"/>
                  </a:lnTo>
                  <a:lnTo>
                    <a:pt x="8839" y="1862"/>
                  </a:lnTo>
                  <a:lnTo>
                    <a:pt x="9036" y="2002"/>
                  </a:lnTo>
                  <a:lnTo>
                    <a:pt x="9226" y="2151"/>
                  </a:lnTo>
                  <a:lnTo>
                    <a:pt x="9409" y="2309"/>
                  </a:lnTo>
                  <a:lnTo>
                    <a:pt x="9583" y="2475"/>
                  </a:lnTo>
                  <a:lnTo>
                    <a:pt x="9749" y="2650"/>
                  </a:lnTo>
                  <a:lnTo>
                    <a:pt x="9908" y="2832"/>
                  </a:lnTo>
                  <a:lnTo>
                    <a:pt x="10057" y="3022"/>
                  </a:lnTo>
                  <a:lnTo>
                    <a:pt x="10198" y="3219"/>
                  </a:lnTo>
                  <a:lnTo>
                    <a:pt x="10328" y="3422"/>
                  </a:lnTo>
                  <a:lnTo>
                    <a:pt x="10450" y="3632"/>
                  </a:lnTo>
                  <a:lnTo>
                    <a:pt x="10560" y="3849"/>
                  </a:lnTo>
                  <a:lnTo>
                    <a:pt x="10661" y="4071"/>
                  </a:lnTo>
                  <a:lnTo>
                    <a:pt x="10751" y="4299"/>
                  </a:lnTo>
                  <a:lnTo>
                    <a:pt x="10831" y="4532"/>
                  </a:lnTo>
                  <a:lnTo>
                    <a:pt x="10898" y="4770"/>
                  </a:lnTo>
                  <a:lnTo>
                    <a:pt x="10954" y="5012"/>
                  </a:lnTo>
                  <a:lnTo>
                    <a:pt x="10999" y="5259"/>
                  </a:lnTo>
                  <a:lnTo>
                    <a:pt x="11031" y="5510"/>
                  </a:lnTo>
                  <a:lnTo>
                    <a:pt x="11051" y="5765"/>
                  </a:lnTo>
                  <a:lnTo>
                    <a:pt x="11057" y="6023"/>
                  </a:lnTo>
                  <a:lnTo>
                    <a:pt x="11048" y="6330"/>
                  </a:lnTo>
                  <a:lnTo>
                    <a:pt x="11022" y="6639"/>
                  </a:lnTo>
                  <a:lnTo>
                    <a:pt x="10979" y="6948"/>
                  </a:lnTo>
                  <a:lnTo>
                    <a:pt x="10920" y="7259"/>
                  </a:lnTo>
                  <a:lnTo>
                    <a:pt x="10846" y="7570"/>
                  </a:lnTo>
                  <a:lnTo>
                    <a:pt x="10757" y="7881"/>
                  </a:lnTo>
                  <a:lnTo>
                    <a:pt x="10656" y="8193"/>
                  </a:lnTo>
                  <a:lnTo>
                    <a:pt x="10542" y="8504"/>
                  </a:lnTo>
                  <a:lnTo>
                    <a:pt x="10416" y="8814"/>
                  </a:lnTo>
                  <a:lnTo>
                    <a:pt x="10279" y="9122"/>
                  </a:lnTo>
                  <a:lnTo>
                    <a:pt x="10132" y="9430"/>
                  </a:lnTo>
                  <a:lnTo>
                    <a:pt x="9975" y="9735"/>
                  </a:lnTo>
                  <a:lnTo>
                    <a:pt x="9810" y="10039"/>
                  </a:lnTo>
                  <a:lnTo>
                    <a:pt x="9637" y="10340"/>
                  </a:lnTo>
                  <a:lnTo>
                    <a:pt x="9457" y="10639"/>
                  </a:lnTo>
                  <a:lnTo>
                    <a:pt x="9270" y="10934"/>
                  </a:lnTo>
                  <a:lnTo>
                    <a:pt x="9078" y="11227"/>
                  </a:lnTo>
                  <a:lnTo>
                    <a:pt x="8882" y="11516"/>
                  </a:lnTo>
                  <a:lnTo>
                    <a:pt x="8681" y="11801"/>
                  </a:lnTo>
                  <a:lnTo>
                    <a:pt x="8478" y="12081"/>
                  </a:lnTo>
                  <a:lnTo>
                    <a:pt x="8272" y="12357"/>
                  </a:lnTo>
                  <a:lnTo>
                    <a:pt x="8065" y="12628"/>
                  </a:lnTo>
                  <a:lnTo>
                    <a:pt x="7857" y="12893"/>
                  </a:lnTo>
                  <a:lnTo>
                    <a:pt x="7650" y="13154"/>
                  </a:lnTo>
                  <a:lnTo>
                    <a:pt x="7443" y="13407"/>
                  </a:lnTo>
                  <a:lnTo>
                    <a:pt x="7238" y="13655"/>
                  </a:lnTo>
                  <a:lnTo>
                    <a:pt x="7036" y="13897"/>
                  </a:lnTo>
                  <a:lnTo>
                    <a:pt x="6837" y="14132"/>
                  </a:lnTo>
                  <a:lnTo>
                    <a:pt x="6642" y="14359"/>
                  </a:lnTo>
                  <a:lnTo>
                    <a:pt x="6452" y="14579"/>
                  </a:lnTo>
                  <a:lnTo>
                    <a:pt x="6267" y="14791"/>
                  </a:lnTo>
                  <a:lnTo>
                    <a:pt x="6090" y="14996"/>
                  </a:lnTo>
                  <a:close/>
                  <a:moveTo>
                    <a:pt x="6032" y="0"/>
                  </a:moveTo>
                  <a:lnTo>
                    <a:pt x="5721" y="8"/>
                  </a:lnTo>
                  <a:lnTo>
                    <a:pt x="5415" y="31"/>
                  </a:lnTo>
                  <a:lnTo>
                    <a:pt x="5114" y="68"/>
                  </a:lnTo>
                  <a:lnTo>
                    <a:pt x="4817" y="121"/>
                  </a:lnTo>
                  <a:lnTo>
                    <a:pt x="4526" y="188"/>
                  </a:lnTo>
                  <a:lnTo>
                    <a:pt x="4239" y="268"/>
                  </a:lnTo>
                  <a:lnTo>
                    <a:pt x="3959" y="362"/>
                  </a:lnTo>
                  <a:lnTo>
                    <a:pt x="3686" y="470"/>
                  </a:lnTo>
                  <a:lnTo>
                    <a:pt x="3418" y="589"/>
                  </a:lnTo>
                  <a:lnTo>
                    <a:pt x="3159" y="722"/>
                  </a:lnTo>
                  <a:lnTo>
                    <a:pt x="2906" y="865"/>
                  </a:lnTo>
                  <a:lnTo>
                    <a:pt x="2661" y="1021"/>
                  </a:lnTo>
                  <a:lnTo>
                    <a:pt x="2424" y="1188"/>
                  </a:lnTo>
                  <a:lnTo>
                    <a:pt x="2197" y="1366"/>
                  </a:lnTo>
                  <a:lnTo>
                    <a:pt x="1978" y="1555"/>
                  </a:lnTo>
                  <a:lnTo>
                    <a:pt x="1768" y="1753"/>
                  </a:lnTo>
                  <a:lnTo>
                    <a:pt x="1569" y="1962"/>
                  </a:lnTo>
                  <a:lnTo>
                    <a:pt x="1379" y="2180"/>
                  </a:lnTo>
                  <a:lnTo>
                    <a:pt x="1200" y="2407"/>
                  </a:lnTo>
                  <a:lnTo>
                    <a:pt x="1031" y="2643"/>
                  </a:lnTo>
                  <a:lnTo>
                    <a:pt x="874" y="2887"/>
                  </a:lnTo>
                  <a:lnTo>
                    <a:pt x="729" y="3139"/>
                  </a:lnTo>
                  <a:lnTo>
                    <a:pt x="596" y="3399"/>
                  </a:lnTo>
                  <a:lnTo>
                    <a:pt x="474" y="3666"/>
                  </a:lnTo>
                  <a:lnTo>
                    <a:pt x="367" y="3940"/>
                  </a:lnTo>
                  <a:lnTo>
                    <a:pt x="271" y="4221"/>
                  </a:lnTo>
                  <a:lnTo>
                    <a:pt x="190" y="4508"/>
                  </a:lnTo>
                  <a:lnTo>
                    <a:pt x="123" y="4801"/>
                  </a:lnTo>
                  <a:lnTo>
                    <a:pt x="69" y="5099"/>
                  </a:lnTo>
                  <a:lnTo>
                    <a:pt x="31" y="5403"/>
                  </a:lnTo>
                  <a:lnTo>
                    <a:pt x="8" y="5711"/>
                  </a:lnTo>
                  <a:lnTo>
                    <a:pt x="0" y="6023"/>
                  </a:lnTo>
                  <a:lnTo>
                    <a:pt x="9" y="6352"/>
                  </a:lnTo>
                  <a:lnTo>
                    <a:pt x="34" y="6682"/>
                  </a:lnTo>
                  <a:lnTo>
                    <a:pt x="76" y="7012"/>
                  </a:lnTo>
                  <a:lnTo>
                    <a:pt x="134" y="7342"/>
                  </a:lnTo>
                  <a:lnTo>
                    <a:pt x="206" y="7671"/>
                  </a:lnTo>
                  <a:lnTo>
                    <a:pt x="292" y="8000"/>
                  </a:lnTo>
                  <a:lnTo>
                    <a:pt x="393" y="8328"/>
                  </a:lnTo>
                  <a:lnTo>
                    <a:pt x="506" y="8654"/>
                  </a:lnTo>
                  <a:lnTo>
                    <a:pt x="630" y="8980"/>
                  </a:lnTo>
                  <a:lnTo>
                    <a:pt x="767" y="9305"/>
                  </a:lnTo>
                  <a:lnTo>
                    <a:pt x="914" y="9628"/>
                  </a:lnTo>
                  <a:lnTo>
                    <a:pt x="1070" y="9948"/>
                  </a:lnTo>
                  <a:lnTo>
                    <a:pt x="1236" y="10267"/>
                  </a:lnTo>
                  <a:lnTo>
                    <a:pt x="1411" y="10583"/>
                  </a:lnTo>
                  <a:lnTo>
                    <a:pt x="1593" y="10897"/>
                  </a:lnTo>
                  <a:lnTo>
                    <a:pt x="1783" y="11208"/>
                  </a:lnTo>
                  <a:lnTo>
                    <a:pt x="1979" y="11518"/>
                  </a:lnTo>
                  <a:lnTo>
                    <a:pt x="2180" y="11823"/>
                  </a:lnTo>
                  <a:lnTo>
                    <a:pt x="2387" y="12125"/>
                  </a:lnTo>
                  <a:lnTo>
                    <a:pt x="2598" y="12423"/>
                  </a:lnTo>
                  <a:lnTo>
                    <a:pt x="2813" y="12718"/>
                  </a:lnTo>
                  <a:lnTo>
                    <a:pt x="3030" y="13009"/>
                  </a:lnTo>
                  <a:lnTo>
                    <a:pt x="3250" y="13296"/>
                  </a:lnTo>
                  <a:lnTo>
                    <a:pt x="3473" y="13578"/>
                  </a:lnTo>
                  <a:lnTo>
                    <a:pt x="3695" y="13856"/>
                  </a:lnTo>
                  <a:lnTo>
                    <a:pt x="3917" y="14129"/>
                  </a:lnTo>
                  <a:lnTo>
                    <a:pt x="4139" y="14397"/>
                  </a:lnTo>
                  <a:lnTo>
                    <a:pt x="4359" y="14659"/>
                  </a:lnTo>
                  <a:lnTo>
                    <a:pt x="4577" y="14917"/>
                  </a:lnTo>
                  <a:lnTo>
                    <a:pt x="4793" y="15169"/>
                  </a:lnTo>
                  <a:lnTo>
                    <a:pt x="5006" y="15415"/>
                  </a:lnTo>
                  <a:lnTo>
                    <a:pt x="5214" y="15655"/>
                  </a:lnTo>
                  <a:lnTo>
                    <a:pt x="5219" y="15661"/>
                  </a:lnTo>
                  <a:lnTo>
                    <a:pt x="5233" y="15675"/>
                  </a:lnTo>
                  <a:lnTo>
                    <a:pt x="5254" y="15695"/>
                  </a:lnTo>
                  <a:lnTo>
                    <a:pt x="5281" y="15722"/>
                  </a:lnTo>
                  <a:lnTo>
                    <a:pt x="5315" y="15752"/>
                  </a:lnTo>
                  <a:lnTo>
                    <a:pt x="5355" y="15786"/>
                  </a:lnTo>
                  <a:lnTo>
                    <a:pt x="5377" y="15804"/>
                  </a:lnTo>
                  <a:lnTo>
                    <a:pt x="5401" y="15822"/>
                  </a:lnTo>
                  <a:lnTo>
                    <a:pt x="5426" y="15841"/>
                  </a:lnTo>
                  <a:lnTo>
                    <a:pt x="5453" y="15860"/>
                  </a:lnTo>
                  <a:lnTo>
                    <a:pt x="5480" y="15878"/>
                  </a:lnTo>
                  <a:lnTo>
                    <a:pt x="5509" y="15897"/>
                  </a:lnTo>
                  <a:lnTo>
                    <a:pt x="5539" y="15915"/>
                  </a:lnTo>
                  <a:lnTo>
                    <a:pt x="5570" y="15933"/>
                  </a:lnTo>
                  <a:lnTo>
                    <a:pt x="5602" y="15950"/>
                  </a:lnTo>
                  <a:lnTo>
                    <a:pt x="5635" y="15967"/>
                  </a:lnTo>
                  <a:lnTo>
                    <a:pt x="5670" y="15982"/>
                  </a:lnTo>
                  <a:lnTo>
                    <a:pt x="5705" y="15997"/>
                  </a:lnTo>
                  <a:lnTo>
                    <a:pt x="5740" y="16010"/>
                  </a:lnTo>
                  <a:lnTo>
                    <a:pt x="5777" y="16022"/>
                  </a:lnTo>
                  <a:lnTo>
                    <a:pt x="5814" y="16032"/>
                  </a:lnTo>
                  <a:lnTo>
                    <a:pt x="5853" y="16041"/>
                  </a:lnTo>
                  <a:lnTo>
                    <a:pt x="5892" y="16048"/>
                  </a:lnTo>
                  <a:lnTo>
                    <a:pt x="5931" y="16054"/>
                  </a:lnTo>
                  <a:lnTo>
                    <a:pt x="5971" y="16057"/>
                  </a:lnTo>
                  <a:lnTo>
                    <a:pt x="6011" y="16058"/>
                  </a:lnTo>
                  <a:lnTo>
                    <a:pt x="6051" y="16058"/>
                  </a:lnTo>
                  <a:lnTo>
                    <a:pt x="6091" y="16057"/>
                  </a:lnTo>
                  <a:lnTo>
                    <a:pt x="6131" y="16054"/>
                  </a:lnTo>
                  <a:lnTo>
                    <a:pt x="6170" y="16048"/>
                  </a:lnTo>
                  <a:lnTo>
                    <a:pt x="6209" y="16041"/>
                  </a:lnTo>
                  <a:lnTo>
                    <a:pt x="6248" y="16032"/>
                  </a:lnTo>
                  <a:lnTo>
                    <a:pt x="6285" y="16022"/>
                  </a:lnTo>
                  <a:lnTo>
                    <a:pt x="6322" y="16010"/>
                  </a:lnTo>
                  <a:lnTo>
                    <a:pt x="6357" y="15997"/>
                  </a:lnTo>
                  <a:lnTo>
                    <a:pt x="6392" y="15982"/>
                  </a:lnTo>
                  <a:lnTo>
                    <a:pt x="6427" y="15967"/>
                  </a:lnTo>
                  <a:lnTo>
                    <a:pt x="6460" y="15950"/>
                  </a:lnTo>
                  <a:lnTo>
                    <a:pt x="6492" y="15933"/>
                  </a:lnTo>
                  <a:lnTo>
                    <a:pt x="6523" y="15915"/>
                  </a:lnTo>
                  <a:lnTo>
                    <a:pt x="6553" y="15897"/>
                  </a:lnTo>
                  <a:lnTo>
                    <a:pt x="6581" y="15878"/>
                  </a:lnTo>
                  <a:lnTo>
                    <a:pt x="6609" y="15860"/>
                  </a:lnTo>
                  <a:lnTo>
                    <a:pt x="6636" y="15841"/>
                  </a:lnTo>
                  <a:lnTo>
                    <a:pt x="6661" y="15822"/>
                  </a:lnTo>
                  <a:lnTo>
                    <a:pt x="6684" y="15804"/>
                  </a:lnTo>
                  <a:lnTo>
                    <a:pt x="6707" y="15786"/>
                  </a:lnTo>
                  <a:lnTo>
                    <a:pt x="6747" y="15752"/>
                  </a:lnTo>
                  <a:lnTo>
                    <a:pt x="6780" y="15722"/>
                  </a:lnTo>
                  <a:lnTo>
                    <a:pt x="6808" y="15695"/>
                  </a:lnTo>
                  <a:lnTo>
                    <a:pt x="6829" y="15675"/>
                  </a:lnTo>
                  <a:lnTo>
                    <a:pt x="6842" y="15661"/>
                  </a:lnTo>
                  <a:lnTo>
                    <a:pt x="6848" y="15655"/>
                  </a:lnTo>
                  <a:lnTo>
                    <a:pt x="7056" y="15415"/>
                  </a:lnTo>
                  <a:lnTo>
                    <a:pt x="7269" y="15169"/>
                  </a:lnTo>
                  <a:lnTo>
                    <a:pt x="7485" y="14917"/>
                  </a:lnTo>
                  <a:lnTo>
                    <a:pt x="7703" y="14659"/>
                  </a:lnTo>
                  <a:lnTo>
                    <a:pt x="7924" y="14397"/>
                  </a:lnTo>
                  <a:lnTo>
                    <a:pt x="8145" y="14129"/>
                  </a:lnTo>
                  <a:lnTo>
                    <a:pt x="8368" y="13856"/>
                  </a:lnTo>
                  <a:lnTo>
                    <a:pt x="8590" y="13578"/>
                  </a:lnTo>
                  <a:lnTo>
                    <a:pt x="8812" y="13296"/>
                  </a:lnTo>
                  <a:lnTo>
                    <a:pt x="9032" y="13009"/>
                  </a:lnTo>
                  <a:lnTo>
                    <a:pt x="9249" y="12718"/>
                  </a:lnTo>
                  <a:lnTo>
                    <a:pt x="9464" y="12423"/>
                  </a:lnTo>
                  <a:lnTo>
                    <a:pt x="9675" y="12125"/>
                  </a:lnTo>
                  <a:lnTo>
                    <a:pt x="9882" y="11823"/>
                  </a:lnTo>
                  <a:lnTo>
                    <a:pt x="10084" y="11518"/>
                  </a:lnTo>
                  <a:lnTo>
                    <a:pt x="10280" y="11208"/>
                  </a:lnTo>
                  <a:lnTo>
                    <a:pt x="10469" y="10897"/>
                  </a:lnTo>
                  <a:lnTo>
                    <a:pt x="10652" y="10583"/>
                  </a:lnTo>
                  <a:lnTo>
                    <a:pt x="10826" y="10267"/>
                  </a:lnTo>
                  <a:lnTo>
                    <a:pt x="10992" y="9948"/>
                  </a:lnTo>
                  <a:lnTo>
                    <a:pt x="11148" y="9628"/>
                  </a:lnTo>
                  <a:lnTo>
                    <a:pt x="11295" y="9305"/>
                  </a:lnTo>
                  <a:lnTo>
                    <a:pt x="11432" y="8980"/>
                  </a:lnTo>
                  <a:lnTo>
                    <a:pt x="11556" y="8654"/>
                  </a:lnTo>
                  <a:lnTo>
                    <a:pt x="11669" y="8328"/>
                  </a:lnTo>
                  <a:lnTo>
                    <a:pt x="11770" y="8000"/>
                  </a:lnTo>
                  <a:lnTo>
                    <a:pt x="11856" y="7671"/>
                  </a:lnTo>
                  <a:lnTo>
                    <a:pt x="11928" y="7342"/>
                  </a:lnTo>
                  <a:lnTo>
                    <a:pt x="11986" y="7012"/>
                  </a:lnTo>
                  <a:lnTo>
                    <a:pt x="12028" y="6682"/>
                  </a:lnTo>
                  <a:lnTo>
                    <a:pt x="12053" y="6352"/>
                  </a:lnTo>
                  <a:lnTo>
                    <a:pt x="12062" y="6023"/>
                  </a:lnTo>
                  <a:lnTo>
                    <a:pt x="12054" y="5711"/>
                  </a:lnTo>
                  <a:lnTo>
                    <a:pt x="12031" y="5403"/>
                  </a:lnTo>
                  <a:lnTo>
                    <a:pt x="11993" y="5099"/>
                  </a:lnTo>
                  <a:lnTo>
                    <a:pt x="11939" y="4801"/>
                  </a:lnTo>
                  <a:lnTo>
                    <a:pt x="11872" y="4508"/>
                  </a:lnTo>
                  <a:lnTo>
                    <a:pt x="11791" y="4221"/>
                  </a:lnTo>
                  <a:lnTo>
                    <a:pt x="11695" y="3940"/>
                  </a:lnTo>
                  <a:lnTo>
                    <a:pt x="11588" y="3666"/>
                  </a:lnTo>
                  <a:lnTo>
                    <a:pt x="11466" y="3399"/>
                  </a:lnTo>
                  <a:lnTo>
                    <a:pt x="11333" y="3139"/>
                  </a:lnTo>
                  <a:lnTo>
                    <a:pt x="11188" y="2887"/>
                  </a:lnTo>
                  <a:lnTo>
                    <a:pt x="11031" y="2643"/>
                  </a:lnTo>
                  <a:lnTo>
                    <a:pt x="10862" y="2407"/>
                  </a:lnTo>
                  <a:lnTo>
                    <a:pt x="10683" y="2180"/>
                  </a:lnTo>
                  <a:lnTo>
                    <a:pt x="10493" y="1962"/>
                  </a:lnTo>
                  <a:lnTo>
                    <a:pt x="10294" y="1753"/>
                  </a:lnTo>
                  <a:lnTo>
                    <a:pt x="10084" y="1555"/>
                  </a:lnTo>
                  <a:lnTo>
                    <a:pt x="9865" y="1366"/>
                  </a:lnTo>
                  <a:lnTo>
                    <a:pt x="9638" y="1188"/>
                  </a:lnTo>
                  <a:lnTo>
                    <a:pt x="9401" y="1021"/>
                  </a:lnTo>
                  <a:lnTo>
                    <a:pt x="9156" y="865"/>
                  </a:lnTo>
                  <a:lnTo>
                    <a:pt x="8903" y="722"/>
                  </a:lnTo>
                  <a:lnTo>
                    <a:pt x="8644" y="589"/>
                  </a:lnTo>
                  <a:lnTo>
                    <a:pt x="8376" y="470"/>
                  </a:lnTo>
                  <a:lnTo>
                    <a:pt x="8103" y="362"/>
                  </a:lnTo>
                  <a:lnTo>
                    <a:pt x="7823" y="268"/>
                  </a:lnTo>
                  <a:lnTo>
                    <a:pt x="7536" y="188"/>
                  </a:lnTo>
                  <a:lnTo>
                    <a:pt x="7245" y="121"/>
                  </a:lnTo>
                  <a:lnTo>
                    <a:pt x="6948" y="68"/>
                  </a:lnTo>
                  <a:lnTo>
                    <a:pt x="6647" y="31"/>
                  </a:lnTo>
                  <a:lnTo>
                    <a:pt x="6341" y="8"/>
                  </a:lnTo>
                  <a:lnTo>
                    <a:pt x="60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38" name="Group 41"/>
          <p:cNvGrpSpPr/>
          <p:nvPr/>
        </p:nvGrpSpPr>
        <p:grpSpPr>
          <a:xfrm>
            <a:off x="10205617" y="4405132"/>
            <a:ext cx="408876" cy="593485"/>
            <a:chOff x="8591550" y="2065338"/>
            <a:chExt cx="474663" cy="688975"/>
          </a:xfrm>
          <a:solidFill>
            <a:srgbClr val="00064F"/>
          </a:solidFill>
        </p:grpSpPr>
        <p:sp>
          <p:nvSpPr>
            <p:cNvPr id="39" name="Freeform 100"/>
            <p:cNvSpPr>
              <a:spLocks noEditPoints="1"/>
            </p:cNvSpPr>
            <p:nvPr/>
          </p:nvSpPr>
          <p:spPr bwMode="auto">
            <a:xfrm>
              <a:off x="8591550" y="2065338"/>
              <a:ext cx="474663" cy="688975"/>
            </a:xfrm>
            <a:custGeom>
              <a:avLst/>
              <a:gdLst>
                <a:gd name="T0" fmla="*/ 2887 w 11063"/>
                <a:gd name="T1" fmla="*/ 9929 h 16058"/>
                <a:gd name="T2" fmla="*/ 2451 w 11063"/>
                <a:gd name="T3" fmla="*/ 9123 h 16058"/>
                <a:gd name="T4" fmla="*/ 1855 w 11063"/>
                <a:gd name="T5" fmla="*/ 8041 h 16058"/>
                <a:gd name="T6" fmla="*/ 1427 w 11063"/>
                <a:gd name="T7" fmla="*/ 7165 h 16058"/>
                <a:gd name="T8" fmla="*/ 1122 w 11063"/>
                <a:gd name="T9" fmla="*/ 6318 h 16058"/>
                <a:gd name="T10" fmla="*/ 1006 w 11063"/>
                <a:gd name="T11" fmla="*/ 5520 h 16058"/>
                <a:gd name="T12" fmla="*/ 1362 w 11063"/>
                <a:gd name="T13" fmla="*/ 3764 h 16058"/>
                <a:gd name="T14" fmla="*/ 2332 w 11063"/>
                <a:gd name="T15" fmla="*/ 2327 h 16058"/>
                <a:gd name="T16" fmla="*/ 3771 w 11063"/>
                <a:gd name="T17" fmla="*/ 1359 h 16058"/>
                <a:gd name="T18" fmla="*/ 5532 w 11063"/>
                <a:gd name="T19" fmla="*/ 1004 h 16058"/>
                <a:gd name="T20" fmla="*/ 7292 w 11063"/>
                <a:gd name="T21" fmla="*/ 1359 h 16058"/>
                <a:gd name="T22" fmla="*/ 8731 w 11063"/>
                <a:gd name="T23" fmla="*/ 2327 h 16058"/>
                <a:gd name="T24" fmla="*/ 9701 w 11063"/>
                <a:gd name="T25" fmla="*/ 3764 h 16058"/>
                <a:gd name="T26" fmla="*/ 10057 w 11063"/>
                <a:gd name="T27" fmla="*/ 5520 h 16058"/>
                <a:gd name="T28" fmla="*/ 9941 w 11063"/>
                <a:gd name="T29" fmla="*/ 6314 h 16058"/>
                <a:gd name="T30" fmla="*/ 9636 w 11063"/>
                <a:gd name="T31" fmla="*/ 7163 h 16058"/>
                <a:gd name="T32" fmla="*/ 9207 w 11063"/>
                <a:gd name="T33" fmla="*/ 8042 h 16058"/>
                <a:gd name="T34" fmla="*/ 8612 w 11063"/>
                <a:gd name="T35" fmla="*/ 9129 h 16058"/>
                <a:gd name="T36" fmla="*/ 8179 w 11063"/>
                <a:gd name="T37" fmla="*/ 9932 h 16058"/>
                <a:gd name="T38" fmla="*/ 5484 w 11063"/>
                <a:gd name="T39" fmla="*/ 15054 h 16058"/>
                <a:gd name="T40" fmla="*/ 5160 w 11063"/>
                <a:gd name="T41" fmla="*/ 15030 h 16058"/>
                <a:gd name="T42" fmla="*/ 4907 w 11063"/>
                <a:gd name="T43" fmla="*/ 14937 h 16058"/>
                <a:gd name="T44" fmla="*/ 4698 w 11063"/>
                <a:gd name="T45" fmla="*/ 14732 h 16058"/>
                <a:gd name="T46" fmla="*/ 6658 w 11063"/>
                <a:gd name="T47" fmla="*/ 14161 h 16058"/>
                <a:gd name="T48" fmla="*/ 6436 w 11063"/>
                <a:gd name="T49" fmla="*/ 14651 h 16058"/>
                <a:gd name="T50" fmla="*/ 6202 w 11063"/>
                <a:gd name="T51" fmla="*/ 14919 h 16058"/>
                <a:gd name="T52" fmla="*/ 5915 w 11063"/>
                <a:gd name="T53" fmla="*/ 15031 h 16058"/>
                <a:gd name="T54" fmla="*/ 5532 w 11063"/>
                <a:gd name="T55" fmla="*/ 15054 h 16058"/>
                <a:gd name="T56" fmla="*/ 3763 w 11063"/>
                <a:gd name="T57" fmla="*/ 12094 h 16058"/>
                <a:gd name="T58" fmla="*/ 3603 w 11063"/>
                <a:gd name="T59" fmla="*/ 11605 h 16058"/>
                <a:gd name="T60" fmla="*/ 7351 w 11063"/>
                <a:gd name="T61" fmla="*/ 11943 h 16058"/>
                <a:gd name="T62" fmla="*/ 4290 w 11063"/>
                <a:gd name="T63" fmla="*/ 13799 h 16058"/>
                <a:gd name="T64" fmla="*/ 4145 w 11063"/>
                <a:gd name="T65" fmla="*/ 13340 h 16058"/>
                <a:gd name="T66" fmla="*/ 7149 w 11063"/>
                <a:gd name="T67" fmla="*/ 12594 h 16058"/>
                <a:gd name="T68" fmla="*/ 7016 w 11063"/>
                <a:gd name="T69" fmla="*/ 13038 h 16058"/>
                <a:gd name="T70" fmla="*/ 6835 w 11063"/>
                <a:gd name="T71" fmla="*/ 13637 h 16058"/>
                <a:gd name="T72" fmla="*/ 3630 w 11063"/>
                <a:gd name="T73" fmla="*/ 335 h 16058"/>
                <a:gd name="T74" fmla="*/ 1812 w 11063"/>
                <a:gd name="T75" fmla="*/ 1434 h 16058"/>
                <a:gd name="T76" fmla="*/ 545 w 11063"/>
                <a:gd name="T77" fmla="*/ 3127 h 16058"/>
                <a:gd name="T78" fmla="*/ 7 w 11063"/>
                <a:gd name="T79" fmla="*/ 5236 h 16058"/>
                <a:gd name="T80" fmla="*/ 234 w 11063"/>
                <a:gd name="T81" fmla="*/ 6861 h 16058"/>
                <a:gd name="T82" fmla="*/ 910 w 11063"/>
                <a:gd name="T83" fmla="*/ 8405 h 16058"/>
                <a:gd name="T84" fmla="*/ 1748 w 11063"/>
                <a:gd name="T85" fmla="*/ 9927 h 16058"/>
                <a:gd name="T86" fmla="*/ 2463 w 11063"/>
                <a:gd name="T87" fmla="*/ 11392 h 16058"/>
                <a:gd name="T88" fmla="*/ 3065 w 11063"/>
                <a:gd name="T89" fmla="*/ 13245 h 16058"/>
                <a:gd name="T90" fmla="*/ 3552 w 11063"/>
                <a:gd name="T91" fmla="*/ 14718 h 16058"/>
                <a:gd name="T92" fmla="*/ 4207 w 11063"/>
                <a:gd name="T93" fmla="*/ 15672 h 16058"/>
                <a:gd name="T94" fmla="*/ 5340 w 11063"/>
                <a:gd name="T95" fmla="*/ 16053 h 16058"/>
                <a:gd name="T96" fmla="*/ 6643 w 11063"/>
                <a:gd name="T97" fmla="*/ 15823 h 16058"/>
                <a:gd name="T98" fmla="*/ 7387 w 11063"/>
                <a:gd name="T99" fmla="*/ 15011 h 16058"/>
                <a:gd name="T100" fmla="*/ 7880 w 11063"/>
                <a:gd name="T101" fmla="*/ 13666 h 16058"/>
                <a:gd name="T102" fmla="*/ 8442 w 11063"/>
                <a:gd name="T103" fmla="*/ 11841 h 16058"/>
                <a:gd name="T104" fmla="*/ 9115 w 11063"/>
                <a:gd name="T105" fmla="*/ 10307 h 16058"/>
                <a:gd name="T106" fmla="*/ 9949 w 11063"/>
                <a:gd name="T107" fmla="*/ 8788 h 16058"/>
                <a:gd name="T108" fmla="*/ 10691 w 11063"/>
                <a:gd name="T109" fmla="*/ 7241 h 16058"/>
                <a:gd name="T110" fmla="*/ 11058 w 11063"/>
                <a:gd name="T111" fmla="*/ 5709 h 16058"/>
                <a:gd name="T112" fmla="*/ 10727 w 11063"/>
                <a:gd name="T113" fmla="*/ 3622 h 16058"/>
                <a:gd name="T114" fmla="*/ 9626 w 11063"/>
                <a:gd name="T115" fmla="*/ 1809 h 16058"/>
                <a:gd name="T116" fmla="*/ 7929 w 11063"/>
                <a:gd name="T117" fmla="*/ 544 h 16058"/>
                <a:gd name="T118" fmla="*/ 5816 w 11063"/>
                <a:gd name="T119" fmla="*/ 7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63" h="16058">
                  <a:moveTo>
                    <a:pt x="7881" y="10538"/>
                  </a:moveTo>
                  <a:lnTo>
                    <a:pt x="3187" y="10538"/>
                  </a:lnTo>
                  <a:lnTo>
                    <a:pt x="3140" y="10437"/>
                  </a:lnTo>
                  <a:lnTo>
                    <a:pt x="3092" y="10335"/>
                  </a:lnTo>
                  <a:lnTo>
                    <a:pt x="3041" y="10234"/>
                  </a:lnTo>
                  <a:lnTo>
                    <a:pt x="2991" y="10132"/>
                  </a:lnTo>
                  <a:lnTo>
                    <a:pt x="2940" y="10030"/>
                  </a:lnTo>
                  <a:lnTo>
                    <a:pt x="2887" y="9929"/>
                  </a:lnTo>
                  <a:lnTo>
                    <a:pt x="2835" y="9827"/>
                  </a:lnTo>
                  <a:lnTo>
                    <a:pt x="2781" y="9727"/>
                  </a:lnTo>
                  <a:lnTo>
                    <a:pt x="2728" y="9626"/>
                  </a:lnTo>
                  <a:lnTo>
                    <a:pt x="2672" y="9524"/>
                  </a:lnTo>
                  <a:lnTo>
                    <a:pt x="2618" y="9424"/>
                  </a:lnTo>
                  <a:lnTo>
                    <a:pt x="2563" y="9324"/>
                  </a:lnTo>
                  <a:lnTo>
                    <a:pt x="2507" y="9223"/>
                  </a:lnTo>
                  <a:lnTo>
                    <a:pt x="2451" y="9123"/>
                  </a:lnTo>
                  <a:lnTo>
                    <a:pt x="2396" y="9024"/>
                  </a:lnTo>
                  <a:lnTo>
                    <a:pt x="2340" y="8924"/>
                  </a:lnTo>
                  <a:lnTo>
                    <a:pt x="2217" y="8703"/>
                  </a:lnTo>
                  <a:lnTo>
                    <a:pt x="2094" y="8483"/>
                  </a:lnTo>
                  <a:lnTo>
                    <a:pt x="2034" y="8372"/>
                  </a:lnTo>
                  <a:lnTo>
                    <a:pt x="1973" y="8262"/>
                  </a:lnTo>
                  <a:lnTo>
                    <a:pt x="1914" y="8151"/>
                  </a:lnTo>
                  <a:lnTo>
                    <a:pt x="1855" y="8041"/>
                  </a:lnTo>
                  <a:lnTo>
                    <a:pt x="1796" y="7931"/>
                  </a:lnTo>
                  <a:lnTo>
                    <a:pt x="1740" y="7820"/>
                  </a:lnTo>
                  <a:lnTo>
                    <a:pt x="1684" y="7711"/>
                  </a:lnTo>
                  <a:lnTo>
                    <a:pt x="1629" y="7600"/>
                  </a:lnTo>
                  <a:lnTo>
                    <a:pt x="1576" y="7491"/>
                  </a:lnTo>
                  <a:lnTo>
                    <a:pt x="1525" y="7383"/>
                  </a:lnTo>
                  <a:lnTo>
                    <a:pt x="1475" y="7273"/>
                  </a:lnTo>
                  <a:lnTo>
                    <a:pt x="1427" y="7165"/>
                  </a:lnTo>
                  <a:lnTo>
                    <a:pt x="1381" y="7057"/>
                  </a:lnTo>
                  <a:lnTo>
                    <a:pt x="1337" y="6950"/>
                  </a:lnTo>
                  <a:lnTo>
                    <a:pt x="1294" y="6843"/>
                  </a:lnTo>
                  <a:lnTo>
                    <a:pt x="1255" y="6736"/>
                  </a:lnTo>
                  <a:lnTo>
                    <a:pt x="1218" y="6631"/>
                  </a:lnTo>
                  <a:lnTo>
                    <a:pt x="1183" y="6526"/>
                  </a:lnTo>
                  <a:lnTo>
                    <a:pt x="1151" y="6421"/>
                  </a:lnTo>
                  <a:lnTo>
                    <a:pt x="1122" y="6318"/>
                  </a:lnTo>
                  <a:lnTo>
                    <a:pt x="1095" y="6214"/>
                  </a:lnTo>
                  <a:lnTo>
                    <a:pt x="1072" y="6112"/>
                  </a:lnTo>
                  <a:lnTo>
                    <a:pt x="1053" y="6012"/>
                  </a:lnTo>
                  <a:lnTo>
                    <a:pt x="1036" y="5911"/>
                  </a:lnTo>
                  <a:lnTo>
                    <a:pt x="1023" y="5812"/>
                  </a:lnTo>
                  <a:lnTo>
                    <a:pt x="1014" y="5714"/>
                  </a:lnTo>
                  <a:lnTo>
                    <a:pt x="1008" y="5616"/>
                  </a:lnTo>
                  <a:lnTo>
                    <a:pt x="1006" y="5520"/>
                  </a:lnTo>
                  <a:lnTo>
                    <a:pt x="1012" y="5288"/>
                  </a:lnTo>
                  <a:lnTo>
                    <a:pt x="1029" y="5059"/>
                  </a:lnTo>
                  <a:lnTo>
                    <a:pt x="1058" y="4833"/>
                  </a:lnTo>
                  <a:lnTo>
                    <a:pt x="1098" y="4611"/>
                  </a:lnTo>
                  <a:lnTo>
                    <a:pt x="1149" y="4393"/>
                  </a:lnTo>
                  <a:lnTo>
                    <a:pt x="1210" y="4178"/>
                  </a:lnTo>
                  <a:lnTo>
                    <a:pt x="1280" y="3968"/>
                  </a:lnTo>
                  <a:lnTo>
                    <a:pt x="1362" y="3764"/>
                  </a:lnTo>
                  <a:lnTo>
                    <a:pt x="1452" y="3564"/>
                  </a:lnTo>
                  <a:lnTo>
                    <a:pt x="1553" y="3369"/>
                  </a:lnTo>
                  <a:lnTo>
                    <a:pt x="1661" y="3179"/>
                  </a:lnTo>
                  <a:lnTo>
                    <a:pt x="1779" y="2997"/>
                  </a:lnTo>
                  <a:lnTo>
                    <a:pt x="1906" y="2819"/>
                  </a:lnTo>
                  <a:lnTo>
                    <a:pt x="2041" y="2649"/>
                  </a:lnTo>
                  <a:lnTo>
                    <a:pt x="2182" y="2485"/>
                  </a:lnTo>
                  <a:lnTo>
                    <a:pt x="2332" y="2327"/>
                  </a:lnTo>
                  <a:lnTo>
                    <a:pt x="2490" y="2178"/>
                  </a:lnTo>
                  <a:lnTo>
                    <a:pt x="2654" y="2036"/>
                  </a:lnTo>
                  <a:lnTo>
                    <a:pt x="2825" y="1902"/>
                  </a:lnTo>
                  <a:lnTo>
                    <a:pt x="3003" y="1776"/>
                  </a:lnTo>
                  <a:lnTo>
                    <a:pt x="3186" y="1658"/>
                  </a:lnTo>
                  <a:lnTo>
                    <a:pt x="3376" y="1550"/>
                  </a:lnTo>
                  <a:lnTo>
                    <a:pt x="3571" y="1449"/>
                  </a:lnTo>
                  <a:lnTo>
                    <a:pt x="3771" y="1359"/>
                  </a:lnTo>
                  <a:lnTo>
                    <a:pt x="3977" y="1279"/>
                  </a:lnTo>
                  <a:lnTo>
                    <a:pt x="4187" y="1207"/>
                  </a:lnTo>
                  <a:lnTo>
                    <a:pt x="4402" y="1146"/>
                  </a:lnTo>
                  <a:lnTo>
                    <a:pt x="4620" y="1096"/>
                  </a:lnTo>
                  <a:lnTo>
                    <a:pt x="4843" y="1056"/>
                  </a:lnTo>
                  <a:lnTo>
                    <a:pt x="5069" y="1027"/>
                  </a:lnTo>
                  <a:lnTo>
                    <a:pt x="5299" y="1010"/>
                  </a:lnTo>
                  <a:lnTo>
                    <a:pt x="5532" y="1004"/>
                  </a:lnTo>
                  <a:lnTo>
                    <a:pt x="5764" y="1010"/>
                  </a:lnTo>
                  <a:lnTo>
                    <a:pt x="5993" y="1027"/>
                  </a:lnTo>
                  <a:lnTo>
                    <a:pt x="6219" y="1056"/>
                  </a:lnTo>
                  <a:lnTo>
                    <a:pt x="6443" y="1096"/>
                  </a:lnTo>
                  <a:lnTo>
                    <a:pt x="6661" y="1146"/>
                  </a:lnTo>
                  <a:lnTo>
                    <a:pt x="6876" y="1207"/>
                  </a:lnTo>
                  <a:lnTo>
                    <a:pt x="7086" y="1279"/>
                  </a:lnTo>
                  <a:lnTo>
                    <a:pt x="7292" y="1359"/>
                  </a:lnTo>
                  <a:lnTo>
                    <a:pt x="7492" y="1449"/>
                  </a:lnTo>
                  <a:lnTo>
                    <a:pt x="7687" y="1550"/>
                  </a:lnTo>
                  <a:lnTo>
                    <a:pt x="7877" y="1658"/>
                  </a:lnTo>
                  <a:lnTo>
                    <a:pt x="8060" y="1776"/>
                  </a:lnTo>
                  <a:lnTo>
                    <a:pt x="8238" y="1902"/>
                  </a:lnTo>
                  <a:lnTo>
                    <a:pt x="8409" y="2036"/>
                  </a:lnTo>
                  <a:lnTo>
                    <a:pt x="8573" y="2178"/>
                  </a:lnTo>
                  <a:lnTo>
                    <a:pt x="8731" y="2327"/>
                  </a:lnTo>
                  <a:lnTo>
                    <a:pt x="8881" y="2485"/>
                  </a:lnTo>
                  <a:lnTo>
                    <a:pt x="9022" y="2649"/>
                  </a:lnTo>
                  <a:lnTo>
                    <a:pt x="9157" y="2819"/>
                  </a:lnTo>
                  <a:lnTo>
                    <a:pt x="9283" y="2997"/>
                  </a:lnTo>
                  <a:lnTo>
                    <a:pt x="9402" y="3179"/>
                  </a:lnTo>
                  <a:lnTo>
                    <a:pt x="9510" y="3369"/>
                  </a:lnTo>
                  <a:lnTo>
                    <a:pt x="9611" y="3564"/>
                  </a:lnTo>
                  <a:lnTo>
                    <a:pt x="9701" y="3764"/>
                  </a:lnTo>
                  <a:lnTo>
                    <a:pt x="9783" y="3968"/>
                  </a:lnTo>
                  <a:lnTo>
                    <a:pt x="9853" y="4178"/>
                  </a:lnTo>
                  <a:lnTo>
                    <a:pt x="9914" y="4393"/>
                  </a:lnTo>
                  <a:lnTo>
                    <a:pt x="9965" y="4611"/>
                  </a:lnTo>
                  <a:lnTo>
                    <a:pt x="10005" y="4833"/>
                  </a:lnTo>
                  <a:lnTo>
                    <a:pt x="10034" y="5059"/>
                  </a:lnTo>
                  <a:lnTo>
                    <a:pt x="10051" y="5288"/>
                  </a:lnTo>
                  <a:lnTo>
                    <a:pt x="10057" y="5520"/>
                  </a:lnTo>
                  <a:lnTo>
                    <a:pt x="10055" y="5615"/>
                  </a:lnTo>
                  <a:lnTo>
                    <a:pt x="10049" y="5713"/>
                  </a:lnTo>
                  <a:lnTo>
                    <a:pt x="10040" y="5810"/>
                  </a:lnTo>
                  <a:lnTo>
                    <a:pt x="10027" y="5908"/>
                  </a:lnTo>
                  <a:lnTo>
                    <a:pt x="10010" y="6009"/>
                  </a:lnTo>
                  <a:lnTo>
                    <a:pt x="9990" y="6110"/>
                  </a:lnTo>
                  <a:lnTo>
                    <a:pt x="9967" y="6211"/>
                  </a:lnTo>
                  <a:lnTo>
                    <a:pt x="9941" y="6314"/>
                  </a:lnTo>
                  <a:lnTo>
                    <a:pt x="9911" y="6418"/>
                  </a:lnTo>
                  <a:lnTo>
                    <a:pt x="9880" y="6523"/>
                  </a:lnTo>
                  <a:lnTo>
                    <a:pt x="9845" y="6627"/>
                  </a:lnTo>
                  <a:lnTo>
                    <a:pt x="9808" y="6733"/>
                  </a:lnTo>
                  <a:lnTo>
                    <a:pt x="9769" y="6840"/>
                  </a:lnTo>
                  <a:lnTo>
                    <a:pt x="9726" y="6947"/>
                  </a:lnTo>
                  <a:lnTo>
                    <a:pt x="9682" y="7054"/>
                  </a:lnTo>
                  <a:lnTo>
                    <a:pt x="9636" y="7163"/>
                  </a:lnTo>
                  <a:lnTo>
                    <a:pt x="9588" y="7271"/>
                  </a:lnTo>
                  <a:lnTo>
                    <a:pt x="9538" y="7381"/>
                  </a:lnTo>
                  <a:lnTo>
                    <a:pt x="9486" y="7490"/>
                  </a:lnTo>
                  <a:lnTo>
                    <a:pt x="9433" y="7599"/>
                  </a:lnTo>
                  <a:lnTo>
                    <a:pt x="9378" y="7710"/>
                  </a:lnTo>
                  <a:lnTo>
                    <a:pt x="9323" y="7820"/>
                  </a:lnTo>
                  <a:lnTo>
                    <a:pt x="9266" y="7932"/>
                  </a:lnTo>
                  <a:lnTo>
                    <a:pt x="9207" y="8042"/>
                  </a:lnTo>
                  <a:lnTo>
                    <a:pt x="9149" y="8153"/>
                  </a:lnTo>
                  <a:lnTo>
                    <a:pt x="9089" y="8264"/>
                  </a:lnTo>
                  <a:lnTo>
                    <a:pt x="9028" y="8375"/>
                  </a:lnTo>
                  <a:lnTo>
                    <a:pt x="8968" y="8487"/>
                  </a:lnTo>
                  <a:lnTo>
                    <a:pt x="8845" y="8708"/>
                  </a:lnTo>
                  <a:lnTo>
                    <a:pt x="8722" y="8930"/>
                  </a:lnTo>
                  <a:lnTo>
                    <a:pt x="8667" y="9029"/>
                  </a:lnTo>
                  <a:lnTo>
                    <a:pt x="8612" y="9129"/>
                  </a:lnTo>
                  <a:lnTo>
                    <a:pt x="8557" y="9228"/>
                  </a:lnTo>
                  <a:lnTo>
                    <a:pt x="8501" y="9329"/>
                  </a:lnTo>
                  <a:lnTo>
                    <a:pt x="8447" y="9429"/>
                  </a:lnTo>
                  <a:lnTo>
                    <a:pt x="8392" y="9529"/>
                  </a:lnTo>
                  <a:lnTo>
                    <a:pt x="8338" y="9630"/>
                  </a:lnTo>
                  <a:lnTo>
                    <a:pt x="8284" y="9730"/>
                  </a:lnTo>
                  <a:lnTo>
                    <a:pt x="8231" y="9831"/>
                  </a:lnTo>
                  <a:lnTo>
                    <a:pt x="8179" y="9932"/>
                  </a:lnTo>
                  <a:lnTo>
                    <a:pt x="8127" y="10033"/>
                  </a:lnTo>
                  <a:lnTo>
                    <a:pt x="8076" y="10134"/>
                  </a:lnTo>
                  <a:lnTo>
                    <a:pt x="8026" y="10235"/>
                  </a:lnTo>
                  <a:lnTo>
                    <a:pt x="7976" y="10336"/>
                  </a:lnTo>
                  <a:lnTo>
                    <a:pt x="7928" y="10437"/>
                  </a:lnTo>
                  <a:lnTo>
                    <a:pt x="7881" y="10538"/>
                  </a:lnTo>
                  <a:close/>
                  <a:moveTo>
                    <a:pt x="5532" y="15054"/>
                  </a:moveTo>
                  <a:lnTo>
                    <a:pt x="5484" y="15054"/>
                  </a:lnTo>
                  <a:lnTo>
                    <a:pt x="5439" y="15053"/>
                  </a:lnTo>
                  <a:lnTo>
                    <a:pt x="5395" y="15052"/>
                  </a:lnTo>
                  <a:lnTo>
                    <a:pt x="5352" y="15050"/>
                  </a:lnTo>
                  <a:lnTo>
                    <a:pt x="5311" y="15048"/>
                  </a:lnTo>
                  <a:lnTo>
                    <a:pt x="5272" y="15045"/>
                  </a:lnTo>
                  <a:lnTo>
                    <a:pt x="5234" y="15041"/>
                  </a:lnTo>
                  <a:lnTo>
                    <a:pt x="5197" y="15036"/>
                  </a:lnTo>
                  <a:lnTo>
                    <a:pt x="5160" y="15030"/>
                  </a:lnTo>
                  <a:lnTo>
                    <a:pt x="5125" y="15023"/>
                  </a:lnTo>
                  <a:lnTo>
                    <a:pt x="5091" y="15015"/>
                  </a:lnTo>
                  <a:lnTo>
                    <a:pt x="5059" y="15006"/>
                  </a:lnTo>
                  <a:lnTo>
                    <a:pt x="5027" y="14995"/>
                  </a:lnTo>
                  <a:lnTo>
                    <a:pt x="4995" y="14983"/>
                  </a:lnTo>
                  <a:lnTo>
                    <a:pt x="4965" y="14969"/>
                  </a:lnTo>
                  <a:lnTo>
                    <a:pt x="4936" y="14954"/>
                  </a:lnTo>
                  <a:lnTo>
                    <a:pt x="4907" y="14937"/>
                  </a:lnTo>
                  <a:lnTo>
                    <a:pt x="4880" y="14919"/>
                  </a:lnTo>
                  <a:lnTo>
                    <a:pt x="4852" y="14898"/>
                  </a:lnTo>
                  <a:lnTo>
                    <a:pt x="4825" y="14876"/>
                  </a:lnTo>
                  <a:lnTo>
                    <a:pt x="4799" y="14852"/>
                  </a:lnTo>
                  <a:lnTo>
                    <a:pt x="4773" y="14825"/>
                  </a:lnTo>
                  <a:lnTo>
                    <a:pt x="4748" y="14796"/>
                  </a:lnTo>
                  <a:lnTo>
                    <a:pt x="4723" y="14765"/>
                  </a:lnTo>
                  <a:lnTo>
                    <a:pt x="4698" y="14732"/>
                  </a:lnTo>
                  <a:lnTo>
                    <a:pt x="4673" y="14696"/>
                  </a:lnTo>
                  <a:lnTo>
                    <a:pt x="4648" y="14658"/>
                  </a:lnTo>
                  <a:lnTo>
                    <a:pt x="4624" y="14618"/>
                  </a:lnTo>
                  <a:lnTo>
                    <a:pt x="4600" y="14574"/>
                  </a:lnTo>
                  <a:lnTo>
                    <a:pt x="4576" y="14527"/>
                  </a:lnTo>
                  <a:lnTo>
                    <a:pt x="4552" y="14479"/>
                  </a:lnTo>
                  <a:lnTo>
                    <a:pt x="4527" y="14427"/>
                  </a:lnTo>
                  <a:lnTo>
                    <a:pt x="6658" y="14161"/>
                  </a:lnTo>
                  <a:lnTo>
                    <a:pt x="6630" y="14236"/>
                  </a:lnTo>
                  <a:lnTo>
                    <a:pt x="6602" y="14308"/>
                  </a:lnTo>
                  <a:lnTo>
                    <a:pt x="6573" y="14375"/>
                  </a:lnTo>
                  <a:lnTo>
                    <a:pt x="6546" y="14438"/>
                  </a:lnTo>
                  <a:lnTo>
                    <a:pt x="6518" y="14496"/>
                  </a:lnTo>
                  <a:lnTo>
                    <a:pt x="6491" y="14552"/>
                  </a:lnTo>
                  <a:lnTo>
                    <a:pt x="6464" y="14603"/>
                  </a:lnTo>
                  <a:lnTo>
                    <a:pt x="6436" y="14651"/>
                  </a:lnTo>
                  <a:lnTo>
                    <a:pt x="6408" y="14695"/>
                  </a:lnTo>
                  <a:lnTo>
                    <a:pt x="6380" y="14736"/>
                  </a:lnTo>
                  <a:lnTo>
                    <a:pt x="6352" y="14773"/>
                  </a:lnTo>
                  <a:lnTo>
                    <a:pt x="6323" y="14808"/>
                  </a:lnTo>
                  <a:lnTo>
                    <a:pt x="6294" y="14841"/>
                  </a:lnTo>
                  <a:lnTo>
                    <a:pt x="6264" y="14869"/>
                  </a:lnTo>
                  <a:lnTo>
                    <a:pt x="6233" y="14895"/>
                  </a:lnTo>
                  <a:lnTo>
                    <a:pt x="6202" y="14919"/>
                  </a:lnTo>
                  <a:lnTo>
                    <a:pt x="6170" y="14940"/>
                  </a:lnTo>
                  <a:lnTo>
                    <a:pt x="6137" y="14959"/>
                  </a:lnTo>
                  <a:lnTo>
                    <a:pt x="6103" y="14976"/>
                  </a:lnTo>
                  <a:lnTo>
                    <a:pt x="6068" y="14990"/>
                  </a:lnTo>
                  <a:lnTo>
                    <a:pt x="6031" y="15003"/>
                  </a:lnTo>
                  <a:lnTo>
                    <a:pt x="5994" y="15014"/>
                  </a:lnTo>
                  <a:lnTo>
                    <a:pt x="5955" y="15023"/>
                  </a:lnTo>
                  <a:lnTo>
                    <a:pt x="5915" y="15031"/>
                  </a:lnTo>
                  <a:lnTo>
                    <a:pt x="5873" y="15038"/>
                  </a:lnTo>
                  <a:lnTo>
                    <a:pt x="5829" y="15043"/>
                  </a:lnTo>
                  <a:lnTo>
                    <a:pt x="5785" y="15047"/>
                  </a:lnTo>
                  <a:lnTo>
                    <a:pt x="5738" y="15050"/>
                  </a:lnTo>
                  <a:lnTo>
                    <a:pt x="5689" y="15052"/>
                  </a:lnTo>
                  <a:lnTo>
                    <a:pt x="5638" y="15053"/>
                  </a:lnTo>
                  <a:lnTo>
                    <a:pt x="5586" y="15054"/>
                  </a:lnTo>
                  <a:lnTo>
                    <a:pt x="5532" y="15054"/>
                  </a:lnTo>
                  <a:close/>
                  <a:moveTo>
                    <a:pt x="3890" y="12499"/>
                  </a:moveTo>
                  <a:lnTo>
                    <a:pt x="3873" y="12442"/>
                  </a:lnTo>
                  <a:lnTo>
                    <a:pt x="3855" y="12386"/>
                  </a:lnTo>
                  <a:lnTo>
                    <a:pt x="3838" y="12328"/>
                  </a:lnTo>
                  <a:lnTo>
                    <a:pt x="3820" y="12269"/>
                  </a:lnTo>
                  <a:lnTo>
                    <a:pt x="3802" y="12211"/>
                  </a:lnTo>
                  <a:lnTo>
                    <a:pt x="3783" y="12153"/>
                  </a:lnTo>
                  <a:lnTo>
                    <a:pt x="3763" y="12094"/>
                  </a:lnTo>
                  <a:lnTo>
                    <a:pt x="3744" y="12033"/>
                  </a:lnTo>
                  <a:lnTo>
                    <a:pt x="3725" y="11974"/>
                  </a:lnTo>
                  <a:lnTo>
                    <a:pt x="3705" y="11913"/>
                  </a:lnTo>
                  <a:lnTo>
                    <a:pt x="3685" y="11853"/>
                  </a:lnTo>
                  <a:lnTo>
                    <a:pt x="3665" y="11792"/>
                  </a:lnTo>
                  <a:lnTo>
                    <a:pt x="3645" y="11729"/>
                  </a:lnTo>
                  <a:lnTo>
                    <a:pt x="3624" y="11667"/>
                  </a:lnTo>
                  <a:lnTo>
                    <a:pt x="3603" y="11605"/>
                  </a:lnTo>
                  <a:lnTo>
                    <a:pt x="3581" y="11542"/>
                  </a:lnTo>
                  <a:lnTo>
                    <a:pt x="7487" y="11542"/>
                  </a:lnTo>
                  <a:lnTo>
                    <a:pt x="7464" y="11609"/>
                  </a:lnTo>
                  <a:lnTo>
                    <a:pt x="7440" y="11677"/>
                  </a:lnTo>
                  <a:lnTo>
                    <a:pt x="7417" y="11744"/>
                  </a:lnTo>
                  <a:lnTo>
                    <a:pt x="7395" y="11811"/>
                  </a:lnTo>
                  <a:lnTo>
                    <a:pt x="7373" y="11878"/>
                  </a:lnTo>
                  <a:lnTo>
                    <a:pt x="7351" y="11943"/>
                  </a:lnTo>
                  <a:lnTo>
                    <a:pt x="7330" y="12008"/>
                  </a:lnTo>
                  <a:lnTo>
                    <a:pt x="7309" y="12074"/>
                  </a:lnTo>
                  <a:lnTo>
                    <a:pt x="3890" y="12499"/>
                  </a:lnTo>
                  <a:close/>
                  <a:moveTo>
                    <a:pt x="6835" y="13637"/>
                  </a:moveTo>
                  <a:lnTo>
                    <a:pt x="4342" y="13948"/>
                  </a:lnTo>
                  <a:lnTo>
                    <a:pt x="4325" y="13899"/>
                  </a:lnTo>
                  <a:lnTo>
                    <a:pt x="4309" y="13850"/>
                  </a:lnTo>
                  <a:lnTo>
                    <a:pt x="4290" y="13799"/>
                  </a:lnTo>
                  <a:lnTo>
                    <a:pt x="4273" y="13747"/>
                  </a:lnTo>
                  <a:lnTo>
                    <a:pt x="4256" y="13693"/>
                  </a:lnTo>
                  <a:lnTo>
                    <a:pt x="4238" y="13638"/>
                  </a:lnTo>
                  <a:lnTo>
                    <a:pt x="4220" y="13582"/>
                  </a:lnTo>
                  <a:lnTo>
                    <a:pt x="4202" y="13524"/>
                  </a:lnTo>
                  <a:lnTo>
                    <a:pt x="4183" y="13465"/>
                  </a:lnTo>
                  <a:lnTo>
                    <a:pt x="4164" y="13403"/>
                  </a:lnTo>
                  <a:lnTo>
                    <a:pt x="4145" y="13340"/>
                  </a:lnTo>
                  <a:lnTo>
                    <a:pt x="4124" y="13276"/>
                  </a:lnTo>
                  <a:lnTo>
                    <a:pt x="4104" y="13210"/>
                  </a:lnTo>
                  <a:lnTo>
                    <a:pt x="4083" y="13141"/>
                  </a:lnTo>
                  <a:lnTo>
                    <a:pt x="4062" y="13070"/>
                  </a:lnTo>
                  <a:lnTo>
                    <a:pt x="4041" y="12998"/>
                  </a:lnTo>
                  <a:lnTo>
                    <a:pt x="4038" y="12990"/>
                  </a:lnTo>
                  <a:lnTo>
                    <a:pt x="4036" y="12983"/>
                  </a:lnTo>
                  <a:lnTo>
                    <a:pt x="7149" y="12594"/>
                  </a:lnTo>
                  <a:lnTo>
                    <a:pt x="7132" y="12651"/>
                  </a:lnTo>
                  <a:lnTo>
                    <a:pt x="7116" y="12707"/>
                  </a:lnTo>
                  <a:lnTo>
                    <a:pt x="7098" y="12763"/>
                  </a:lnTo>
                  <a:lnTo>
                    <a:pt x="7081" y="12819"/>
                  </a:lnTo>
                  <a:lnTo>
                    <a:pt x="7064" y="12876"/>
                  </a:lnTo>
                  <a:lnTo>
                    <a:pt x="7047" y="12931"/>
                  </a:lnTo>
                  <a:lnTo>
                    <a:pt x="7031" y="12985"/>
                  </a:lnTo>
                  <a:lnTo>
                    <a:pt x="7016" y="13038"/>
                  </a:lnTo>
                  <a:lnTo>
                    <a:pt x="6992" y="13121"/>
                  </a:lnTo>
                  <a:lnTo>
                    <a:pt x="6968" y="13202"/>
                  </a:lnTo>
                  <a:lnTo>
                    <a:pt x="6945" y="13280"/>
                  </a:lnTo>
                  <a:lnTo>
                    <a:pt x="6921" y="13355"/>
                  </a:lnTo>
                  <a:lnTo>
                    <a:pt x="6899" y="13429"/>
                  </a:lnTo>
                  <a:lnTo>
                    <a:pt x="6878" y="13500"/>
                  </a:lnTo>
                  <a:lnTo>
                    <a:pt x="6856" y="13570"/>
                  </a:lnTo>
                  <a:lnTo>
                    <a:pt x="6835" y="13637"/>
                  </a:lnTo>
                  <a:close/>
                  <a:moveTo>
                    <a:pt x="5532" y="0"/>
                  </a:moveTo>
                  <a:lnTo>
                    <a:pt x="5247" y="7"/>
                  </a:lnTo>
                  <a:lnTo>
                    <a:pt x="4966" y="28"/>
                  </a:lnTo>
                  <a:lnTo>
                    <a:pt x="4689" y="63"/>
                  </a:lnTo>
                  <a:lnTo>
                    <a:pt x="4417" y="112"/>
                  </a:lnTo>
                  <a:lnTo>
                    <a:pt x="4149" y="174"/>
                  </a:lnTo>
                  <a:lnTo>
                    <a:pt x="3886" y="248"/>
                  </a:lnTo>
                  <a:lnTo>
                    <a:pt x="3630" y="335"/>
                  </a:lnTo>
                  <a:lnTo>
                    <a:pt x="3378" y="434"/>
                  </a:lnTo>
                  <a:lnTo>
                    <a:pt x="3133" y="544"/>
                  </a:lnTo>
                  <a:lnTo>
                    <a:pt x="2894" y="666"/>
                  </a:lnTo>
                  <a:lnTo>
                    <a:pt x="2663" y="799"/>
                  </a:lnTo>
                  <a:lnTo>
                    <a:pt x="2439" y="942"/>
                  </a:lnTo>
                  <a:lnTo>
                    <a:pt x="2222" y="1097"/>
                  </a:lnTo>
                  <a:lnTo>
                    <a:pt x="2013" y="1261"/>
                  </a:lnTo>
                  <a:lnTo>
                    <a:pt x="1812" y="1434"/>
                  </a:lnTo>
                  <a:lnTo>
                    <a:pt x="1620" y="1617"/>
                  </a:lnTo>
                  <a:lnTo>
                    <a:pt x="1437" y="1809"/>
                  </a:lnTo>
                  <a:lnTo>
                    <a:pt x="1263" y="2009"/>
                  </a:lnTo>
                  <a:lnTo>
                    <a:pt x="1099" y="2217"/>
                  </a:lnTo>
                  <a:lnTo>
                    <a:pt x="944" y="2434"/>
                  </a:lnTo>
                  <a:lnTo>
                    <a:pt x="801" y="2658"/>
                  </a:lnTo>
                  <a:lnTo>
                    <a:pt x="668" y="2888"/>
                  </a:lnTo>
                  <a:lnTo>
                    <a:pt x="545" y="3127"/>
                  </a:lnTo>
                  <a:lnTo>
                    <a:pt x="434" y="3371"/>
                  </a:lnTo>
                  <a:lnTo>
                    <a:pt x="336" y="3622"/>
                  </a:lnTo>
                  <a:lnTo>
                    <a:pt x="248" y="3879"/>
                  </a:lnTo>
                  <a:lnTo>
                    <a:pt x="174" y="4141"/>
                  </a:lnTo>
                  <a:lnTo>
                    <a:pt x="113" y="4408"/>
                  </a:lnTo>
                  <a:lnTo>
                    <a:pt x="63" y="4679"/>
                  </a:lnTo>
                  <a:lnTo>
                    <a:pt x="28" y="4956"/>
                  </a:lnTo>
                  <a:lnTo>
                    <a:pt x="7" y="5236"/>
                  </a:lnTo>
                  <a:lnTo>
                    <a:pt x="0" y="5520"/>
                  </a:lnTo>
                  <a:lnTo>
                    <a:pt x="5" y="5710"/>
                  </a:lnTo>
                  <a:lnTo>
                    <a:pt x="21" y="5900"/>
                  </a:lnTo>
                  <a:lnTo>
                    <a:pt x="46" y="6092"/>
                  </a:lnTo>
                  <a:lnTo>
                    <a:pt x="81" y="6284"/>
                  </a:lnTo>
                  <a:lnTo>
                    <a:pt x="125" y="6475"/>
                  </a:lnTo>
                  <a:lnTo>
                    <a:pt x="176" y="6668"/>
                  </a:lnTo>
                  <a:lnTo>
                    <a:pt x="234" y="6861"/>
                  </a:lnTo>
                  <a:lnTo>
                    <a:pt x="301" y="7053"/>
                  </a:lnTo>
                  <a:lnTo>
                    <a:pt x="373" y="7247"/>
                  </a:lnTo>
                  <a:lnTo>
                    <a:pt x="451" y="7440"/>
                  </a:lnTo>
                  <a:lnTo>
                    <a:pt x="534" y="7634"/>
                  </a:lnTo>
                  <a:lnTo>
                    <a:pt x="623" y="7826"/>
                  </a:lnTo>
                  <a:lnTo>
                    <a:pt x="715" y="8020"/>
                  </a:lnTo>
                  <a:lnTo>
                    <a:pt x="811" y="8213"/>
                  </a:lnTo>
                  <a:lnTo>
                    <a:pt x="910" y="8405"/>
                  </a:lnTo>
                  <a:lnTo>
                    <a:pt x="1012" y="8597"/>
                  </a:lnTo>
                  <a:lnTo>
                    <a:pt x="1115" y="8789"/>
                  </a:lnTo>
                  <a:lnTo>
                    <a:pt x="1221" y="8980"/>
                  </a:lnTo>
                  <a:lnTo>
                    <a:pt x="1327" y="9171"/>
                  </a:lnTo>
                  <a:lnTo>
                    <a:pt x="1433" y="9361"/>
                  </a:lnTo>
                  <a:lnTo>
                    <a:pt x="1539" y="9550"/>
                  </a:lnTo>
                  <a:lnTo>
                    <a:pt x="1644" y="9739"/>
                  </a:lnTo>
                  <a:lnTo>
                    <a:pt x="1748" y="9927"/>
                  </a:lnTo>
                  <a:lnTo>
                    <a:pt x="1850" y="10115"/>
                  </a:lnTo>
                  <a:lnTo>
                    <a:pt x="1949" y="10300"/>
                  </a:lnTo>
                  <a:lnTo>
                    <a:pt x="2046" y="10485"/>
                  </a:lnTo>
                  <a:lnTo>
                    <a:pt x="2138" y="10670"/>
                  </a:lnTo>
                  <a:lnTo>
                    <a:pt x="2228" y="10852"/>
                  </a:lnTo>
                  <a:lnTo>
                    <a:pt x="2311" y="11033"/>
                  </a:lnTo>
                  <a:lnTo>
                    <a:pt x="2391" y="11214"/>
                  </a:lnTo>
                  <a:lnTo>
                    <a:pt x="2463" y="11392"/>
                  </a:lnTo>
                  <a:lnTo>
                    <a:pt x="2529" y="11569"/>
                  </a:lnTo>
                  <a:lnTo>
                    <a:pt x="2621" y="11829"/>
                  </a:lnTo>
                  <a:lnTo>
                    <a:pt x="2706" y="12083"/>
                  </a:lnTo>
                  <a:lnTo>
                    <a:pt x="2787" y="12329"/>
                  </a:lnTo>
                  <a:lnTo>
                    <a:pt x="2861" y="12568"/>
                  </a:lnTo>
                  <a:lnTo>
                    <a:pt x="2933" y="12801"/>
                  </a:lnTo>
                  <a:lnTo>
                    <a:pt x="3000" y="13026"/>
                  </a:lnTo>
                  <a:lnTo>
                    <a:pt x="3065" y="13245"/>
                  </a:lnTo>
                  <a:lnTo>
                    <a:pt x="3128" y="13456"/>
                  </a:lnTo>
                  <a:lnTo>
                    <a:pt x="3188" y="13658"/>
                  </a:lnTo>
                  <a:lnTo>
                    <a:pt x="3248" y="13855"/>
                  </a:lnTo>
                  <a:lnTo>
                    <a:pt x="3308" y="14043"/>
                  </a:lnTo>
                  <a:lnTo>
                    <a:pt x="3367" y="14223"/>
                  </a:lnTo>
                  <a:lnTo>
                    <a:pt x="3428" y="14396"/>
                  </a:lnTo>
                  <a:lnTo>
                    <a:pt x="3489" y="14562"/>
                  </a:lnTo>
                  <a:lnTo>
                    <a:pt x="3552" y="14718"/>
                  </a:lnTo>
                  <a:lnTo>
                    <a:pt x="3619" y="14867"/>
                  </a:lnTo>
                  <a:lnTo>
                    <a:pt x="3688" y="15007"/>
                  </a:lnTo>
                  <a:lnTo>
                    <a:pt x="3761" y="15140"/>
                  </a:lnTo>
                  <a:lnTo>
                    <a:pt x="3839" y="15263"/>
                  </a:lnTo>
                  <a:lnTo>
                    <a:pt x="3922" y="15379"/>
                  </a:lnTo>
                  <a:lnTo>
                    <a:pt x="4011" y="15485"/>
                  </a:lnTo>
                  <a:lnTo>
                    <a:pt x="4105" y="15582"/>
                  </a:lnTo>
                  <a:lnTo>
                    <a:pt x="4207" y="15672"/>
                  </a:lnTo>
                  <a:lnTo>
                    <a:pt x="4316" y="15752"/>
                  </a:lnTo>
                  <a:lnTo>
                    <a:pt x="4433" y="15822"/>
                  </a:lnTo>
                  <a:lnTo>
                    <a:pt x="4559" y="15884"/>
                  </a:lnTo>
                  <a:lnTo>
                    <a:pt x="4694" y="15937"/>
                  </a:lnTo>
                  <a:lnTo>
                    <a:pt x="4840" y="15981"/>
                  </a:lnTo>
                  <a:lnTo>
                    <a:pt x="4995" y="16014"/>
                  </a:lnTo>
                  <a:lnTo>
                    <a:pt x="5161" y="16038"/>
                  </a:lnTo>
                  <a:lnTo>
                    <a:pt x="5340" y="16053"/>
                  </a:lnTo>
                  <a:lnTo>
                    <a:pt x="5532" y="16058"/>
                  </a:lnTo>
                  <a:lnTo>
                    <a:pt x="5726" y="16053"/>
                  </a:lnTo>
                  <a:lnTo>
                    <a:pt x="5907" y="16039"/>
                  </a:lnTo>
                  <a:lnTo>
                    <a:pt x="6076" y="16014"/>
                  </a:lnTo>
                  <a:lnTo>
                    <a:pt x="6232" y="15981"/>
                  </a:lnTo>
                  <a:lnTo>
                    <a:pt x="6379" y="15938"/>
                  </a:lnTo>
                  <a:lnTo>
                    <a:pt x="6516" y="15885"/>
                  </a:lnTo>
                  <a:lnTo>
                    <a:pt x="6643" y="15823"/>
                  </a:lnTo>
                  <a:lnTo>
                    <a:pt x="6760" y="15753"/>
                  </a:lnTo>
                  <a:lnTo>
                    <a:pt x="6870" y="15673"/>
                  </a:lnTo>
                  <a:lnTo>
                    <a:pt x="6972" y="15584"/>
                  </a:lnTo>
                  <a:lnTo>
                    <a:pt x="7066" y="15487"/>
                  </a:lnTo>
                  <a:lnTo>
                    <a:pt x="7155" y="15381"/>
                  </a:lnTo>
                  <a:lnTo>
                    <a:pt x="7237" y="15266"/>
                  </a:lnTo>
                  <a:lnTo>
                    <a:pt x="7315" y="15143"/>
                  </a:lnTo>
                  <a:lnTo>
                    <a:pt x="7387" y="15011"/>
                  </a:lnTo>
                  <a:lnTo>
                    <a:pt x="7455" y="14871"/>
                  </a:lnTo>
                  <a:lnTo>
                    <a:pt x="7521" y="14723"/>
                  </a:lnTo>
                  <a:lnTo>
                    <a:pt x="7584" y="14567"/>
                  </a:lnTo>
                  <a:lnTo>
                    <a:pt x="7645" y="14402"/>
                  </a:lnTo>
                  <a:lnTo>
                    <a:pt x="7704" y="14229"/>
                  </a:lnTo>
                  <a:lnTo>
                    <a:pt x="7762" y="14050"/>
                  </a:lnTo>
                  <a:lnTo>
                    <a:pt x="7821" y="13862"/>
                  </a:lnTo>
                  <a:lnTo>
                    <a:pt x="7880" y="13666"/>
                  </a:lnTo>
                  <a:lnTo>
                    <a:pt x="7939" y="13464"/>
                  </a:lnTo>
                  <a:lnTo>
                    <a:pt x="8002" y="13253"/>
                  </a:lnTo>
                  <a:lnTo>
                    <a:pt x="8065" y="13035"/>
                  </a:lnTo>
                  <a:lnTo>
                    <a:pt x="8132" y="12810"/>
                  </a:lnTo>
                  <a:lnTo>
                    <a:pt x="8203" y="12578"/>
                  </a:lnTo>
                  <a:lnTo>
                    <a:pt x="8277" y="12340"/>
                  </a:lnTo>
                  <a:lnTo>
                    <a:pt x="8357" y="12094"/>
                  </a:lnTo>
                  <a:lnTo>
                    <a:pt x="8442" y="11841"/>
                  </a:lnTo>
                  <a:lnTo>
                    <a:pt x="8534" y="11581"/>
                  </a:lnTo>
                  <a:lnTo>
                    <a:pt x="8600" y="11403"/>
                  </a:lnTo>
                  <a:lnTo>
                    <a:pt x="8673" y="11224"/>
                  </a:lnTo>
                  <a:lnTo>
                    <a:pt x="8752" y="11043"/>
                  </a:lnTo>
                  <a:lnTo>
                    <a:pt x="8836" y="10861"/>
                  </a:lnTo>
                  <a:lnTo>
                    <a:pt x="8926" y="10678"/>
                  </a:lnTo>
                  <a:lnTo>
                    <a:pt x="9018" y="10493"/>
                  </a:lnTo>
                  <a:lnTo>
                    <a:pt x="9115" y="10307"/>
                  </a:lnTo>
                  <a:lnTo>
                    <a:pt x="9214" y="10121"/>
                  </a:lnTo>
                  <a:lnTo>
                    <a:pt x="9316" y="9932"/>
                  </a:lnTo>
                  <a:lnTo>
                    <a:pt x="9421" y="9743"/>
                  </a:lnTo>
                  <a:lnTo>
                    <a:pt x="9525" y="9554"/>
                  </a:lnTo>
                  <a:lnTo>
                    <a:pt x="9632" y="9363"/>
                  </a:lnTo>
                  <a:lnTo>
                    <a:pt x="9737" y="9172"/>
                  </a:lnTo>
                  <a:lnTo>
                    <a:pt x="9844" y="8980"/>
                  </a:lnTo>
                  <a:lnTo>
                    <a:pt x="9949" y="8788"/>
                  </a:lnTo>
                  <a:lnTo>
                    <a:pt x="10052" y="8596"/>
                  </a:lnTo>
                  <a:lnTo>
                    <a:pt x="10154" y="8402"/>
                  </a:lnTo>
                  <a:lnTo>
                    <a:pt x="10253" y="8210"/>
                  </a:lnTo>
                  <a:lnTo>
                    <a:pt x="10349" y="8016"/>
                  </a:lnTo>
                  <a:lnTo>
                    <a:pt x="10441" y="7822"/>
                  </a:lnTo>
                  <a:lnTo>
                    <a:pt x="10529" y="7629"/>
                  </a:lnTo>
                  <a:lnTo>
                    <a:pt x="10612" y="7435"/>
                  </a:lnTo>
                  <a:lnTo>
                    <a:pt x="10691" y="7241"/>
                  </a:lnTo>
                  <a:lnTo>
                    <a:pt x="10763" y="7048"/>
                  </a:lnTo>
                  <a:lnTo>
                    <a:pt x="10829" y="6856"/>
                  </a:lnTo>
                  <a:lnTo>
                    <a:pt x="10888" y="6663"/>
                  </a:lnTo>
                  <a:lnTo>
                    <a:pt x="10939" y="6470"/>
                  </a:lnTo>
                  <a:lnTo>
                    <a:pt x="10983" y="6280"/>
                  </a:lnTo>
                  <a:lnTo>
                    <a:pt x="11017" y="6088"/>
                  </a:lnTo>
                  <a:lnTo>
                    <a:pt x="11042" y="5898"/>
                  </a:lnTo>
                  <a:lnTo>
                    <a:pt x="11058" y="5709"/>
                  </a:lnTo>
                  <a:lnTo>
                    <a:pt x="11063" y="5520"/>
                  </a:lnTo>
                  <a:lnTo>
                    <a:pt x="11056" y="5236"/>
                  </a:lnTo>
                  <a:lnTo>
                    <a:pt x="11035" y="4956"/>
                  </a:lnTo>
                  <a:lnTo>
                    <a:pt x="11000" y="4679"/>
                  </a:lnTo>
                  <a:lnTo>
                    <a:pt x="10950" y="4408"/>
                  </a:lnTo>
                  <a:lnTo>
                    <a:pt x="10889" y="4141"/>
                  </a:lnTo>
                  <a:lnTo>
                    <a:pt x="10815" y="3879"/>
                  </a:lnTo>
                  <a:lnTo>
                    <a:pt x="10727" y="3622"/>
                  </a:lnTo>
                  <a:lnTo>
                    <a:pt x="10629" y="3371"/>
                  </a:lnTo>
                  <a:lnTo>
                    <a:pt x="10518" y="3127"/>
                  </a:lnTo>
                  <a:lnTo>
                    <a:pt x="10395" y="2888"/>
                  </a:lnTo>
                  <a:lnTo>
                    <a:pt x="10262" y="2658"/>
                  </a:lnTo>
                  <a:lnTo>
                    <a:pt x="10119" y="2434"/>
                  </a:lnTo>
                  <a:lnTo>
                    <a:pt x="9964" y="2217"/>
                  </a:lnTo>
                  <a:lnTo>
                    <a:pt x="9800" y="2009"/>
                  </a:lnTo>
                  <a:lnTo>
                    <a:pt x="9626" y="1809"/>
                  </a:lnTo>
                  <a:lnTo>
                    <a:pt x="9443" y="1617"/>
                  </a:lnTo>
                  <a:lnTo>
                    <a:pt x="9251" y="1434"/>
                  </a:lnTo>
                  <a:lnTo>
                    <a:pt x="9050" y="1261"/>
                  </a:lnTo>
                  <a:lnTo>
                    <a:pt x="8841" y="1097"/>
                  </a:lnTo>
                  <a:lnTo>
                    <a:pt x="8624" y="942"/>
                  </a:lnTo>
                  <a:lnTo>
                    <a:pt x="8400" y="799"/>
                  </a:lnTo>
                  <a:lnTo>
                    <a:pt x="8169" y="666"/>
                  </a:lnTo>
                  <a:lnTo>
                    <a:pt x="7929" y="544"/>
                  </a:lnTo>
                  <a:lnTo>
                    <a:pt x="7685" y="434"/>
                  </a:lnTo>
                  <a:lnTo>
                    <a:pt x="7433" y="335"/>
                  </a:lnTo>
                  <a:lnTo>
                    <a:pt x="7176" y="248"/>
                  </a:lnTo>
                  <a:lnTo>
                    <a:pt x="6913" y="174"/>
                  </a:lnTo>
                  <a:lnTo>
                    <a:pt x="6646" y="112"/>
                  </a:lnTo>
                  <a:lnTo>
                    <a:pt x="6374" y="63"/>
                  </a:lnTo>
                  <a:lnTo>
                    <a:pt x="6097" y="28"/>
                  </a:lnTo>
                  <a:lnTo>
                    <a:pt x="5816" y="7"/>
                  </a:lnTo>
                  <a:lnTo>
                    <a:pt x="5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0" name="Freeform 101"/>
            <p:cNvSpPr>
              <a:spLocks/>
            </p:cNvSpPr>
            <p:nvPr/>
          </p:nvSpPr>
          <p:spPr bwMode="auto">
            <a:xfrm>
              <a:off x="8699500" y="2173288"/>
              <a:ext cx="139700" cy="139700"/>
            </a:xfrm>
            <a:custGeom>
              <a:avLst/>
              <a:gdLst>
                <a:gd name="T0" fmla="*/ 2559 w 3269"/>
                <a:gd name="T1" fmla="*/ 35 h 3262"/>
                <a:gd name="T2" fmla="*/ 1981 w 3269"/>
                <a:gd name="T3" fmla="*/ 183 h 3262"/>
                <a:gd name="T4" fmla="*/ 1455 w 3269"/>
                <a:gd name="T5" fmla="*/ 437 h 3262"/>
                <a:gd name="T6" fmla="*/ 990 w 3269"/>
                <a:gd name="T7" fmla="*/ 783 h 3262"/>
                <a:gd name="T8" fmla="*/ 601 w 3269"/>
                <a:gd name="T9" fmla="*/ 1210 h 3262"/>
                <a:gd name="T10" fmla="*/ 298 w 3269"/>
                <a:gd name="T11" fmla="*/ 1706 h 3262"/>
                <a:gd name="T12" fmla="*/ 96 w 3269"/>
                <a:gd name="T13" fmla="*/ 2259 h 3262"/>
                <a:gd name="T14" fmla="*/ 4 w 3269"/>
                <a:gd name="T15" fmla="*/ 2856 h 3262"/>
                <a:gd name="T16" fmla="*/ 3 w 3269"/>
                <a:gd name="T17" fmla="*/ 3049 h 3262"/>
                <a:gd name="T18" fmla="*/ 15 w 3269"/>
                <a:gd name="T19" fmla="*/ 3097 h 3262"/>
                <a:gd name="T20" fmla="*/ 37 w 3269"/>
                <a:gd name="T21" fmla="*/ 3141 h 3262"/>
                <a:gd name="T22" fmla="*/ 66 w 3269"/>
                <a:gd name="T23" fmla="*/ 3180 h 3262"/>
                <a:gd name="T24" fmla="*/ 101 w 3269"/>
                <a:gd name="T25" fmla="*/ 3212 h 3262"/>
                <a:gd name="T26" fmla="*/ 143 w 3269"/>
                <a:gd name="T27" fmla="*/ 3237 h 3262"/>
                <a:gd name="T28" fmla="*/ 189 w 3269"/>
                <a:gd name="T29" fmla="*/ 3254 h 3262"/>
                <a:gd name="T30" fmla="*/ 239 w 3269"/>
                <a:gd name="T31" fmla="*/ 3262 h 3262"/>
                <a:gd name="T32" fmla="*/ 290 w 3269"/>
                <a:gd name="T33" fmla="*/ 3259 h 3262"/>
                <a:gd name="T34" fmla="*/ 338 w 3269"/>
                <a:gd name="T35" fmla="*/ 3247 h 3262"/>
                <a:gd name="T36" fmla="*/ 382 w 3269"/>
                <a:gd name="T37" fmla="*/ 3226 h 3262"/>
                <a:gd name="T38" fmla="*/ 421 w 3269"/>
                <a:gd name="T39" fmla="*/ 3197 h 3262"/>
                <a:gd name="T40" fmla="*/ 453 w 3269"/>
                <a:gd name="T41" fmla="*/ 3161 h 3262"/>
                <a:gd name="T42" fmla="*/ 478 w 3269"/>
                <a:gd name="T43" fmla="*/ 3119 h 3262"/>
                <a:gd name="T44" fmla="*/ 495 w 3269"/>
                <a:gd name="T45" fmla="*/ 3073 h 3262"/>
                <a:gd name="T46" fmla="*/ 503 w 3269"/>
                <a:gd name="T47" fmla="*/ 3024 h 3262"/>
                <a:gd name="T48" fmla="*/ 532 w 3269"/>
                <a:gd name="T49" fmla="*/ 2630 h 3262"/>
                <a:gd name="T50" fmla="*/ 656 w 3269"/>
                <a:gd name="T51" fmla="*/ 2149 h 3262"/>
                <a:gd name="T52" fmla="*/ 867 w 3269"/>
                <a:gd name="T53" fmla="*/ 1711 h 3262"/>
                <a:gd name="T54" fmla="*/ 1157 w 3269"/>
                <a:gd name="T55" fmla="*/ 1325 h 3262"/>
                <a:gd name="T56" fmla="*/ 1514 w 3269"/>
                <a:gd name="T57" fmla="*/ 1001 h 3262"/>
                <a:gd name="T58" fmla="*/ 1928 w 3269"/>
                <a:gd name="T59" fmla="*/ 750 h 3262"/>
                <a:gd name="T60" fmla="*/ 2390 w 3269"/>
                <a:gd name="T61" fmla="*/ 581 h 3262"/>
                <a:gd name="T62" fmla="*/ 2889 w 3269"/>
                <a:gd name="T63" fmla="*/ 505 h 3262"/>
                <a:gd name="T64" fmla="*/ 3056 w 3269"/>
                <a:gd name="T65" fmla="*/ 499 h 3262"/>
                <a:gd name="T66" fmla="*/ 3104 w 3269"/>
                <a:gd name="T67" fmla="*/ 487 h 3262"/>
                <a:gd name="T68" fmla="*/ 3148 w 3269"/>
                <a:gd name="T69" fmla="*/ 466 h 3262"/>
                <a:gd name="T70" fmla="*/ 3186 w 3269"/>
                <a:gd name="T71" fmla="*/ 437 h 3262"/>
                <a:gd name="T72" fmla="*/ 3219 w 3269"/>
                <a:gd name="T73" fmla="*/ 402 h 3262"/>
                <a:gd name="T74" fmla="*/ 3244 w 3269"/>
                <a:gd name="T75" fmla="*/ 359 h 3262"/>
                <a:gd name="T76" fmla="*/ 3261 w 3269"/>
                <a:gd name="T77" fmla="*/ 314 h 3262"/>
                <a:gd name="T78" fmla="*/ 3269 w 3269"/>
                <a:gd name="T79" fmla="*/ 264 h 3262"/>
                <a:gd name="T80" fmla="*/ 3266 w 3269"/>
                <a:gd name="T81" fmla="*/ 213 h 3262"/>
                <a:gd name="T82" fmla="*/ 3254 w 3269"/>
                <a:gd name="T83" fmla="*/ 165 h 3262"/>
                <a:gd name="T84" fmla="*/ 3233 w 3269"/>
                <a:gd name="T85" fmla="*/ 120 h 3262"/>
                <a:gd name="T86" fmla="*/ 3204 w 3269"/>
                <a:gd name="T87" fmla="*/ 82 h 3262"/>
                <a:gd name="T88" fmla="*/ 3168 w 3269"/>
                <a:gd name="T89" fmla="*/ 50 h 3262"/>
                <a:gd name="T90" fmla="*/ 3126 w 3269"/>
                <a:gd name="T91" fmla="*/ 25 h 3262"/>
                <a:gd name="T92" fmla="*/ 3080 w 3269"/>
                <a:gd name="T93" fmla="*/ 8 h 3262"/>
                <a:gd name="T94" fmla="*/ 3031 w 3269"/>
                <a:gd name="T95" fmla="*/ 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9" h="3262">
                  <a:moveTo>
                    <a:pt x="3018" y="0"/>
                  </a:moveTo>
                  <a:lnTo>
                    <a:pt x="2863" y="4"/>
                  </a:lnTo>
                  <a:lnTo>
                    <a:pt x="2710" y="15"/>
                  </a:lnTo>
                  <a:lnTo>
                    <a:pt x="2559" y="35"/>
                  </a:lnTo>
                  <a:lnTo>
                    <a:pt x="2410" y="61"/>
                  </a:lnTo>
                  <a:lnTo>
                    <a:pt x="2264" y="95"/>
                  </a:lnTo>
                  <a:lnTo>
                    <a:pt x="2121" y="136"/>
                  </a:lnTo>
                  <a:lnTo>
                    <a:pt x="1981" y="183"/>
                  </a:lnTo>
                  <a:lnTo>
                    <a:pt x="1844" y="237"/>
                  </a:lnTo>
                  <a:lnTo>
                    <a:pt x="1710" y="297"/>
                  </a:lnTo>
                  <a:lnTo>
                    <a:pt x="1580" y="364"/>
                  </a:lnTo>
                  <a:lnTo>
                    <a:pt x="1455" y="437"/>
                  </a:lnTo>
                  <a:lnTo>
                    <a:pt x="1332" y="515"/>
                  </a:lnTo>
                  <a:lnTo>
                    <a:pt x="1213" y="599"/>
                  </a:lnTo>
                  <a:lnTo>
                    <a:pt x="1100" y="689"/>
                  </a:lnTo>
                  <a:lnTo>
                    <a:pt x="990" y="783"/>
                  </a:lnTo>
                  <a:lnTo>
                    <a:pt x="885" y="883"/>
                  </a:lnTo>
                  <a:lnTo>
                    <a:pt x="785" y="988"/>
                  </a:lnTo>
                  <a:lnTo>
                    <a:pt x="690" y="1097"/>
                  </a:lnTo>
                  <a:lnTo>
                    <a:pt x="601" y="1210"/>
                  </a:lnTo>
                  <a:lnTo>
                    <a:pt x="516" y="1329"/>
                  </a:lnTo>
                  <a:lnTo>
                    <a:pt x="438" y="1450"/>
                  </a:lnTo>
                  <a:lnTo>
                    <a:pt x="365" y="1577"/>
                  </a:lnTo>
                  <a:lnTo>
                    <a:pt x="298" y="1706"/>
                  </a:lnTo>
                  <a:lnTo>
                    <a:pt x="238" y="1840"/>
                  </a:lnTo>
                  <a:lnTo>
                    <a:pt x="183" y="1976"/>
                  </a:lnTo>
                  <a:lnTo>
                    <a:pt x="136" y="2117"/>
                  </a:lnTo>
                  <a:lnTo>
                    <a:pt x="96" y="2259"/>
                  </a:lnTo>
                  <a:lnTo>
                    <a:pt x="62" y="2405"/>
                  </a:lnTo>
                  <a:lnTo>
                    <a:pt x="36" y="2553"/>
                  </a:lnTo>
                  <a:lnTo>
                    <a:pt x="16" y="2704"/>
                  </a:lnTo>
                  <a:lnTo>
                    <a:pt x="4" y="2856"/>
                  </a:lnTo>
                  <a:lnTo>
                    <a:pt x="0" y="3011"/>
                  </a:lnTo>
                  <a:lnTo>
                    <a:pt x="0" y="3024"/>
                  </a:lnTo>
                  <a:lnTo>
                    <a:pt x="1" y="3037"/>
                  </a:lnTo>
                  <a:lnTo>
                    <a:pt x="3" y="3049"/>
                  </a:lnTo>
                  <a:lnTo>
                    <a:pt x="5" y="3061"/>
                  </a:lnTo>
                  <a:lnTo>
                    <a:pt x="8" y="3073"/>
                  </a:lnTo>
                  <a:lnTo>
                    <a:pt x="11" y="3085"/>
                  </a:lnTo>
                  <a:lnTo>
                    <a:pt x="15" y="3097"/>
                  </a:lnTo>
                  <a:lnTo>
                    <a:pt x="20" y="3108"/>
                  </a:lnTo>
                  <a:lnTo>
                    <a:pt x="25" y="3119"/>
                  </a:lnTo>
                  <a:lnTo>
                    <a:pt x="30" y="3130"/>
                  </a:lnTo>
                  <a:lnTo>
                    <a:pt x="37" y="3141"/>
                  </a:lnTo>
                  <a:lnTo>
                    <a:pt x="44" y="3151"/>
                  </a:lnTo>
                  <a:lnTo>
                    <a:pt x="51" y="3161"/>
                  </a:lnTo>
                  <a:lnTo>
                    <a:pt x="58" y="3171"/>
                  </a:lnTo>
                  <a:lnTo>
                    <a:pt x="66" y="3180"/>
                  </a:lnTo>
                  <a:lnTo>
                    <a:pt x="74" y="3189"/>
                  </a:lnTo>
                  <a:lnTo>
                    <a:pt x="83" y="3197"/>
                  </a:lnTo>
                  <a:lnTo>
                    <a:pt x="92" y="3205"/>
                  </a:lnTo>
                  <a:lnTo>
                    <a:pt x="101" y="3212"/>
                  </a:lnTo>
                  <a:lnTo>
                    <a:pt x="111" y="3219"/>
                  </a:lnTo>
                  <a:lnTo>
                    <a:pt x="121" y="3226"/>
                  </a:lnTo>
                  <a:lnTo>
                    <a:pt x="132" y="3232"/>
                  </a:lnTo>
                  <a:lnTo>
                    <a:pt x="143" y="3237"/>
                  </a:lnTo>
                  <a:lnTo>
                    <a:pt x="154" y="3242"/>
                  </a:lnTo>
                  <a:lnTo>
                    <a:pt x="165" y="3247"/>
                  </a:lnTo>
                  <a:lnTo>
                    <a:pt x="177" y="3251"/>
                  </a:lnTo>
                  <a:lnTo>
                    <a:pt x="189" y="3254"/>
                  </a:lnTo>
                  <a:lnTo>
                    <a:pt x="201" y="3257"/>
                  </a:lnTo>
                  <a:lnTo>
                    <a:pt x="214" y="3259"/>
                  </a:lnTo>
                  <a:lnTo>
                    <a:pt x="227" y="3261"/>
                  </a:lnTo>
                  <a:lnTo>
                    <a:pt x="239" y="3262"/>
                  </a:lnTo>
                  <a:lnTo>
                    <a:pt x="252" y="3262"/>
                  </a:lnTo>
                  <a:lnTo>
                    <a:pt x="265" y="3262"/>
                  </a:lnTo>
                  <a:lnTo>
                    <a:pt x="278" y="3261"/>
                  </a:lnTo>
                  <a:lnTo>
                    <a:pt x="290" y="3259"/>
                  </a:lnTo>
                  <a:lnTo>
                    <a:pt x="302" y="3257"/>
                  </a:lnTo>
                  <a:lnTo>
                    <a:pt x="315" y="3254"/>
                  </a:lnTo>
                  <a:lnTo>
                    <a:pt x="326" y="3251"/>
                  </a:lnTo>
                  <a:lnTo>
                    <a:pt x="338" y="3247"/>
                  </a:lnTo>
                  <a:lnTo>
                    <a:pt x="349" y="3242"/>
                  </a:lnTo>
                  <a:lnTo>
                    <a:pt x="360" y="3237"/>
                  </a:lnTo>
                  <a:lnTo>
                    <a:pt x="371" y="3232"/>
                  </a:lnTo>
                  <a:lnTo>
                    <a:pt x="382" y="3226"/>
                  </a:lnTo>
                  <a:lnTo>
                    <a:pt x="393" y="3219"/>
                  </a:lnTo>
                  <a:lnTo>
                    <a:pt x="403" y="3212"/>
                  </a:lnTo>
                  <a:lnTo>
                    <a:pt x="412" y="3205"/>
                  </a:lnTo>
                  <a:lnTo>
                    <a:pt x="421" y="3197"/>
                  </a:lnTo>
                  <a:lnTo>
                    <a:pt x="430" y="3189"/>
                  </a:lnTo>
                  <a:lnTo>
                    <a:pt x="438" y="3180"/>
                  </a:lnTo>
                  <a:lnTo>
                    <a:pt x="446" y="3171"/>
                  </a:lnTo>
                  <a:lnTo>
                    <a:pt x="453" y="3161"/>
                  </a:lnTo>
                  <a:lnTo>
                    <a:pt x="460" y="3151"/>
                  </a:lnTo>
                  <a:lnTo>
                    <a:pt x="467" y="3141"/>
                  </a:lnTo>
                  <a:lnTo>
                    <a:pt x="473" y="3130"/>
                  </a:lnTo>
                  <a:lnTo>
                    <a:pt x="478" y="3119"/>
                  </a:lnTo>
                  <a:lnTo>
                    <a:pt x="483" y="3108"/>
                  </a:lnTo>
                  <a:lnTo>
                    <a:pt x="488" y="3097"/>
                  </a:lnTo>
                  <a:lnTo>
                    <a:pt x="492" y="3085"/>
                  </a:lnTo>
                  <a:lnTo>
                    <a:pt x="495" y="3073"/>
                  </a:lnTo>
                  <a:lnTo>
                    <a:pt x="498" y="3061"/>
                  </a:lnTo>
                  <a:lnTo>
                    <a:pt x="500" y="3049"/>
                  </a:lnTo>
                  <a:lnTo>
                    <a:pt x="502" y="3037"/>
                  </a:lnTo>
                  <a:lnTo>
                    <a:pt x="503" y="3024"/>
                  </a:lnTo>
                  <a:lnTo>
                    <a:pt x="503" y="3011"/>
                  </a:lnTo>
                  <a:lnTo>
                    <a:pt x="506" y="2882"/>
                  </a:lnTo>
                  <a:lnTo>
                    <a:pt x="516" y="2755"/>
                  </a:lnTo>
                  <a:lnTo>
                    <a:pt x="532" y="2630"/>
                  </a:lnTo>
                  <a:lnTo>
                    <a:pt x="554" y="2506"/>
                  </a:lnTo>
                  <a:lnTo>
                    <a:pt x="583" y="2385"/>
                  </a:lnTo>
                  <a:lnTo>
                    <a:pt x="617" y="2265"/>
                  </a:lnTo>
                  <a:lnTo>
                    <a:pt x="656" y="2149"/>
                  </a:lnTo>
                  <a:lnTo>
                    <a:pt x="701" y="2035"/>
                  </a:lnTo>
                  <a:lnTo>
                    <a:pt x="752" y="1924"/>
                  </a:lnTo>
                  <a:lnTo>
                    <a:pt x="807" y="1816"/>
                  </a:lnTo>
                  <a:lnTo>
                    <a:pt x="867" y="1711"/>
                  </a:lnTo>
                  <a:lnTo>
                    <a:pt x="934" y="1609"/>
                  </a:lnTo>
                  <a:lnTo>
                    <a:pt x="1003" y="1511"/>
                  </a:lnTo>
                  <a:lnTo>
                    <a:pt x="1078" y="1416"/>
                  </a:lnTo>
                  <a:lnTo>
                    <a:pt x="1157" y="1325"/>
                  </a:lnTo>
                  <a:lnTo>
                    <a:pt x="1240" y="1238"/>
                  </a:lnTo>
                  <a:lnTo>
                    <a:pt x="1328" y="1154"/>
                  </a:lnTo>
                  <a:lnTo>
                    <a:pt x="1419" y="1076"/>
                  </a:lnTo>
                  <a:lnTo>
                    <a:pt x="1514" y="1001"/>
                  </a:lnTo>
                  <a:lnTo>
                    <a:pt x="1612" y="931"/>
                  </a:lnTo>
                  <a:lnTo>
                    <a:pt x="1715" y="865"/>
                  </a:lnTo>
                  <a:lnTo>
                    <a:pt x="1820" y="805"/>
                  </a:lnTo>
                  <a:lnTo>
                    <a:pt x="1928" y="750"/>
                  </a:lnTo>
                  <a:lnTo>
                    <a:pt x="2040" y="700"/>
                  </a:lnTo>
                  <a:lnTo>
                    <a:pt x="2154" y="654"/>
                  </a:lnTo>
                  <a:lnTo>
                    <a:pt x="2270" y="615"/>
                  </a:lnTo>
                  <a:lnTo>
                    <a:pt x="2390" y="581"/>
                  </a:lnTo>
                  <a:lnTo>
                    <a:pt x="2512" y="553"/>
                  </a:lnTo>
                  <a:lnTo>
                    <a:pt x="2635" y="531"/>
                  </a:lnTo>
                  <a:lnTo>
                    <a:pt x="2761" y="515"/>
                  </a:lnTo>
                  <a:lnTo>
                    <a:pt x="2889" y="505"/>
                  </a:lnTo>
                  <a:lnTo>
                    <a:pt x="3018" y="502"/>
                  </a:lnTo>
                  <a:lnTo>
                    <a:pt x="3031" y="502"/>
                  </a:lnTo>
                  <a:lnTo>
                    <a:pt x="3044" y="501"/>
                  </a:lnTo>
                  <a:lnTo>
                    <a:pt x="3056" y="499"/>
                  </a:lnTo>
                  <a:lnTo>
                    <a:pt x="3068" y="497"/>
                  </a:lnTo>
                  <a:lnTo>
                    <a:pt x="3080" y="494"/>
                  </a:lnTo>
                  <a:lnTo>
                    <a:pt x="3092" y="491"/>
                  </a:lnTo>
                  <a:lnTo>
                    <a:pt x="3104" y="487"/>
                  </a:lnTo>
                  <a:lnTo>
                    <a:pt x="3115" y="482"/>
                  </a:lnTo>
                  <a:lnTo>
                    <a:pt x="3126" y="477"/>
                  </a:lnTo>
                  <a:lnTo>
                    <a:pt x="3137" y="472"/>
                  </a:lnTo>
                  <a:lnTo>
                    <a:pt x="3148" y="466"/>
                  </a:lnTo>
                  <a:lnTo>
                    <a:pt x="3158" y="459"/>
                  </a:lnTo>
                  <a:lnTo>
                    <a:pt x="3168" y="452"/>
                  </a:lnTo>
                  <a:lnTo>
                    <a:pt x="3177" y="445"/>
                  </a:lnTo>
                  <a:lnTo>
                    <a:pt x="3186" y="437"/>
                  </a:lnTo>
                  <a:lnTo>
                    <a:pt x="3196" y="429"/>
                  </a:lnTo>
                  <a:lnTo>
                    <a:pt x="3204" y="420"/>
                  </a:lnTo>
                  <a:lnTo>
                    <a:pt x="3212" y="411"/>
                  </a:lnTo>
                  <a:lnTo>
                    <a:pt x="3219" y="402"/>
                  </a:lnTo>
                  <a:lnTo>
                    <a:pt x="3226" y="391"/>
                  </a:lnTo>
                  <a:lnTo>
                    <a:pt x="3233" y="381"/>
                  </a:lnTo>
                  <a:lnTo>
                    <a:pt x="3239" y="370"/>
                  </a:lnTo>
                  <a:lnTo>
                    <a:pt x="3244" y="359"/>
                  </a:lnTo>
                  <a:lnTo>
                    <a:pt x="3249" y="348"/>
                  </a:lnTo>
                  <a:lnTo>
                    <a:pt x="3254" y="337"/>
                  </a:lnTo>
                  <a:lnTo>
                    <a:pt x="3258" y="325"/>
                  </a:lnTo>
                  <a:lnTo>
                    <a:pt x="3261" y="314"/>
                  </a:lnTo>
                  <a:lnTo>
                    <a:pt x="3264" y="301"/>
                  </a:lnTo>
                  <a:lnTo>
                    <a:pt x="3266" y="289"/>
                  </a:lnTo>
                  <a:lnTo>
                    <a:pt x="3268" y="277"/>
                  </a:lnTo>
                  <a:lnTo>
                    <a:pt x="3269" y="264"/>
                  </a:lnTo>
                  <a:lnTo>
                    <a:pt x="3269" y="251"/>
                  </a:lnTo>
                  <a:lnTo>
                    <a:pt x="3269" y="238"/>
                  </a:lnTo>
                  <a:lnTo>
                    <a:pt x="3268" y="226"/>
                  </a:lnTo>
                  <a:lnTo>
                    <a:pt x="3266" y="213"/>
                  </a:lnTo>
                  <a:lnTo>
                    <a:pt x="3264" y="201"/>
                  </a:lnTo>
                  <a:lnTo>
                    <a:pt x="3261" y="189"/>
                  </a:lnTo>
                  <a:lnTo>
                    <a:pt x="3258" y="177"/>
                  </a:lnTo>
                  <a:lnTo>
                    <a:pt x="3254" y="165"/>
                  </a:lnTo>
                  <a:lnTo>
                    <a:pt x="3249" y="154"/>
                  </a:lnTo>
                  <a:lnTo>
                    <a:pt x="3244" y="143"/>
                  </a:lnTo>
                  <a:lnTo>
                    <a:pt x="3239" y="132"/>
                  </a:lnTo>
                  <a:lnTo>
                    <a:pt x="3233" y="120"/>
                  </a:lnTo>
                  <a:lnTo>
                    <a:pt x="3226" y="110"/>
                  </a:lnTo>
                  <a:lnTo>
                    <a:pt x="3219" y="100"/>
                  </a:lnTo>
                  <a:lnTo>
                    <a:pt x="3212" y="91"/>
                  </a:lnTo>
                  <a:lnTo>
                    <a:pt x="3204" y="82"/>
                  </a:lnTo>
                  <a:lnTo>
                    <a:pt x="3196" y="73"/>
                  </a:lnTo>
                  <a:lnTo>
                    <a:pt x="3186" y="65"/>
                  </a:lnTo>
                  <a:lnTo>
                    <a:pt x="3177" y="57"/>
                  </a:lnTo>
                  <a:lnTo>
                    <a:pt x="3168" y="50"/>
                  </a:lnTo>
                  <a:lnTo>
                    <a:pt x="3158" y="43"/>
                  </a:lnTo>
                  <a:lnTo>
                    <a:pt x="3148" y="36"/>
                  </a:lnTo>
                  <a:lnTo>
                    <a:pt x="3137" y="30"/>
                  </a:lnTo>
                  <a:lnTo>
                    <a:pt x="3126" y="25"/>
                  </a:lnTo>
                  <a:lnTo>
                    <a:pt x="3115" y="20"/>
                  </a:lnTo>
                  <a:lnTo>
                    <a:pt x="3104" y="15"/>
                  </a:lnTo>
                  <a:lnTo>
                    <a:pt x="3092" y="11"/>
                  </a:lnTo>
                  <a:lnTo>
                    <a:pt x="3080" y="8"/>
                  </a:lnTo>
                  <a:lnTo>
                    <a:pt x="3068" y="5"/>
                  </a:lnTo>
                  <a:lnTo>
                    <a:pt x="3056" y="3"/>
                  </a:lnTo>
                  <a:lnTo>
                    <a:pt x="3044" y="1"/>
                  </a:lnTo>
                  <a:lnTo>
                    <a:pt x="3031" y="0"/>
                  </a:lnTo>
                  <a:lnTo>
                    <a:pt x="30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3362014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886"/>
          <a:stretch/>
        </p:blipFill>
        <p:spPr>
          <a:xfrm rot="1746594">
            <a:off x="5158654" y="-859736"/>
            <a:ext cx="5944890" cy="7947808"/>
          </a:xfrm>
          <a:prstGeom prst="rect">
            <a:avLst/>
          </a:prstGeom>
          <a:ln>
            <a:noFill/>
          </a:ln>
          <a:effectLst>
            <a:outerShdw blurRad="190500" algn="tl" rotWithShape="0">
              <a:schemeClr val="bg1">
                <a:lumMod val="50000"/>
                <a:alpha val="70000"/>
              </a:schemeClr>
            </a:outerShdw>
          </a:effectLst>
        </p:spPr>
      </p:pic>
      <p:pic>
        <p:nvPicPr>
          <p:cNvPr id="3"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10" y="59153"/>
            <a:ext cx="4382943" cy="3871161"/>
          </a:xfrm>
          <a:prstGeom prst="rect">
            <a:avLst/>
          </a:prstGeom>
        </p:spPr>
      </p:pic>
      <p:pic>
        <p:nvPicPr>
          <p:cNvPr id="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66065" y="3802380"/>
            <a:ext cx="1460016" cy="2880660"/>
          </a:xfrm>
          <a:prstGeom prst="rect">
            <a:avLst/>
          </a:prstGeom>
        </p:spPr>
      </p:pic>
    </p:spTree>
    <p:extLst>
      <p:ext uri="{BB962C8B-B14F-4D97-AF65-F5344CB8AC3E}">
        <p14:creationId xmlns:p14="http://schemas.microsoft.com/office/powerpoint/2010/main" val="1896346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5"/>
          <p:cNvSpPr>
            <a:spLocks noChangeArrowheads="1"/>
          </p:cNvSpPr>
          <p:nvPr/>
        </p:nvSpPr>
        <p:spPr bwMode="auto">
          <a:xfrm>
            <a:off x="1292880" y="2451089"/>
            <a:ext cx="1521933" cy="1521933"/>
          </a:xfrm>
          <a:prstGeom prst="ellipse">
            <a:avLst/>
          </a:prstGeom>
          <a:solidFill>
            <a:srgbClr val="00064F"/>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 name="Oval 5"/>
          <p:cNvSpPr>
            <a:spLocks noChangeArrowheads="1"/>
          </p:cNvSpPr>
          <p:nvPr/>
        </p:nvSpPr>
        <p:spPr bwMode="auto">
          <a:xfrm>
            <a:off x="3973859" y="2451089"/>
            <a:ext cx="1521933" cy="1521933"/>
          </a:xfrm>
          <a:prstGeom prst="ellipse">
            <a:avLst/>
          </a:prstGeom>
          <a:solidFill>
            <a:srgbClr val="00A6EA"/>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4" name="Group 9"/>
          <p:cNvGrpSpPr/>
          <p:nvPr/>
        </p:nvGrpSpPr>
        <p:grpSpPr>
          <a:xfrm>
            <a:off x="3800237" y="2277467"/>
            <a:ext cx="1868076" cy="1868076"/>
            <a:chOff x="3800237" y="2257147"/>
            <a:chExt cx="1868076" cy="1868076"/>
          </a:xfrm>
          <a:solidFill>
            <a:srgbClr val="00A6EA"/>
          </a:solidFill>
        </p:grpSpPr>
        <p:sp>
          <p:nvSpPr>
            <p:cNvPr id="5" name="Freeform 10"/>
            <p:cNvSpPr>
              <a:spLocks/>
            </p:cNvSpPr>
            <p:nvPr/>
          </p:nvSpPr>
          <p:spPr bwMode="auto">
            <a:xfrm>
              <a:off x="5176020"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 name="Freeform 11"/>
            <p:cNvSpPr>
              <a:spLocks/>
            </p:cNvSpPr>
            <p:nvPr/>
          </p:nvSpPr>
          <p:spPr bwMode="auto">
            <a:xfrm>
              <a:off x="4756252"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 name="Freeform 12"/>
            <p:cNvSpPr>
              <a:spLocks/>
            </p:cNvSpPr>
            <p:nvPr/>
          </p:nvSpPr>
          <p:spPr bwMode="auto">
            <a:xfrm>
              <a:off x="5477110"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 name="Freeform 13"/>
            <p:cNvSpPr>
              <a:spLocks/>
            </p:cNvSpPr>
            <p:nvPr/>
          </p:nvSpPr>
          <p:spPr bwMode="auto">
            <a:xfrm>
              <a:off x="5477110"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9" name="Freeform 14"/>
            <p:cNvSpPr>
              <a:spLocks/>
            </p:cNvSpPr>
            <p:nvPr/>
          </p:nvSpPr>
          <p:spPr bwMode="auto">
            <a:xfrm>
              <a:off x="5176020"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0" name="Freeform 15"/>
            <p:cNvSpPr>
              <a:spLocks/>
            </p:cNvSpPr>
            <p:nvPr/>
          </p:nvSpPr>
          <p:spPr bwMode="auto">
            <a:xfrm>
              <a:off x="4756252"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1" name="Freeform 16"/>
            <p:cNvSpPr>
              <a:spLocks/>
            </p:cNvSpPr>
            <p:nvPr/>
          </p:nvSpPr>
          <p:spPr bwMode="auto">
            <a:xfrm>
              <a:off x="4287036"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2" name="Freeform 17"/>
            <p:cNvSpPr>
              <a:spLocks/>
            </p:cNvSpPr>
            <p:nvPr/>
          </p:nvSpPr>
          <p:spPr bwMode="auto">
            <a:xfrm>
              <a:off x="3937595"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3" name="Freeform 18"/>
            <p:cNvSpPr>
              <a:spLocks/>
            </p:cNvSpPr>
            <p:nvPr/>
          </p:nvSpPr>
          <p:spPr bwMode="auto">
            <a:xfrm>
              <a:off x="3800237"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4" name="Freeform 19"/>
            <p:cNvSpPr>
              <a:spLocks/>
            </p:cNvSpPr>
            <p:nvPr/>
          </p:nvSpPr>
          <p:spPr bwMode="auto">
            <a:xfrm>
              <a:off x="3800237"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5" name="Freeform 20"/>
            <p:cNvSpPr>
              <a:spLocks/>
            </p:cNvSpPr>
            <p:nvPr/>
          </p:nvSpPr>
          <p:spPr bwMode="auto">
            <a:xfrm>
              <a:off x="3937595"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16" name="Freeform 21"/>
            <p:cNvSpPr>
              <a:spLocks/>
            </p:cNvSpPr>
            <p:nvPr/>
          </p:nvSpPr>
          <p:spPr bwMode="auto">
            <a:xfrm>
              <a:off x="4287036"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17" name="Oval 5"/>
          <p:cNvSpPr>
            <a:spLocks noChangeArrowheads="1"/>
          </p:cNvSpPr>
          <p:nvPr/>
        </p:nvSpPr>
        <p:spPr bwMode="auto">
          <a:xfrm>
            <a:off x="6720035" y="2451089"/>
            <a:ext cx="1521933" cy="1521933"/>
          </a:xfrm>
          <a:prstGeom prst="ellipse">
            <a:avLst/>
          </a:prstGeom>
          <a:solidFill>
            <a:srgbClr val="E21B81"/>
          </a:solid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grpSp>
        <p:nvGrpSpPr>
          <p:cNvPr id="18" name="Group 23"/>
          <p:cNvGrpSpPr/>
          <p:nvPr/>
        </p:nvGrpSpPr>
        <p:grpSpPr>
          <a:xfrm>
            <a:off x="6546413" y="2277467"/>
            <a:ext cx="1868076" cy="1868076"/>
            <a:chOff x="6546413" y="2257147"/>
            <a:chExt cx="1868076" cy="1868076"/>
          </a:xfrm>
          <a:solidFill>
            <a:srgbClr val="E21B81"/>
          </a:solidFill>
        </p:grpSpPr>
        <p:sp>
          <p:nvSpPr>
            <p:cNvPr id="19" name="Freeform 6"/>
            <p:cNvSpPr>
              <a:spLocks/>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0" name="Freeform 7"/>
            <p:cNvSpPr>
              <a:spLocks/>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1" name="Freeform 8"/>
            <p:cNvSpPr>
              <a:spLocks/>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2" name="Freeform 9"/>
            <p:cNvSpPr>
              <a:spLocks/>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3" name="Freeform 10"/>
            <p:cNvSpPr>
              <a:spLocks/>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4" name="Freeform 11"/>
            <p:cNvSpPr>
              <a:spLocks/>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5" name="Freeform 12"/>
            <p:cNvSpPr>
              <a:spLocks/>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6" name="Freeform 13"/>
            <p:cNvSpPr>
              <a:spLocks/>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7" name="Freeform 14"/>
            <p:cNvSpPr>
              <a:spLocks/>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8" name="Freeform 15"/>
            <p:cNvSpPr>
              <a:spLocks/>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29" name="Freeform 16"/>
            <p:cNvSpPr>
              <a:spLocks/>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sp>
          <p:nvSpPr>
            <p:cNvPr id="30" name="Freeform 17"/>
            <p:cNvSpPr>
              <a:spLocks/>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schemeClr val="accent3"/>
                </a:solidFill>
                <a:latin typeface="Roboto Regular" charset="0"/>
              </a:endParaRPr>
            </a:p>
          </p:txBody>
        </p:sp>
      </p:grpSp>
      <p:sp>
        <p:nvSpPr>
          <p:cNvPr id="31" name="Oval 5"/>
          <p:cNvSpPr>
            <a:spLocks noChangeArrowheads="1"/>
          </p:cNvSpPr>
          <p:nvPr/>
        </p:nvSpPr>
        <p:spPr bwMode="auto">
          <a:xfrm>
            <a:off x="9410818" y="2451089"/>
            <a:ext cx="1521933" cy="1521933"/>
          </a:xfrm>
          <a:prstGeom prst="ellipse">
            <a:avLst/>
          </a:prstGeom>
          <a:solidFill>
            <a:srgbClr val="A5A5A5"/>
          </a:solid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nvGrpSpPr>
          <p:cNvPr id="32" name="Group 37"/>
          <p:cNvGrpSpPr/>
          <p:nvPr/>
        </p:nvGrpSpPr>
        <p:grpSpPr>
          <a:xfrm>
            <a:off x="9237196" y="2277467"/>
            <a:ext cx="1868076" cy="1868076"/>
            <a:chOff x="9237196" y="2257147"/>
            <a:chExt cx="1868076" cy="1868076"/>
          </a:xfrm>
          <a:solidFill>
            <a:srgbClr val="A5A5A5"/>
          </a:solidFill>
        </p:grpSpPr>
        <p:sp>
          <p:nvSpPr>
            <p:cNvPr id="33" name="Freeform 6"/>
            <p:cNvSpPr>
              <a:spLocks/>
            </p:cNvSpPr>
            <p:nvPr/>
          </p:nvSpPr>
          <p:spPr bwMode="auto">
            <a:xfrm>
              <a:off x="10612979"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4" name="Freeform 7"/>
            <p:cNvSpPr>
              <a:spLocks/>
            </p:cNvSpPr>
            <p:nvPr/>
          </p:nvSpPr>
          <p:spPr bwMode="auto">
            <a:xfrm>
              <a:off x="10193211"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5" name="Freeform 8"/>
            <p:cNvSpPr>
              <a:spLocks/>
            </p:cNvSpPr>
            <p:nvPr/>
          </p:nvSpPr>
          <p:spPr bwMode="auto">
            <a:xfrm>
              <a:off x="10914069"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6" name="Freeform 9"/>
            <p:cNvSpPr>
              <a:spLocks/>
            </p:cNvSpPr>
            <p:nvPr/>
          </p:nvSpPr>
          <p:spPr bwMode="auto">
            <a:xfrm>
              <a:off x="10914069"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7" name="Freeform 10"/>
            <p:cNvSpPr>
              <a:spLocks/>
            </p:cNvSpPr>
            <p:nvPr/>
          </p:nvSpPr>
          <p:spPr bwMode="auto">
            <a:xfrm>
              <a:off x="10612979"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8" name="Freeform 11"/>
            <p:cNvSpPr>
              <a:spLocks/>
            </p:cNvSpPr>
            <p:nvPr/>
          </p:nvSpPr>
          <p:spPr bwMode="auto">
            <a:xfrm>
              <a:off x="10193211"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39" name="Freeform 12"/>
            <p:cNvSpPr>
              <a:spLocks/>
            </p:cNvSpPr>
            <p:nvPr/>
          </p:nvSpPr>
          <p:spPr bwMode="auto">
            <a:xfrm>
              <a:off x="9723995"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0" name="Freeform 13"/>
            <p:cNvSpPr>
              <a:spLocks/>
            </p:cNvSpPr>
            <p:nvPr/>
          </p:nvSpPr>
          <p:spPr bwMode="auto">
            <a:xfrm>
              <a:off x="9374554"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1" name="Freeform 14"/>
            <p:cNvSpPr>
              <a:spLocks/>
            </p:cNvSpPr>
            <p:nvPr/>
          </p:nvSpPr>
          <p:spPr bwMode="auto">
            <a:xfrm>
              <a:off x="9237196"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2" name="Freeform 15"/>
            <p:cNvSpPr>
              <a:spLocks/>
            </p:cNvSpPr>
            <p:nvPr/>
          </p:nvSpPr>
          <p:spPr bwMode="auto">
            <a:xfrm>
              <a:off x="9237196"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3" name="Freeform 16"/>
            <p:cNvSpPr>
              <a:spLocks/>
            </p:cNvSpPr>
            <p:nvPr/>
          </p:nvSpPr>
          <p:spPr bwMode="auto">
            <a:xfrm>
              <a:off x="9374554"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4" name="Freeform 17"/>
            <p:cNvSpPr>
              <a:spLocks/>
            </p:cNvSpPr>
            <p:nvPr/>
          </p:nvSpPr>
          <p:spPr bwMode="auto">
            <a:xfrm>
              <a:off x="9723995"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45" name="Group 50"/>
          <p:cNvGrpSpPr/>
          <p:nvPr/>
        </p:nvGrpSpPr>
        <p:grpSpPr>
          <a:xfrm>
            <a:off x="1119258" y="2277467"/>
            <a:ext cx="1868076" cy="1868076"/>
            <a:chOff x="1119258" y="2257147"/>
            <a:chExt cx="1868076" cy="1868076"/>
          </a:xfrm>
          <a:solidFill>
            <a:srgbClr val="00064F"/>
          </a:solidFill>
        </p:grpSpPr>
        <p:sp>
          <p:nvSpPr>
            <p:cNvPr id="46" name="Freeform 6"/>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7" name="Freeform 7"/>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8" name="Freeform 8"/>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49" name="Freeform 9"/>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0" name="Freeform 10"/>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1" name="Freeform 11"/>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2" name="Freeform 12"/>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3" name="Freeform 13"/>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4" name="Freeform 14"/>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5" name="Freeform 15"/>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6" name="Freeform 16"/>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57" name="Freeform 17"/>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
        <p:nvSpPr>
          <p:cNvPr id="58" name="TextBox 63"/>
          <p:cNvSpPr txBox="1"/>
          <p:nvPr/>
        </p:nvSpPr>
        <p:spPr>
          <a:xfrm>
            <a:off x="89530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59" name="TextBox 64"/>
          <p:cNvSpPr txBox="1"/>
          <p:nvPr/>
        </p:nvSpPr>
        <p:spPr>
          <a:xfrm>
            <a:off x="75719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0" name="TextBox 65"/>
          <p:cNvSpPr txBox="1"/>
          <p:nvPr/>
        </p:nvSpPr>
        <p:spPr>
          <a:xfrm>
            <a:off x="357964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1" name="TextBox 66"/>
          <p:cNvSpPr txBox="1"/>
          <p:nvPr/>
        </p:nvSpPr>
        <p:spPr>
          <a:xfrm>
            <a:off x="344153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2" name="TextBox 67"/>
          <p:cNvSpPr txBox="1"/>
          <p:nvPr/>
        </p:nvSpPr>
        <p:spPr>
          <a:xfrm>
            <a:off x="6321824"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3" name="TextBox 68"/>
          <p:cNvSpPr txBox="1"/>
          <p:nvPr/>
        </p:nvSpPr>
        <p:spPr>
          <a:xfrm>
            <a:off x="6183711"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sp>
        <p:nvSpPr>
          <p:cNvPr id="64" name="TextBox 69"/>
          <p:cNvSpPr txBox="1"/>
          <p:nvPr/>
        </p:nvSpPr>
        <p:spPr>
          <a:xfrm>
            <a:off x="9081917" y="4257627"/>
            <a:ext cx="2273300" cy="369332"/>
          </a:xfrm>
          <a:prstGeom prst="rect">
            <a:avLst/>
          </a:prstGeom>
          <a:noFill/>
        </p:spPr>
        <p:txBody>
          <a:bodyPr wrap="square" rtlCol="0">
            <a:spAutoFit/>
          </a:bodyPr>
          <a:lstStyle/>
          <a:p>
            <a:pPr algn="ctr"/>
            <a:r>
              <a:rPr lang="id-ID" dirty="0" err="1">
                <a:latin typeface="Roboto Regular" charset="0"/>
              </a:rPr>
              <a:t>Description</a:t>
            </a:r>
            <a:endParaRPr lang="id-ID" dirty="0">
              <a:latin typeface="Roboto Regular" charset="0"/>
            </a:endParaRPr>
          </a:p>
        </p:txBody>
      </p:sp>
      <p:sp>
        <p:nvSpPr>
          <p:cNvPr id="65" name="TextBox 70"/>
          <p:cNvSpPr txBox="1"/>
          <p:nvPr/>
        </p:nvSpPr>
        <p:spPr>
          <a:xfrm>
            <a:off x="8943804" y="4648127"/>
            <a:ext cx="2549525" cy="830997"/>
          </a:xfrm>
          <a:prstGeom prst="rect">
            <a:avLst/>
          </a:prstGeom>
          <a:noFill/>
        </p:spPr>
        <p:txBody>
          <a:bodyPr wrap="square" rtlCol="0">
            <a:spAutoFit/>
          </a:bodyPr>
          <a:lstStyle/>
          <a:p>
            <a:pPr algn="ctr"/>
            <a:r>
              <a:rPr lang="id-ID" sz="1200" dirty="0">
                <a:latin typeface="Roboto Light" charset="0"/>
                <a:ea typeface="Roboto Light" charset="0"/>
                <a:cs typeface="Roboto Light" charset="0"/>
              </a:rPr>
              <a:t>Lorem ipsum dolor sit amet, consectetuer adipiscing elit, sed diam nonummy nibh euismod tincidunt ut laoreet</a:t>
            </a:r>
          </a:p>
        </p:txBody>
      </p:sp>
      <p:grpSp>
        <p:nvGrpSpPr>
          <p:cNvPr id="66" name="Group 75"/>
          <p:cNvGrpSpPr/>
          <p:nvPr/>
        </p:nvGrpSpPr>
        <p:grpSpPr>
          <a:xfrm>
            <a:off x="7185669" y="2934321"/>
            <a:ext cx="594852" cy="556564"/>
            <a:chOff x="6964363" y="2108200"/>
            <a:chExt cx="690562" cy="646113"/>
          </a:xfrm>
          <a:solidFill>
            <a:schemeClr val="bg1"/>
          </a:solidFill>
        </p:grpSpPr>
        <p:sp>
          <p:nvSpPr>
            <p:cNvPr id="67"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68"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69" name="Group 78"/>
          <p:cNvGrpSpPr/>
          <p:nvPr/>
        </p:nvGrpSpPr>
        <p:grpSpPr>
          <a:xfrm>
            <a:off x="9967346" y="2885717"/>
            <a:ext cx="408875" cy="593485"/>
            <a:chOff x="9856788" y="2057400"/>
            <a:chExt cx="474662" cy="688975"/>
          </a:xfrm>
          <a:solidFill>
            <a:schemeClr val="bg1"/>
          </a:solidFill>
        </p:grpSpPr>
        <p:sp>
          <p:nvSpPr>
            <p:cNvPr id="70" name="Freeform 110"/>
            <p:cNvSpPr>
              <a:spLocks noEditPoints="1"/>
            </p:cNvSpPr>
            <p:nvPr/>
          </p:nvSpPr>
          <p:spPr bwMode="auto">
            <a:xfrm>
              <a:off x="9856788" y="2057400"/>
              <a:ext cx="474662" cy="688975"/>
            </a:xfrm>
            <a:custGeom>
              <a:avLst/>
              <a:gdLst>
                <a:gd name="T0" fmla="*/ 1009 w 11063"/>
                <a:gd name="T1" fmla="*/ 1454 h 16058"/>
                <a:gd name="T2" fmla="*/ 1036 w 11063"/>
                <a:gd name="T3" fmla="*/ 1334 h 16058"/>
                <a:gd name="T4" fmla="*/ 1091 w 11063"/>
                <a:gd name="T5" fmla="*/ 1225 h 16058"/>
                <a:gd name="T6" fmla="*/ 1171 w 11063"/>
                <a:gd name="T7" fmla="*/ 1134 h 16058"/>
                <a:gd name="T8" fmla="*/ 1268 w 11063"/>
                <a:gd name="T9" fmla="*/ 1065 h 16058"/>
                <a:gd name="T10" fmla="*/ 1383 w 11063"/>
                <a:gd name="T11" fmla="*/ 1020 h 16058"/>
                <a:gd name="T12" fmla="*/ 1509 w 11063"/>
                <a:gd name="T13" fmla="*/ 1004 h 16058"/>
                <a:gd name="T14" fmla="*/ 9655 w 11063"/>
                <a:gd name="T15" fmla="*/ 1014 h 16058"/>
                <a:gd name="T16" fmla="*/ 9772 w 11063"/>
                <a:gd name="T17" fmla="*/ 1053 h 16058"/>
                <a:gd name="T18" fmla="*/ 9874 w 11063"/>
                <a:gd name="T19" fmla="*/ 1118 h 16058"/>
                <a:gd name="T20" fmla="*/ 9957 w 11063"/>
                <a:gd name="T21" fmla="*/ 1205 h 16058"/>
                <a:gd name="T22" fmla="*/ 10018 w 11063"/>
                <a:gd name="T23" fmla="*/ 1310 h 16058"/>
                <a:gd name="T24" fmla="*/ 10051 w 11063"/>
                <a:gd name="T25" fmla="*/ 1429 h 16058"/>
                <a:gd name="T26" fmla="*/ 10057 w 11063"/>
                <a:gd name="T27" fmla="*/ 13044 h 16058"/>
                <a:gd name="T28" fmla="*/ 10057 w 11063"/>
                <a:gd name="T29" fmla="*/ 14553 h 16058"/>
                <a:gd name="T30" fmla="*/ 10041 w 11063"/>
                <a:gd name="T31" fmla="*/ 14677 h 16058"/>
                <a:gd name="T32" fmla="*/ 9996 w 11063"/>
                <a:gd name="T33" fmla="*/ 14791 h 16058"/>
                <a:gd name="T34" fmla="*/ 9927 w 11063"/>
                <a:gd name="T35" fmla="*/ 14890 h 16058"/>
                <a:gd name="T36" fmla="*/ 9835 w 11063"/>
                <a:gd name="T37" fmla="*/ 14968 h 16058"/>
                <a:gd name="T38" fmla="*/ 9727 w 11063"/>
                <a:gd name="T39" fmla="*/ 15023 h 16058"/>
                <a:gd name="T40" fmla="*/ 9606 w 11063"/>
                <a:gd name="T41" fmla="*/ 15051 h 16058"/>
                <a:gd name="T42" fmla="*/ 1457 w 11063"/>
                <a:gd name="T43" fmla="*/ 15051 h 16058"/>
                <a:gd name="T44" fmla="*/ 1336 w 11063"/>
                <a:gd name="T45" fmla="*/ 15024 h 16058"/>
                <a:gd name="T46" fmla="*/ 1227 w 11063"/>
                <a:gd name="T47" fmla="*/ 14969 h 16058"/>
                <a:gd name="T48" fmla="*/ 1136 w 11063"/>
                <a:gd name="T49" fmla="*/ 14890 h 16058"/>
                <a:gd name="T50" fmla="*/ 1066 w 11063"/>
                <a:gd name="T51" fmla="*/ 14791 h 16058"/>
                <a:gd name="T52" fmla="*/ 1022 w 11063"/>
                <a:gd name="T53" fmla="*/ 14678 h 16058"/>
                <a:gd name="T54" fmla="*/ 1006 w 11063"/>
                <a:gd name="T55" fmla="*/ 14553 h 16058"/>
                <a:gd name="T56" fmla="*/ 1509 w 11063"/>
                <a:gd name="T57" fmla="*/ 1 h 16058"/>
                <a:gd name="T58" fmla="*/ 1131 w 11063"/>
                <a:gd name="T59" fmla="*/ 48 h 16058"/>
                <a:gd name="T60" fmla="*/ 789 w 11063"/>
                <a:gd name="T61" fmla="*/ 183 h 16058"/>
                <a:gd name="T62" fmla="*/ 494 w 11063"/>
                <a:gd name="T63" fmla="*/ 391 h 16058"/>
                <a:gd name="T64" fmla="*/ 257 w 11063"/>
                <a:gd name="T65" fmla="*/ 664 h 16058"/>
                <a:gd name="T66" fmla="*/ 92 w 11063"/>
                <a:gd name="T67" fmla="*/ 989 h 16058"/>
                <a:gd name="T68" fmla="*/ 8 w 11063"/>
                <a:gd name="T69" fmla="*/ 1352 h 16058"/>
                <a:gd name="T70" fmla="*/ 8 w 11063"/>
                <a:gd name="T71" fmla="*/ 14706 h 16058"/>
                <a:gd name="T72" fmla="*/ 92 w 11063"/>
                <a:gd name="T73" fmla="*/ 15070 h 16058"/>
                <a:gd name="T74" fmla="*/ 257 w 11063"/>
                <a:gd name="T75" fmla="*/ 15395 h 16058"/>
                <a:gd name="T76" fmla="*/ 494 w 11063"/>
                <a:gd name="T77" fmla="*/ 15667 h 16058"/>
                <a:gd name="T78" fmla="*/ 789 w 11063"/>
                <a:gd name="T79" fmla="*/ 15876 h 16058"/>
                <a:gd name="T80" fmla="*/ 1131 w 11063"/>
                <a:gd name="T81" fmla="*/ 16011 h 16058"/>
                <a:gd name="T82" fmla="*/ 1509 w 11063"/>
                <a:gd name="T83" fmla="*/ 16058 h 16058"/>
                <a:gd name="T84" fmla="*/ 9858 w 11063"/>
                <a:gd name="T85" fmla="*/ 16027 h 16058"/>
                <a:gd name="T86" fmla="*/ 10208 w 11063"/>
                <a:gd name="T87" fmla="*/ 15909 h 16058"/>
                <a:gd name="T88" fmla="*/ 10514 w 11063"/>
                <a:gd name="T89" fmla="*/ 15714 h 16058"/>
                <a:gd name="T90" fmla="*/ 10763 w 11063"/>
                <a:gd name="T91" fmla="*/ 15453 h 16058"/>
                <a:gd name="T92" fmla="*/ 10944 w 11063"/>
                <a:gd name="T93" fmla="*/ 15138 h 16058"/>
                <a:gd name="T94" fmla="*/ 11046 w 11063"/>
                <a:gd name="T95" fmla="*/ 14781 h 16058"/>
                <a:gd name="T96" fmla="*/ 11061 w 11063"/>
                <a:gd name="T97" fmla="*/ 1428 h 16058"/>
                <a:gd name="T98" fmla="*/ 10996 w 11063"/>
                <a:gd name="T99" fmla="*/ 1058 h 16058"/>
                <a:gd name="T100" fmla="*/ 10845 w 11063"/>
                <a:gd name="T101" fmla="*/ 725 h 16058"/>
                <a:gd name="T102" fmla="*/ 10620 w 11063"/>
                <a:gd name="T103" fmla="*/ 441 h 16058"/>
                <a:gd name="T104" fmla="*/ 10337 w 11063"/>
                <a:gd name="T105" fmla="*/ 218 h 16058"/>
                <a:gd name="T106" fmla="*/ 10003 w 11063"/>
                <a:gd name="T107" fmla="*/ 67 h 16058"/>
                <a:gd name="T108" fmla="*/ 9632 w 11063"/>
                <a:gd name="T109" fmla="*/ 2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63" h="16058">
                  <a:moveTo>
                    <a:pt x="10057" y="2509"/>
                  </a:moveTo>
                  <a:lnTo>
                    <a:pt x="1006" y="2510"/>
                  </a:lnTo>
                  <a:lnTo>
                    <a:pt x="1006" y="1505"/>
                  </a:lnTo>
                  <a:lnTo>
                    <a:pt x="1007" y="1480"/>
                  </a:lnTo>
                  <a:lnTo>
                    <a:pt x="1009" y="1454"/>
                  </a:lnTo>
                  <a:lnTo>
                    <a:pt x="1012" y="1429"/>
                  </a:lnTo>
                  <a:lnTo>
                    <a:pt x="1016" y="1405"/>
                  </a:lnTo>
                  <a:lnTo>
                    <a:pt x="1022" y="1381"/>
                  </a:lnTo>
                  <a:lnTo>
                    <a:pt x="1028" y="1357"/>
                  </a:lnTo>
                  <a:lnTo>
                    <a:pt x="1036" y="1334"/>
                  </a:lnTo>
                  <a:lnTo>
                    <a:pt x="1045" y="1311"/>
                  </a:lnTo>
                  <a:lnTo>
                    <a:pt x="1055" y="1289"/>
                  </a:lnTo>
                  <a:lnTo>
                    <a:pt x="1066" y="1267"/>
                  </a:lnTo>
                  <a:lnTo>
                    <a:pt x="1078" y="1245"/>
                  </a:lnTo>
                  <a:lnTo>
                    <a:pt x="1091" y="1225"/>
                  </a:lnTo>
                  <a:lnTo>
                    <a:pt x="1105" y="1205"/>
                  </a:lnTo>
                  <a:lnTo>
                    <a:pt x="1120" y="1186"/>
                  </a:lnTo>
                  <a:lnTo>
                    <a:pt x="1136" y="1168"/>
                  </a:lnTo>
                  <a:lnTo>
                    <a:pt x="1153" y="1151"/>
                  </a:lnTo>
                  <a:lnTo>
                    <a:pt x="1171" y="1134"/>
                  </a:lnTo>
                  <a:lnTo>
                    <a:pt x="1189" y="1119"/>
                  </a:lnTo>
                  <a:lnTo>
                    <a:pt x="1208" y="1104"/>
                  </a:lnTo>
                  <a:lnTo>
                    <a:pt x="1227" y="1090"/>
                  </a:lnTo>
                  <a:lnTo>
                    <a:pt x="1248" y="1077"/>
                  </a:lnTo>
                  <a:lnTo>
                    <a:pt x="1268" y="1065"/>
                  </a:lnTo>
                  <a:lnTo>
                    <a:pt x="1290" y="1054"/>
                  </a:lnTo>
                  <a:lnTo>
                    <a:pt x="1312" y="1044"/>
                  </a:lnTo>
                  <a:lnTo>
                    <a:pt x="1336" y="1035"/>
                  </a:lnTo>
                  <a:lnTo>
                    <a:pt x="1359" y="1027"/>
                  </a:lnTo>
                  <a:lnTo>
                    <a:pt x="1383" y="1020"/>
                  </a:lnTo>
                  <a:lnTo>
                    <a:pt x="1407" y="1015"/>
                  </a:lnTo>
                  <a:lnTo>
                    <a:pt x="1432" y="1010"/>
                  </a:lnTo>
                  <a:lnTo>
                    <a:pt x="1457" y="1007"/>
                  </a:lnTo>
                  <a:lnTo>
                    <a:pt x="1482" y="1005"/>
                  </a:lnTo>
                  <a:lnTo>
                    <a:pt x="1509" y="1004"/>
                  </a:lnTo>
                  <a:lnTo>
                    <a:pt x="9554" y="1004"/>
                  </a:lnTo>
                  <a:lnTo>
                    <a:pt x="9581" y="1005"/>
                  </a:lnTo>
                  <a:lnTo>
                    <a:pt x="9606" y="1007"/>
                  </a:lnTo>
                  <a:lnTo>
                    <a:pt x="9631" y="1010"/>
                  </a:lnTo>
                  <a:lnTo>
                    <a:pt x="9655" y="1014"/>
                  </a:lnTo>
                  <a:lnTo>
                    <a:pt x="9680" y="1020"/>
                  </a:lnTo>
                  <a:lnTo>
                    <a:pt x="9703" y="1027"/>
                  </a:lnTo>
                  <a:lnTo>
                    <a:pt x="9727" y="1034"/>
                  </a:lnTo>
                  <a:lnTo>
                    <a:pt x="9750" y="1043"/>
                  </a:lnTo>
                  <a:lnTo>
                    <a:pt x="9772" y="1053"/>
                  </a:lnTo>
                  <a:lnTo>
                    <a:pt x="9794" y="1064"/>
                  </a:lnTo>
                  <a:lnTo>
                    <a:pt x="9815" y="1076"/>
                  </a:lnTo>
                  <a:lnTo>
                    <a:pt x="9835" y="1089"/>
                  </a:lnTo>
                  <a:lnTo>
                    <a:pt x="9855" y="1103"/>
                  </a:lnTo>
                  <a:lnTo>
                    <a:pt x="9874" y="1118"/>
                  </a:lnTo>
                  <a:lnTo>
                    <a:pt x="9892" y="1134"/>
                  </a:lnTo>
                  <a:lnTo>
                    <a:pt x="9909" y="1151"/>
                  </a:lnTo>
                  <a:lnTo>
                    <a:pt x="9927" y="1168"/>
                  </a:lnTo>
                  <a:lnTo>
                    <a:pt x="9943" y="1186"/>
                  </a:lnTo>
                  <a:lnTo>
                    <a:pt x="9957" y="1205"/>
                  </a:lnTo>
                  <a:lnTo>
                    <a:pt x="9971" y="1225"/>
                  </a:lnTo>
                  <a:lnTo>
                    <a:pt x="9984" y="1245"/>
                  </a:lnTo>
                  <a:lnTo>
                    <a:pt x="9996" y="1267"/>
                  </a:lnTo>
                  <a:lnTo>
                    <a:pt x="10008" y="1288"/>
                  </a:lnTo>
                  <a:lnTo>
                    <a:pt x="10018" y="1310"/>
                  </a:lnTo>
                  <a:lnTo>
                    <a:pt x="10026" y="1333"/>
                  </a:lnTo>
                  <a:lnTo>
                    <a:pt x="10034" y="1356"/>
                  </a:lnTo>
                  <a:lnTo>
                    <a:pt x="10041" y="1380"/>
                  </a:lnTo>
                  <a:lnTo>
                    <a:pt x="10047" y="1404"/>
                  </a:lnTo>
                  <a:lnTo>
                    <a:pt x="10051" y="1429"/>
                  </a:lnTo>
                  <a:lnTo>
                    <a:pt x="10054" y="1454"/>
                  </a:lnTo>
                  <a:lnTo>
                    <a:pt x="10056" y="1479"/>
                  </a:lnTo>
                  <a:lnTo>
                    <a:pt x="10057" y="1505"/>
                  </a:lnTo>
                  <a:lnTo>
                    <a:pt x="10057" y="2509"/>
                  </a:lnTo>
                  <a:close/>
                  <a:moveTo>
                    <a:pt x="10057" y="13044"/>
                  </a:moveTo>
                  <a:lnTo>
                    <a:pt x="1006" y="13045"/>
                  </a:lnTo>
                  <a:lnTo>
                    <a:pt x="1006" y="3011"/>
                  </a:lnTo>
                  <a:lnTo>
                    <a:pt x="10057" y="3011"/>
                  </a:lnTo>
                  <a:lnTo>
                    <a:pt x="10057" y="13044"/>
                  </a:lnTo>
                  <a:close/>
                  <a:moveTo>
                    <a:pt x="10057" y="14553"/>
                  </a:moveTo>
                  <a:lnTo>
                    <a:pt x="10056" y="14578"/>
                  </a:lnTo>
                  <a:lnTo>
                    <a:pt x="10054" y="14604"/>
                  </a:lnTo>
                  <a:lnTo>
                    <a:pt x="10051" y="14629"/>
                  </a:lnTo>
                  <a:lnTo>
                    <a:pt x="10047" y="14653"/>
                  </a:lnTo>
                  <a:lnTo>
                    <a:pt x="10041" y="14677"/>
                  </a:lnTo>
                  <a:lnTo>
                    <a:pt x="10034" y="14701"/>
                  </a:lnTo>
                  <a:lnTo>
                    <a:pt x="10026" y="14724"/>
                  </a:lnTo>
                  <a:lnTo>
                    <a:pt x="10018" y="14747"/>
                  </a:lnTo>
                  <a:lnTo>
                    <a:pt x="10008" y="14769"/>
                  </a:lnTo>
                  <a:lnTo>
                    <a:pt x="9996" y="14791"/>
                  </a:lnTo>
                  <a:lnTo>
                    <a:pt x="9984" y="14813"/>
                  </a:lnTo>
                  <a:lnTo>
                    <a:pt x="9971" y="14833"/>
                  </a:lnTo>
                  <a:lnTo>
                    <a:pt x="9957" y="14853"/>
                  </a:lnTo>
                  <a:lnTo>
                    <a:pt x="9943" y="14872"/>
                  </a:lnTo>
                  <a:lnTo>
                    <a:pt x="9927" y="14890"/>
                  </a:lnTo>
                  <a:lnTo>
                    <a:pt x="9909" y="14907"/>
                  </a:lnTo>
                  <a:lnTo>
                    <a:pt x="9892" y="14924"/>
                  </a:lnTo>
                  <a:lnTo>
                    <a:pt x="9874" y="14939"/>
                  </a:lnTo>
                  <a:lnTo>
                    <a:pt x="9855" y="14954"/>
                  </a:lnTo>
                  <a:lnTo>
                    <a:pt x="9835" y="14968"/>
                  </a:lnTo>
                  <a:lnTo>
                    <a:pt x="9815" y="14981"/>
                  </a:lnTo>
                  <a:lnTo>
                    <a:pt x="9794" y="14993"/>
                  </a:lnTo>
                  <a:lnTo>
                    <a:pt x="9772" y="15004"/>
                  </a:lnTo>
                  <a:lnTo>
                    <a:pt x="9750" y="15014"/>
                  </a:lnTo>
                  <a:lnTo>
                    <a:pt x="9727" y="15023"/>
                  </a:lnTo>
                  <a:lnTo>
                    <a:pt x="9703" y="15031"/>
                  </a:lnTo>
                  <a:lnTo>
                    <a:pt x="9680" y="15038"/>
                  </a:lnTo>
                  <a:lnTo>
                    <a:pt x="9655" y="15043"/>
                  </a:lnTo>
                  <a:lnTo>
                    <a:pt x="9631" y="15048"/>
                  </a:lnTo>
                  <a:lnTo>
                    <a:pt x="9606" y="15051"/>
                  </a:lnTo>
                  <a:lnTo>
                    <a:pt x="9581" y="15053"/>
                  </a:lnTo>
                  <a:lnTo>
                    <a:pt x="9554" y="15054"/>
                  </a:lnTo>
                  <a:lnTo>
                    <a:pt x="1509" y="15054"/>
                  </a:lnTo>
                  <a:lnTo>
                    <a:pt x="1482" y="15053"/>
                  </a:lnTo>
                  <a:lnTo>
                    <a:pt x="1457" y="15051"/>
                  </a:lnTo>
                  <a:lnTo>
                    <a:pt x="1432" y="15048"/>
                  </a:lnTo>
                  <a:lnTo>
                    <a:pt x="1407" y="15044"/>
                  </a:lnTo>
                  <a:lnTo>
                    <a:pt x="1383" y="15038"/>
                  </a:lnTo>
                  <a:lnTo>
                    <a:pt x="1359" y="15031"/>
                  </a:lnTo>
                  <a:lnTo>
                    <a:pt x="1336" y="15024"/>
                  </a:lnTo>
                  <a:lnTo>
                    <a:pt x="1312" y="15015"/>
                  </a:lnTo>
                  <a:lnTo>
                    <a:pt x="1290" y="15005"/>
                  </a:lnTo>
                  <a:lnTo>
                    <a:pt x="1268" y="14994"/>
                  </a:lnTo>
                  <a:lnTo>
                    <a:pt x="1248" y="14982"/>
                  </a:lnTo>
                  <a:lnTo>
                    <a:pt x="1227" y="14969"/>
                  </a:lnTo>
                  <a:lnTo>
                    <a:pt x="1208" y="14955"/>
                  </a:lnTo>
                  <a:lnTo>
                    <a:pt x="1189" y="14940"/>
                  </a:lnTo>
                  <a:lnTo>
                    <a:pt x="1171" y="14924"/>
                  </a:lnTo>
                  <a:lnTo>
                    <a:pt x="1153" y="14907"/>
                  </a:lnTo>
                  <a:lnTo>
                    <a:pt x="1136" y="14890"/>
                  </a:lnTo>
                  <a:lnTo>
                    <a:pt x="1120" y="14872"/>
                  </a:lnTo>
                  <a:lnTo>
                    <a:pt x="1105" y="14853"/>
                  </a:lnTo>
                  <a:lnTo>
                    <a:pt x="1091" y="14833"/>
                  </a:lnTo>
                  <a:lnTo>
                    <a:pt x="1078" y="14813"/>
                  </a:lnTo>
                  <a:lnTo>
                    <a:pt x="1066" y="14791"/>
                  </a:lnTo>
                  <a:lnTo>
                    <a:pt x="1055" y="14770"/>
                  </a:lnTo>
                  <a:lnTo>
                    <a:pt x="1045" y="14748"/>
                  </a:lnTo>
                  <a:lnTo>
                    <a:pt x="1036" y="14725"/>
                  </a:lnTo>
                  <a:lnTo>
                    <a:pt x="1028" y="14702"/>
                  </a:lnTo>
                  <a:lnTo>
                    <a:pt x="1022" y="14678"/>
                  </a:lnTo>
                  <a:lnTo>
                    <a:pt x="1016" y="14654"/>
                  </a:lnTo>
                  <a:lnTo>
                    <a:pt x="1012" y="14629"/>
                  </a:lnTo>
                  <a:lnTo>
                    <a:pt x="1009" y="14604"/>
                  </a:lnTo>
                  <a:lnTo>
                    <a:pt x="1007" y="14579"/>
                  </a:lnTo>
                  <a:lnTo>
                    <a:pt x="1006" y="14553"/>
                  </a:lnTo>
                  <a:lnTo>
                    <a:pt x="1006" y="13547"/>
                  </a:lnTo>
                  <a:lnTo>
                    <a:pt x="10057" y="13546"/>
                  </a:lnTo>
                  <a:lnTo>
                    <a:pt x="10057" y="14553"/>
                  </a:lnTo>
                  <a:close/>
                  <a:moveTo>
                    <a:pt x="9554" y="0"/>
                  </a:moveTo>
                  <a:lnTo>
                    <a:pt x="1509" y="1"/>
                  </a:lnTo>
                  <a:lnTo>
                    <a:pt x="1431" y="3"/>
                  </a:lnTo>
                  <a:lnTo>
                    <a:pt x="1354" y="8"/>
                  </a:lnTo>
                  <a:lnTo>
                    <a:pt x="1278" y="18"/>
                  </a:lnTo>
                  <a:lnTo>
                    <a:pt x="1204" y="31"/>
                  </a:lnTo>
                  <a:lnTo>
                    <a:pt x="1131" y="48"/>
                  </a:lnTo>
                  <a:lnTo>
                    <a:pt x="1060" y="68"/>
                  </a:lnTo>
                  <a:lnTo>
                    <a:pt x="990" y="92"/>
                  </a:lnTo>
                  <a:lnTo>
                    <a:pt x="921" y="118"/>
                  </a:lnTo>
                  <a:lnTo>
                    <a:pt x="854" y="149"/>
                  </a:lnTo>
                  <a:lnTo>
                    <a:pt x="789" y="183"/>
                  </a:lnTo>
                  <a:lnTo>
                    <a:pt x="726" y="219"/>
                  </a:lnTo>
                  <a:lnTo>
                    <a:pt x="665" y="258"/>
                  </a:lnTo>
                  <a:lnTo>
                    <a:pt x="605" y="300"/>
                  </a:lnTo>
                  <a:lnTo>
                    <a:pt x="549" y="344"/>
                  </a:lnTo>
                  <a:lnTo>
                    <a:pt x="494" y="391"/>
                  </a:lnTo>
                  <a:lnTo>
                    <a:pt x="442" y="442"/>
                  </a:lnTo>
                  <a:lnTo>
                    <a:pt x="391" y="494"/>
                  </a:lnTo>
                  <a:lnTo>
                    <a:pt x="344" y="548"/>
                  </a:lnTo>
                  <a:lnTo>
                    <a:pt x="300" y="605"/>
                  </a:lnTo>
                  <a:lnTo>
                    <a:pt x="257" y="664"/>
                  </a:lnTo>
                  <a:lnTo>
                    <a:pt x="218" y="726"/>
                  </a:lnTo>
                  <a:lnTo>
                    <a:pt x="182" y="789"/>
                  </a:lnTo>
                  <a:lnTo>
                    <a:pt x="149" y="853"/>
                  </a:lnTo>
                  <a:lnTo>
                    <a:pt x="119" y="920"/>
                  </a:lnTo>
                  <a:lnTo>
                    <a:pt x="92" y="989"/>
                  </a:lnTo>
                  <a:lnTo>
                    <a:pt x="67" y="1058"/>
                  </a:lnTo>
                  <a:lnTo>
                    <a:pt x="47" y="1130"/>
                  </a:lnTo>
                  <a:lnTo>
                    <a:pt x="30" y="1202"/>
                  </a:lnTo>
                  <a:lnTo>
                    <a:pt x="17" y="1277"/>
                  </a:lnTo>
                  <a:lnTo>
                    <a:pt x="8" y="1352"/>
                  </a:lnTo>
                  <a:lnTo>
                    <a:pt x="2" y="1428"/>
                  </a:lnTo>
                  <a:lnTo>
                    <a:pt x="0" y="1505"/>
                  </a:lnTo>
                  <a:lnTo>
                    <a:pt x="0" y="14553"/>
                  </a:lnTo>
                  <a:lnTo>
                    <a:pt x="2" y="14630"/>
                  </a:lnTo>
                  <a:lnTo>
                    <a:pt x="8" y="14706"/>
                  </a:lnTo>
                  <a:lnTo>
                    <a:pt x="17" y="14781"/>
                  </a:lnTo>
                  <a:lnTo>
                    <a:pt x="30" y="14856"/>
                  </a:lnTo>
                  <a:lnTo>
                    <a:pt x="47" y="14929"/>
                  </a:lnTo>
                  <a:lnTo>
                    <a:pt x="67" y="15000"/>
                  </a:lnTo>
                  <a:lnTo>
                    <a:pt x="92" y="15070"/>
                  </a:lnTo>
                  <a:lnTo>
                    <a:pt x="119" y="15139"/>
                  </a:lnTo>
                  <a:lnTo>
                    <a:pt x="149" y="15205"/>
                  </a:lnTo>
                  <a:lnTo>
                    <a:pt x="182" y="15270"/>
                  </a:lnTo>
                  <a:lnTo>
                    <a:pt x="218" y="15333"/>
                  </a:lnTo>
                  <a:lnTo>
                    <a:pt x="257" y="15395"/>
                  </a:lnTo>
                  <a:lnTo>
                    <a:pt x="300" y="15453"/>
                  </a:lnTo>
                  <a:lnTo>
                    <a:pt x="344" y="15510"/>
                  </a:lnTo>
                  <a:lnTo>
                    <a:pt x="391" y="15565"/>
                  </a:lnTo>
                  <a:lnTo>
                    <a:pt x="442" y="15617"/>
                  </a:lnTo>
                  <a:lnTo>
                    <a:pt x="494" y="15667"/>
                  </a:lnTo>
                  <a:lnTo>
                    <a:pt x="549" y="15714"/>
                  </a:lnTo>
                  <a:lnTo>
                    <a:pt x="605" y="15759"/>
                  </a:lnTo>
                  <a:lnTo>
                    <a:pt x="665" y="15801"/>
                  </a:lnTo>
                  <a:lnTo>
                    <a:pt x="726" y="15840"/>
                  </a:lnTo>
                  <a:lnTo>
                    <a:pt x="789" y="15876"/>
                  </a:lnTo>
                  <a:lnTo>
                    <a:pt x="854" y="15909"/>
                  </a:lnTo>
                  <a:lnTo>
                    <a:pt x="921" y="15940"/>
                  </a:lnTo>
                  <a:lnTo>
                    <a:pt x="990" y="15967"/>
                  </a:lnTo>
                  <a:lnTo>
                    <a:pt x="1060" y="15991"/>
                  </a:lnTo>
                  <a:lnTo>
                    <a:pt x="1131" y="16011"/>
                  </a:lnTo>
                  <a:lnTo>
                    <a:pt x="1204" y="16028"/>
                  </a:lnTo>
                  <a:lnTo>
                    <a:pt x="1278" y="16041"/>
                  </a:lnTo>
                  <a:lnTo>
                    <a:pt x="1354" y="16050"/>
                  </a:lnTo>
                  <a:lnTo>
                    <a:pt x="1431" y="16056"/>
                  </a:lnTo>
                  <a:lnTo>
                    <a:pt x="1509" y="16058"/>
                  </a:lnTo>
                  <a:lnTo>
                    <a:pt x="9554" y="16057"/>
                  </a:lnTo>
                  <a:lnTo>
                    <a:pt x="9632" y="16055"/>
                  </a:lnTo>
                  <a:lnTo>
                    <a:pt x="9708" y="16050"/>
                  </a:lnTo>
                  <a:lnTo>
                    <a:pt x="9784" y="16040"/>
                  </a:lnTo>
                  <a:lnTo>
                    <a:pt x="9858" y="16027"/>
                  </a:lnTo>
                  <a:lnTo>
                    <a:pt x="9932" y="16010"/>
                  </a:lnTo>
                  <a:lnTo>
                    <a:pt x="10003" y="15990"/>
                  </a:lnTo>
                  <a:lnTo>
                    <a:pt x="10073" y="15966"/>
                  </a:lnTo>
                  <a:lnTo>
                    <a:pt x="10142" y="15940"/>
                  </a:lnTo>
                  <a:lnTo>
                    <a:pt x="10208" y="15909"/>
                  </a:lnTo>
                  <a:lnTo>
                    <a:pt x="10274" y="15875"/>
                  </a:lnTo>
                  <a:lnTo>
                    <a:pt x="10337" y="15839"/>
                  </a:lnTo>
                  <a:lnTo>
                    <a:pt x="10397" y="15800"/>
                  </a:lnTo>
                  <a:lnTo>
                    <a:pt x="10457" y="15758"/>
                  </a:lnTo>
                  <a:lnTo>
                    <a:pt x="10514" y="15714"/>
                  </a:lnTo>
                  <a:lnTo>
                    <a:pt x="10568" y="15667"/>
                  </a:lnTo>
                  <a:lnTo>
                    <a:pt x="10620" y="15616"/>
                  </a:lnTo>
                  <a:lnTo>
                    <a:pt x="10671" y="15564"/>
                  </a:lnTo>
                  <a:lnTo>
                    <a:pt x="10718" y="15510"/>
                  </a:lnTo>
                  <a:lnTo>
                    <a:pt x="10763" y="15453"/>
                  </a:lnTo>
                  <a:lnTo>
                    <a:pt x="10806" y="15394"/>
                  </a:lnTo>
                  <a:lnTo>
                    <a:pt x="10845" y="15332"/>
                  </a:lnTo>
                  <a:lnTo>
                    <a:pt x="10881" y="15269"/>
                  </a:lnTo>
                  <a:lnTo>
                    <a:pt x="10914" y="15205"/>
                  </a:lnTo>
                  <a:lnTo>
                    <a:pt x="10944" y="15138"/>
                  </a:lnTo>
                  <a:lnTo>
                    <a:pt x="10971" y="15069"/>
                  </a:lnTo>
                  <a:lnTo>
                    <a:pt x="10996" y="15000"/>
                  </a:lnTo>
                  <a:lnTo>
                    <a:pt x="11016" y="14928"/>
                  </a:lnTo>
                  <a:lnTo>
                    <a:pt x="11032" y="14856"/>
                  </a:lnTo>
                  <a:lnTo>
                    <a:pt x="11046" y="14781"/>
                  </a:lnTo>
                  <a:lnTo>
                    <a:pt x="11055" y="14706"/>
                  </a:lnTo>
                  <a:lnTo>
                    <a:pt x="11061" y="14630"/>
                  </a:lnTo>
                  <a:lnTo>
                    <a:pt x="11063" y="14553"/>
                  </a:lnTo>
                  <a:lnTo>
                    <a:pt x="11063" y="1505"/>
                  </a:lnTo>
                  <a:lnTo>
                    <a:pt x="11061" y="1428"/>
                  </a:lnTo>
                  <a:lnTo>
                    <a:pt x="11055" y="1352"/>
                  </a:lnTo>
                  <a:lnTo>
                    <a:pt x="11046" y="1277"/>
                  </a:lnTo>
                  <a:lnTo>
                    <a:pt x="11032" y="1202"/>
                  </a:lnTo>
                  <a:lnTo>
                    <a:pt x="11016" y="1129"/>
                  </a:lnTo>
                  <a:lnTo>
                    <a:pt x="10996" y="1058"/>
                  </a:lnTo>
                  <a:lnTo>
                    <a:pt x="10971" y="988"/>
                  </a:lnTo>
                  <a:lnTo>
                    <a:pt x="10944" y="919"/>
                  </a:lnTo>
                  <a:lnTo>
                    <a:pt x="10914" y="853"/>
                  </a:lnTo>
                  <a:lnTo>
                    <a:pt x="10881" y="788"/>
                  </a:lnTo>
                  <a:lnTo>
                    <a:pt x="10845" y="725"/>
                  </a:lnTo>
                  <a:lnTo>
                    <a:pt x="10806" y="663"/>
                  </a:lnTo>
                  <a:lnTo>
                    <a:pt x="10763" y="605"/>
                  </a:lnTo>
                  <a:lnTo>
                    <a:pt x="10718" y="548"/>
                  </a:lnTo>
                  <a:lnTo>
                    <a:pt x="10671" y="493"/>
                  </a:lnTo>
                  <a:lnTo>
                    <a:pt x="10620" y="441"/>
                  </a:lnTo>
                  <a:lnTo>
                    <a:pt x="10568" y="391"/>
                  </a:lnTo>
                  <a:lnTo>
                    <a:pt x="10514" y="344"/>
                  </a:lnTo>
                  <a:lnTo>
                    <a:pt x="10457" y="299"/>
                  </a:lnTo>
                  <a:lnTo>
                    <a:pt x="10397" y="257"/>
                  </a:lnTo>
                  <a:lnTo>
                    <a:pt x="10337" y="218"/>
                  </a:lnTo>
                  <a:lnTo>
                    <a:pt x="10274" y="182"/>
                  </a:lnTo>
                  <a:lnTo>
                    <a:pt x="10208" y="149"/>
                  </a:lnTo>
                  <a:lnTo>
                    <a:pt x="10142" y="118"/>
                  </a:lnTo>
                  <a:lnTo>
                    <a:pt x="10073" y="91"/>
                  </a:lnTo>
                  <a:lnTo>
                    <a:pt x="10003" y="67"/>
                  </a:lnTo>
                  <a:lnTo>
                    <a:pt x="9932" y="47"/>
                  </a:lnTo>
                  <a:lnTo>
                    <a:pt x="9858" y="30"/>
                  </a:lnTo>
                  <a:lnTo>
                    <a:pt x="9784" y="17"/>
                  </a:lnTo>
                  <a:lnTo>
                    <a:pt x="9708" y="8"/>
                  </a:lnTo>
                  <a:lnTo>
                    <a:pt x="9632" y="2"/>
                  </a:lnTo>
                  <a:lnTo>
                    <a:pt x="95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1" name="Freeform 111"/>
            <p:cNvSpPr>
              <a:spLocks/>
            </p:cNvSpPr>
            <p:nvPr/>
          </p:nvSpPr>
          <p:spPr bwMode="auto">
            <a:xfrm>
              <a:off x="10050463" y="2122488"/>
              <a:ext cx="87312" cy="20638"/>
            </a:xfrm>
            <a:custGeom>
              <a:avLst/>
              <a:gdLst>
                <a:gd name="T0" fmla="*/ 2010 w 2011"/>
                <a:gd name="T1" fmla="*/ 276 h 502"/>
                <a:gd name="T2" fmla="*/ 2003 w 2011"/>
                <a:gd name="T3" fmla="*/ 314 h 502"/>
                <a:gd name="T4" fmla="*/ 1991 w 2011"/>
                <a:gd name="T5" fmla="*/ 349 h 502"/>
                <a:gd name="T6" fmla="*/ 1975 w 2011"/>
                <a:gd name="T7" fmla="*/ 382 h 502"/>
                <a:gd name="T8" fmla="*/ 1954 w 2011"/>
                <a:gd name="T9" fmla="*/ 411 h 502"/>
                <a:gd name="T10" fmla="*/ 1929 w 2011"/>
                <a:gd name="T11" fmla="*/ 437 h 502"/>
                <a:gd name="T12" fmla="*/ 1900 w 2011"/>
                <a:gd name="T13" fmla="*/ 459 h 502"/>
                <a:gd name="T14" fmla="*/ 1868 w 2011"/>
                <a:gd name="T15" fmla="*/ 477 h 502"/>
                <a:gd name="T16" fmla="*/ 1834 w 2011"/>
                <a:gd name="T17" fmla="*/ 491 h 502"/>
                <a:gd name="T18" fmla="*/ 1798 w 2011"/>
                <a:gd name="T19" fmla="*/ 499 h 502"/>
                <a:gd name="T20" fmla="*/ 1760 w 2011"/>
                <a:gd name="T21" fmla="*/ 502 h 502"/>
                <a:gd name="T22" fmla="*/ 225 w 2011"/>
                <a:gd name="T23" fmla="*/ 501 h 502"/>
                <a:gd name="T24" fmla="*/ 188 w 2011"/>
                <a:gd name="T25" fmla="*/ 494 h 502"/>
                <a:gd name="T26" fmla="*/ 153 w 2011"/>
                <a:gd name="T27" fmla="*/ 482 h 502"/>
                <a:gd name="T28" fmla="*/ 120 w 2011"/>
                <a:gd name="T29" fmla="*/ 466 h 502"/>
                <a:gd name="T30" fmla="*/ 91 w 2011"/>
                <a:gd name="T31" fmla="*/ 445 h 502"/>
                <a:gd name="T32" fmla="*/ 65 w 2011"/>
                <a:gd name="T33" fmla="*/ 420 h 502"/>
                <a:gd name="T34" fmla="*/ 43 w 2011"/>
                <a:gd name="T35" fmla="*/ 392 h 502"/>
                <a:gd name="T36" fmla="*/ 25 w 2011"/>
                <a:gd name="T37" fmla="*/ 360 h 502"/>
                <a:gd name="T38" fmla="*/ 11 w 2011"/>
                <a:gd name="T39" fmla="*/ 326 h 502"/>
                <a:gd name="T40" fmla="*/ 3 w 2011"/>
                <a:gd name="T41" fmla="*/ 289 h 502"/>
                <a:gd name="T42" fmla="*/ 0 w 2011"/>
                <a:gd name="T43" fmla="*/ 251 h 502"/>
                <a:gd name="T44" fmla="*/ 3 w 2011"/>
                <a:gd name="T45" fmla="*/ 213 h 502"/>
                <a:gd name="T46" fmla="*/ 11 w 2011"/>
                <a:gd name="T47" fmla="*/ 177 h 502"/>
                <a:gd name="T48" fmla="*/ 25 w 2011"/>
                <a:gd name="T49" fmla="*/ 143 h 502"/>
                <a:gd name="T50" fmla="*/ 43 w 2011"/>
                <a:gd name="T51" fmla="*/ 111 h 502"/>
                <a:gd name="T52" fmla="*/ 65 w 2011"/>
                <a:gd name="T53" fmla="*/ 83 h 502"/>
                <a:gd name="T54" fmla="*/ 91 w 2011"/>
                <a:gd name="T55" fmla="*/ 58 h 502"/>
                <a:gd name="T56" fmla="*/ 120 w 2011"/>
                <a:gd name="T57" fmla="*/ 37 h 502"/>
                <a:gd name="T58" fmla="*/ 153 w 2011"/>
                <a:gd name="T59" fmla="*/ 21 h 502"/>
                <a:gd name="T60" fmla="*/ 188 w 2011"/>
                <a:gd name="T61" fmla="*/ 8 h 502"/>
                <a:gd name="T62" fmla="*/ 225 w 2011"/>
                <a:gd name="T63" fmla="*/ 1 h 502"/>
                <a:gd name="T64" fmla="*/ 1760 w 2011"/>
                <a:gd name="T65" fmla="*/ 0 h 502"/>
                <a:gd name="T66" fmla="*/ 1798 w 2011"/>
                <a:gd name="T67" fmla="*/ 3 h 502"/>
                <a:gd name="T68" fmla="*/ 1834 w 2011"/>
                <a:gd name="T69" fmla="*/ 11 h 502"/>
                <a:gd name="T70" fmla="*/ 1868 w 2011"/>
                <a:gd name="T71" fmla="*/ 26 h 502"/>
                <a:gd name="T72" fmla="*/ 1900 w 2011"/>
                <a:gd name="T73" fmla="*/ 44 h 502"/>
                <a:gd name="T74" fmla="*/ 1929 w 2011"/>
                <a:gd name="T75" fmla="*/ 66 h 502"/>
                <a:gd name="T76" fmla="*/ 1954 w 2011"/>
                <a:gd name="T77" fmla="*/ 92 h 502"/>
                <a:gd name="T78" fmla="*/ 1975 w 2011"/>
                <a:gd name="T79" fmla="*/ 121 h 502"/>
                <a:gd name="T80" fmla="*/ 1991 w 2011"/>
                <a:gd name="T81" fmla="*/ 154 h 502"/>
                <a:gd name="T82" fmla="*/ 2003 w 2011"/>
                <a:gd name="T83" fmla="*/ 189 h 502"/>
                <a:gd name="T84" fmla="*/ 2010 w 2011"/>
                <a:gd name="T85" fmla="*/ 22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1" h="502">
                  <a:moveTo>
                    <a:pt x="2011" y="251"/>
                  </a:moveTo>
                  <a:lnTo>
                    <a:pt x="2011" y="264"/>
                  </a:lnTo>
                  <a:lnTo>
                    <a:pt x="2010" y="276"/>
                  </a:lnTo>
                  <a:lnTo>
                    <a:pt x="2008" y="289"/>
                  </a:lnTo>
                  <a:lnTo>
                    <a:pt x="2006" y="302"/>
                  </a:lnTo>
                  <a:lnTo>
                    <a:pt x="2003" y="314"/>
                  </a:lnTo>
                  <a:lnTo>
                    <a:pt x="2000" y="326"/>
                  </a:lnTo>
                  <a:lnTo>
                    <a:pt x="1996" y="338"/>
                  </a:lnTo>
                  <a:lnTo>
                    <a:pt x="1991" y="349"/>
                  </a:lnTo>
                  <a:lnTo>
                    <a:pt x="1986" y="360"/>
                  </a:lnTo>
                  <a:lnTo>
                    <a:pt x="1981" y="371"/>
                  </a:lnTo>
                  <a:lnTo>
                    <a:pt x="1975" y="382"/>
                  </a:lnTo>
                  <a:lnTo>
                    <a:pt x="1968" y="392"/>
                  </a:lnTo>
                  <a:lnTo>
                    <a:pt x="1961" y="402"/>
                  </a:lnTo>
                  <a:lnTo>
                    <a:pt x="1954" y="411"/>
                  </a:lnTo>
                  <a:lnTo>
                    <a:pt x="1946" y="420"/>
                  </a:lnTo>
                  <a:lnTo>
                    <a:pt x="1938" y="429"/>
                  </a:lnTo>
                  <a:lnTo>
                    <a:pt x="1929" y="437"/>
                  </a:lnTo>
                  <a:lnTo>
                    <a:pt x="1920" y="445"/>
                  </a:lnTo>
                  <a:lnTo>
                    <a:pt x="1910" y="452"/>
                  </a:lnTo>
                  <a:lnTo>
                    <a:pt x="1900" y="459"/>
                  </a:lnTo>
                  <a:lnTo>
                    <a:pt x="1890" y="466"/>
                  </a:lnTo>
                  <a:lnTo>
                    <a:pt x="1879" y="472"/>
                  </a:lnTo>
                  <a:lnTo>
                    <a:pt x="1868" y="477"/>
                  </a:lnTo>
                  <a:lnTo>
                    <a:pt x="1857" y="482"/>
                  </a:lnTo>
                  <a:lnTo>
                    <a:pt x="1846" y="487"/>
                  </a:lnTo>
                  <a:lnTo>
                    <a:pt x="1834" y="491"/>
                  </a:lnTo>
                  <a:lnTo>
                    <a:pt x="1822" y="494"/>
                  </a:lnTo>
                  <a:lnTo>
                    <a:pt x="1810" y="497"/>
                  </a:lnTo>
                  <a:lnTo>
                    <a:pt x="1798" y="499"/>
                  </a:lnTo>
                  <a:lnTo>
                    <a:pt x="1785" y="501"/>
                  </a:lnTo>
                  <a:lnTo>
                    <a:pt x="1773" y="502"/>
                  </a:lnTo>
                  <a:lnTo>
                    <a:pt x="1760" y="502"/>
                  </a:lnTo>
                  <a:lnTo>
                    <a:pt x="251" y="502"/>
                  </a:lnTo>
                  <a:lnTo>
                    <a:pt x="238" y="502"/>
                  </a:lnTo>
                  <a:lnTo>
                    <a:pt x="225" y="501"/>
                  </a:lnTo>
                  <a:lnTo>
                    <a:pt x="213" y="499"/>
                  </a:lnTo>
                  <a:lnTo>
                    <a:pt x="200" y="497"/>
                  </a:lnTo>
                  <a:lnTo>
                    <a:pt x="188" y="494"/>
                  </a:lnTo>
                  <a:lnTo>
                    <a:pt x="176" y="491"/>
                  </a:lnTo>
                  <a:lnTo>
                    <a:pt x="165" y="487"/>
                  </a:lnTo>
                  <a:lnTo>
                    <a:pt x="153" y="482"/>
                  </a:lnTo>
                  <a:lnTo>
                    <a:pt x="142" y="477"/>
                  </a:lnTo>
                  <a:lnTo>
                    <a:pt x="132" y="472"/>
                  </a:lnTo>
                  <a:lnTo>
                    <a:pt x="120" y="466"/>
                  </a:lnTo>
                  <a:lnTo>
                    <a:pt x="110" y="459"/>
                  </a:lnTo>
                  <a:lnTo>
                    <a:pt x="100" y="452"/>
                  </a:lnTo>
                  <a:lnTo>
                    <a:pt x="91" y="445"/>
                  </a:lnTo>
                  <a:lnTo>
                    <a:pt x="82" y="437"/>
                  </a:lnTo>
                  <a:lnTo>
                    <a:pt x="73" y="429"/>
                  </a:lnTo>
                  <a:lnTo>
                    <a:pt x="65" y="420"/>
                  </a:lnTo>
                  <a:lnTo>
                    <a:pt x="57" y="411"/>
                  </a:lnTo>
                  <a:lnTo>
                    <a:pt x="49" y="402"/>
                  </a:lnTo>
                  <a:lnTo>
                    <a:pt x="43" y="392"/>
                  </a:lnTo>
                  <a:lnTo>
                    <a:pt x="36" y="382"/>
                  </a:lnTo>
                  <a:lnTo>
                    <a:pt x="30" y="371"/>
                  </a:lnTo>
                  <a:lnTo>
                    <a:pt x="25" y="360"/>
                  </a:lnTo>
                  <a:lnTo>
                    <a:pt x="20" y="349"/>
                  </a:lnTo>
                  <a:lnTo>
                    <a:pt x="15" y="338"/>
                  </a:lnTo>
                  <a:lnTo>
                    <a:pt x="11" y="326"/>
                  </a:lnTo>
                  <a:lnTo>
                    <a:pt x="8" y="314"/>
                  </a:lnTo>
                  <a:lnTo>
                    <a:pt x="5" y="302"/>
                  </a:lnTo>
                  <a:lnTo>
                    <a:pt x="3" y="289"/>
                  </a:lnTo>
                  <a:lnTo>
                    <a:pt x="1" y="276"/>
                  </a:lnTo>
                  <a:lnTo>
                    <a:pt x="0" y="264"/>
                  </a:lnTo>
                  <a:lnTo>
                    <a:pt x="0" y="251"/>
                  </a:lnTo>
                  <a:lnTo>
                    <a:pt x="0" y="238"/>
                  </a:lnTo>
                  <a:lnTo>
                    <a:pt x="1" y="225"/>
                  </a:lnTo>
                  <a:lnTo>
                    <a:pt x="3" y="213"/>
                  </a:lnTo>
                  <a:lnTo>
                    <a:pt x="5" y="201"/>
                  </a:lnTo>
                  <a:lnTo>
                    <a:pt x="8" y="189"/>
                  </a:lnTo>
                  <a:lnTo>
                    <a:pt x="11" y="177"/>
                  </a:lnTo>
                  <a:lnTo>
                    <a:pt x="15" y="165"/>
                  </a:lnTo>
                  <a:lnTo>
                    <a:pt x="20" y="154"/>
                  </a:lnTo>
                  <a:lnTo>
                    <a:pt x="25" y="143"/>
                  </a:lnTo>
                  <a:lnTo>
                    <a:pt x="30" y="132"/>
                  </a:lnTo>
                  <a:lnTo>
                    <a:pt x="36" y="121"/>
                  </a:lnTo>
                  <a:lnTo>
                    <a:pt x="43" y="111"/>
                  </a:lnTo>
                  <a:lnTo>
                    <a:pt x="49" y="101"/>
                  </a:lnTo>
                  <a:lnTo>
                    <a:pt x="57" y="92"/>
                  </a:lnTo>
                  <a:lnTo>
                    <a:pt x="65" y="83"/>
                  </a:lnTo>
                  <a:lnTo>
                    <a:pt x="73" y="74"/>
                  </a:lnTo>
                  <a:lnTo>
                    <a:pt x="82" y="66"/>
                  </a:lnTo>
                  <a:lnTo>
                    <a:pt x="91" y="58"/>
                  </a:lnTo>
                  <a:lnTo>
                    <a:pt x="100" y="51"/>
                  </a:lnTo>
                  <a:lnTo>
                    <a:pt x="110" y="44"/>
                  </a:lnTo>
                  <a:lnTo>
                    <a:pt x="120" y="37"/>
                  </a:lnTo>
                  <a:lnTo>
                    <a:pt x="132" y="31"/>
                  </a:lnTo>
                  <a:lnTo>
                    <a:pt x="142" y="26"/>
                  </a:lnTo>
                  <a:lnTo>
                    <a:pt x="153" y="21"/>
                  </a:lnTo>
                  <a:lnTo>
                    <a:pt x="165" y="15"/>
                  </a:lnTo>
                  <a:lnTo>
                    <a:pt x="176" y="11"/>
                  </a:lnTo>
                  <a:lnTo>
                    <a:pt x="188" y="8"/>
                  </a:lnTo>
                  <a:lnTo>
                    <a:pt x="200" y="5"/>
                  </a:lnTo>
                  <a:lnTo>
                    <a:pt x="213" y="3"/>
                  </a:lnTo>
                  <a:lnTo>
                    <a:pt x="225" y="1"/>
                  </a:lnTo>
                  <a:lnTo>
                    <a:pt x="238" y="0"/>
                  </a:lnTo>
                  <a:lnTo>
                    <a:pt x="251" y="0"/>
                  </a:lnTo>
                  <a:lnTo>
                    <a:pt x="1760" y="0"/>
                  </a:lnTo>
                  <a:lnTo>
                    <a:pt x="1773" y="0"/>
                  </a:lnTo>
                  <a:lnTo>
                    <a:pt x="1785" y="1"/>
                  </a:lnTo>
                  <a:lnTo>
                    <a:pt x="1798" y="3"/>
                  </a:lnTo>
                  <a:lnTo>
                    <a:pt x="1810" y="5"/>
                  </a:lnTo>
                  <a:lnTo>
                    <a:pt x="1822" y="8"/>
                  </a:lnTo>
                  <a:lnTo>
                    <a:pt x="1834" y="11"/>
                  </a:lnTo>
                  <a:lnTo>
                    <a:pt x="1846" y="15"/>
                  </a:lnTo>
                  <a:lnTo>
                    <a:pt x="1857" y="21"/>
                  </a:lnTo>
                  <a:lnTo>
                    <a:pt x="1868" y="26"/>
                  </a:lnTo>
                  <a:lnTo>
                    <a:pt x="1879" y="31"/>
                  </a:lnTo>
                  <a:lnTo>
                    <a:pt x="1890" y="37"/>
                  </a:lnTo>
                  <a:lnTo>
                    <a:pt x="1900" y="44"/>
                  </a:lnTo>
                  <a:lnTo>
                    <a:pt x="1910" y="51"/>
                  </a:lnTo>
                  <a:lnTo>
                    <a:pt x="1920" y="58"/>
                  </a:lnTo>
                  <a:lnTo>
                    <a:pt x="1929" y="66"/>
                  </a:lnTo>
                  <a:lnTo>
                    <a:pt x="1938" y="74"/>
                  </a:lnTo>
                  <a:lnTo>
                    <a:pt x="1946" y="83"/>
                  </a:lnTo>
                  <a:lnTo>
                    <a:pt x="1954" y="92"/>
                  </a:lnTo>
                  <a:lnTo>
                    <a:pt x="1961" y="101"/>
                  </a:lnTo>
                  <a:lnTo>
                    <a:pt x="1968" y="111"/>
                  </a:lnTo>
                  <a:lnTo>
                    <a:pt x="1975" y="121"/>
                  </a:lnTo>
                  <a:lnTo>
                    <a:pt x="1981" y="132"/>
                  </a:lnTo>
                  <a:lnTo>
                    <a:pt x="1986" y="143"/>
                  </a:lnTo>
                  <a:lnTo>
                    <a:pt x="1991" y="154"/>
                  </a:lnTo>
                  <a:lnTo>
                    <a:pt x="1996" y="165"/>
                  </a:lnTo>
                  <a:lnTo>
                    <a:pt x="2000" y="177"/>
                  </a:lnTo>
                  <a:lnTo>
                    <a:pt x="2003" y="189"/>
                  </a:lnTo>
                  <a:lnTo>
                    <a:pt x="2006" y="201"/>
                  </a:lnTo>
                  <a:lnTo>
                    <a:pt x="2008" y="213"/>
                  </a:lnTo>
                  <a:lnTo>
                    <a:pt x="2010" y="225"/>
                  </a:lnTo>
                  <a:lnTo>
                    <a:pt x="2011" y="238"/>
                  </a:lnTo>
                  <a:lnTo>
                    <a:pt x="2011"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2" name="Freeform 112"/>
            <p:cNvSpPr>
              <a:spLocks/>
            </p:cNvSpPr>
            <p:nvPr/>
          </p:nvSpPr>
          <p:spPr bwMode="auto">
            <a:xfrm>
              <a:off x="10072688" y="2660650"/>
              <a:ext cx="42862" cy="20638"/>
            </a:xfrm>
            <a:custGeom>
              <a:avLst/>
              <a:gdLst>
                <a:gd name="T0" fmla="*/ 1004 w 1005"/>
                <a:gd name="T1" fmla="*/ 277 h 503"/>
                <a:gd name="T2" fmla="*/ 997 w 1005"/>
                <a:gd name="T3" fmla="*/ 314 h 503"/>
                <a:gd name="T4" fmla="*/ 985 w 1005"/>
                <a:gd name="T5" fmla="*/ 349 h 503"/>
                <a:gd name="T6" fmla="*/ 969 w 1005"/>
                <a:gd name="T7" fmla="*/ 381 h 503"/>
                <a:gd name="T8" fmla="*/ 948 w 1005"/>
                <a:gd name="T9" fmla="*/ 411 h 503"/>
                <a:gd name="T10" fmla="*/ 923 w 1005"/>
                <a:gd name="T11" fmla="*/ 437 h 503"/>
                <a:gd name="T12" fmla="*/ 894 w 1005"/>
                <a:gd name="T13" fmla="*/ 459 h 503"/>
                <a:gd name="T14" fmla="*/ 863 w 1005"/>
                <a:gd name="T15" fmla="*/ 477 h 503"/>
                <a:gd name="T16" fmla="*/ 828 w 1005"/>
                <a:gd name="T17" fmla="*/ 491 h 503"/>
                <a:gd name="T18" fmla="*/ 792 w 1005"/>
                <a:gd name="T19" fmla="*/ 500 h 503"/>
                <a:gd name="T20" fmla="*/ 754 w 1005"/>
                <a:gd name="T21" fmla="*/ 503 h 503"/>
                <a:gd name="T22" fmla="*/ 225 w 1005"/>
                <a:gd name="T23" fmla="*/ 501 h 503"/>
                <a:gd name="T24" fmla="*/ 188 w 1005"/>
                <a:gd name="T25" fmla="*/ 495 h 503"/>
                <a:gd name="T26" fmla="*/ 153 w 1005"/>
                <a:gd name="T27" fmla="*/ 482 h 503"/>
                <a:gd name="T28" fmla="*/ 120 w 1005"/>
                <a:gd name="T29" fmla="*/ 465 h 503"/>
                <a:gd name="T30" fmla="*/ 91 w 1005"/>
                <a:gd name="T31" fmla="*/ 444 h 503"/>
                <a:gd name="T32" fmla="*/ 65 w 1005"/>
                <a:gd name="T33" fmla="*/ 420 h 503"/>
                <a:gd name="T34" fmla="*/ 43 w 1005"/>
                <a:gd name="T35" fmla="*/ 391 h 503"/>
                <a:gd name="T36" fmla="*/ 25 w 1005"/>
                <a:gd name="T37" fmla="*/ 360 h 503"/>
                <a:gd name="T38" fmla="*/ 11 w 1005"/>
                <a:gd name="T39" fmla="*/ 326 h 503"/>
                <a:gd name="T40" fmla="*/ 3 w 1005"/>
                <a:gd name="T41" fmla="*/ 290 h 503"/>
                <a:gd name="T42" fmla="*/ 0 w 1005"/>
                <a:gd name="T43" fmla="*/ 252 h 503"/>
                <a:gd name="T44" fmla="*/ 3 w 1005"/>
                <a:gd name="T45" fmla="*/ 214 h 503"/>
                <a:gd name="T46" fmla="*/ 11 w 1005"/>
                <a:gd name="T47" fmla="*/ 176 h 503"/>
                <a:gd name="T48" fmla="*/ 25 w 1005"/>
                <a:gd name="T49" fmla="*/ 142 h 503"/>
                <a:gd name="T50" fmla="*/ 43 w 1005"/>
                <a:gd name="T51" fmla="*/ 111 h 503"/>
                <a:gd name="T52" fmla="*/ 65 w 1005"/>
                <a:gd name="T53" fmla="*/ 82 h 503"/>
                <a:gd name="T54" fmla="*/ 91 w 1005"/>
                <a:gd name="T55" fmla="*/ 58 h 503"/>
                <a:gd name="T56" fmla="*/ 120 w 1005"/>
                <a:gd name="T57" fmla="*/ 37 h 503"/>
                <a:gd name="T58" fmla="*/ 153 w 1005"/>
                <a:gd name="T59" fmla="*/ 20 h 503"/>
                <a:gd name="T60" fmla="*/ 188 w 1005"/>
                <a:gd name="T61" fmla="*/ 8 h 503"/>
                <a:gd name="T62" fmla="*/ 225 w 1005"/>
                <a:gd name="T63" fmla="*/ 2 h 503"/>
                <a:gd name="T64" fmla="*/ 754 w 1005"/>
                <a:gd name="T65" fmla="*/ 0 h 503"/>
                <a:gd name="T66" fmla="*/ 792 w 1005"/>
                <a:gd name="T67" fmla="*/ 3 h 503"/>
                <a:gd name="T68" fmla="*/ 828 w 1005"/>
                <a:gd name="T69" fmla="*/ 12 h 503"/>
                <a:gd name="T70" fmla="*/ 863 w 1005"/>
                <a:gd name="T71" fmla="*/ 25 h 503"/>
                <a:gd name="T72" fmla="*/ 894 w 1005"/>
                <a:gd name="T73" fmla="*/ 43 h 503"/>
                <a:gd name="T74" fmla="*/ 923 w 1005"/>
                <a:gd name="T75" fmla="*/ 65 h 503"/>
                <a:gd name="T76" fmla="*/ 948 w 1005"/>
                <a:gd name="T77" fmla="*/ 92 h 503"/>
                <a:gd name="T78" fmla="*/ 969 w 1005"/>
                <a:gd name="T79" fmla="*/ 121 h 503"/>
                <a:gd name="T80" fmla="*/ 985 w 1005"/>
                <a:gd name="T81" fmla="*/ 153 h 503"/>
                <a:gd name="T82" fmla="*/ 997 w 1005"/>
                <a:gd name="T83" fmla="*/ 188 h 503"/>
                <a:gd name="T84" fmla="*/ 1004 w 1005"/>
                <a:gd name="T85" fmla="*/ 22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503">
                  <a:moveTo>
                    <a:pt x="1005" y="252"/>
                  </a:moveTo>
                  <a:lnTo>
                    <a:pt x="1005" y="264"/>
                  </a:lnTo>
                  <a:lnTo>
                    <a:pt x="1004" y="277"/>
                  </a:lnTo>
                  <a:lnTo>
                    <a:pt x="1002" y="290"/>
                  </a:lnTo>
                  <a:lnTo>
                    <a:pt x="1000" y="302"/>
                  </a:lnTo>
                  <a:lnTo>
                    <a:pt x="997" y="314"/>
                  </a:lnTo>
                  <a:lnTo>
                    <a:pt x="994" y="326"/>
                  </a:lnTo>
                  <a:lnTo>
                    <a:pt x="990" y="337"/>
                  </a:lnTo>
                  <a:lnTo>
                    <a:pt x="985" y="349"/>
                  </a:lnTo>
                  <a:lnTo>
                    <a:pt x="980" y="360"/>
                  </a:lnTo>
                  <a:lnTo>
                    <a:pt x="975" y="371"/>
                  </a:lnTo>
                  <a:lnTo>
                    <a:pt x="969" y="381"/>
                  </a:lnTo>
                  <a:lnTo>
                    <a:pt x="962" y="391"/>
                  </a:lnTo>
                  <a:lnTo>
                    <a:pt x="955" y="401"/>
                  </a:lnTo>
                  <a:lnTo>
                    <a:pt x="948" y="411"/>
                  </a:lnTo>
                  <a:lnTo>
                    <a:pt x="940" y="420"/>
                  </a:lnTo>
                  <a:lnTo>
                    <a:pt x="932" y="428"/>
                  </a:lnTo>
                  <a:lnTo>
                    <a:pt x="923" y="437"/>
                  </a:lnTo>
                  <a:lnTo>
                    <a:pt x="914" y="444"/>
                  </a:lnTo>
                  <a:lnTo>
                    <a:pt x="904" y="452"/>
                  </a:lnTo>
                  <a:lnTo>
                    <a:pt x="894" y="459"/>
                  </a:lnTo>
                  <a:lnTo>
                    <a:pt x="884" y="465"/>
                  </a:lnTo>
                  <a:lnTo>
                    <a:pt x="874" y="471"/>
                  </a:lnTo>
                  <a:lnTo>
                    <a:pt x="863" y="477"/>
                  </a:lnTo>
                  <a:lnTo>
                    <a:pt x="851" y="482"/>
                  </a:lnTo>
                  <a:lnTo>
                    <a:pt x="840" y="486"/>
                  </a:lnTo>
                  <a:lnTo>
                    <a:pt x="828" y="491"/>
                  </a:lnTo>
                  <a:lnTo>
                    <a:pt x="816" y="495"/>
                  </a:lnTo>
                  <a:lnTo>
                    <a:pt x="804" y="497"/>
                  </a:lnTo>
                  <a:lnTo>
                    <a:pt x="792" y="500"/>
                  </a:lnTo>
                  <a:lnTo>
                    <a:pt x="779" y="501"/>
                  </a:lnTo>
                  <a:lnTo>
                    <a:pt x="767" y="502"/>
                  </a:lnTo>
                  <a:lnTo>
                    <a:pt x="754" y="503"/>
                  </a:lnTo>
                  <a:lnTo>
                    <a:pt x="251" y="503"/>
                  </a:lnTo>
                  <a:lnTo>
                    <a:pt x="238" y="502"/>
                  </a:lnTo>
                  <a:lnTo>
                    <a:pt x="225" y="501"/>
                  </a:lnTo>
                  <a:lnTo>
                    <a:pt x="213" y="500"/>
                  </a:lnTo>
                  <a:lnTo>
                    <a:pt x="200" y="497"/>
                  </a:lnTo>
                  <a:lnTo>
                    <a:pt x="188" y="495"/>
                  </a:lnTo>
                  <a:lnTo>
                    <a:pt x="176" y="491"/>
                  </a:lnTo>
                  <a:lnTo>
                    <a:pt x="165" y="486"/>
                  </a:lnTo>
                  <a:lnTo>
                    <a:pt x="153" y="482"/>
                  </a:lnTo>
                  <a:lnTo>
                    <a:pt x="141" y="477"/>
                  </a:lnTo>
                  <a:lnTo>
                    <a:pt x="131" y="471"/>
                  </a:lnTo>
                  <a:lnTo>
                    <a:pt x="120" y="465"/>
                  </a:lnTo>
                  <a:lnTo>
                    <a:pt x="110" y="459"/>
                  </a:lnTo>
                  <a:lnTo>
                    <a:pt x="100" y="452"/>
                  </a:lnTo>
                  <a:lnTo>
                    <a:pt x="91" y="444"/>
                  </a:lnTo>
                  <a:lnTo>
                    <a:pt x="82" y="437"/>
                  </a:lnTo>
                  <a:lnTo>
                    <a:pt x="73" y="428"/>
                  </a:lnTo>
                  <a:lnTo>
                    <a:pt x="65" y="420"/>
                  </a:lnTo>
                  <a:lnTo>
                    <a:pt x="57" y="411"/>
                  </a:lnTo>
                  <a:lnTo>
                    <a:pt x="49" y="401"/>
                  </a:lnTo>
                  <a:lnTo>
                    <a:pt x="43" y="391"/>
                  </a:lnTo>
                  <a:lnTo>
                    <a:pt x="36" y="381"/>
                  </a:lnTo>
                  <a:lnTo>
                    <a:pt x="30" y="371"/>
                  </a:lnTo>
                  <a:lnTo>
                    <a:pt x="25" y="360"/>
                  </a:lnTo>
                  <a:lnTo>
                    <a:pt x="20" y="349"/>
                  </a:lnTo>
                  <a:lnTo>
                    <a:pt x="15" y="337"/>
                  </a:lnTo>
                  <a:lnTo>
                    <a:pt x="11" y="326"/>
                  </a:lnTo>
                  <a:lnTo>
                    <a:pt x="8" y="314"/>
                  </a:lnTo>
                  <a:lnTo>
                    <a:pt x="5" y="302"/>
                  </a:lnTo>
                  <a:lnTo>
                    <a:pt x="3" y="290"/>
                  </a:lnTo>
                  <a:lnTo>
                    <a:pt x="1" y="277"/>
                  </a:lnTo>
                  <a:lnTo>
                    <a:pt x="0" y="264"/>
                  </a:lnTo>
                  <a:lnTo>
                    <a:pt x="0" y="252"/>
                  </a:lnTo>
                  <a:lnTo>
                    <a:pt x="0" y="239"/>
                  </a:lnTo>
                  <a:lnTo>
                    <a:pt x="1" y="226"/>
                  </a:lnTo>
                  <a:lnTo>
                    <a:pt x="3" y="214"/>
                  </a:lnTo>
                  <a:lnTo>
                    <a:pt x="5" y="200"/>
                  </a:lnTo>
                  <a:lnTo>
                    <a:pt x="8" y="188"/>
                  </a:lnTo>
                  <a:lnTo>
                    <a:pt x="11" y="176"/>
                  </a:lnTo>
                  <a:lnTo>
                    <a:pt x="15" y="165"/>
                  </a:lnTo>
                  <a:lnTo>
                    <a:pt x="20" y="153"/>
                  </a:lnTo>
                  <a:lnTo>
                    <a:pt x="25" y="142"/>
                  </a:lnTo>
                  <a:lnTo>
                    <a:pt x="30" y="131"/>
                  </a:lnTo>
                  <a:lnTo>
                    <a:pt x="36" y="121"/>
                  </a:lnTo>
                  <a:lnTo>
                    <a:pt x="43" y="111"/>
                  </a:lnTo>
                  <a:lnTo>
                    <a:pt x="49" y="101"/>
                  </a:lnTo>
                  <a:lnTo>
                    <a:pt x="57" y="92"/>
                  </a:lnTo>
                  <a:lnTo>
                    <a:pt x="65" y="82"/>
                  </a:lnTo>
                  <a:lnTo>
                    <a:pt x="73" y="74"/>
                  </a:lnTo>
                  <a:lnTo>
                    <a:pt x="82" y="65"/>
                  </a:lnTo>
                  <a:lnTo>
                    <a:pt x="91" y="58"/>
                  </a:lnTo>
                  <a:lnTo>
                    <a:pt x="100" y="50"/>
                  </a:lnTo>
                  <a:lnTo>
                    <a:pt x="110" y="43"/>
                  </a:lnTo>
                  <a:lnTo>
                    <a:pt x="120" y="37"/>
                  </a:lnTo>
                  <a:lnTo>
                    <a:pt x="131" y="31"/>
                  </a:lnTo>
                  <a:lnTo>
                    <a:pt x="141" y="25"/>
                  </a:lnTo>
                  <a:lnTo>
                    <a:pt x="153" y="20"/>
                  </a:lnTo>
                  <a:lnTo>
                    <a:pt x="165" y="16"/>
                  </a:lnTo>
                  <a:lnTo>
                    <a:pt x="176" y="12"/>
                  </a:lnTo>
                  <a:lnTo>
                    <a:pt x="188" y="8"/>
                  </a:lnTo>
                  <a:lnTo>
                    <a:pt x="200" y="6"/>
                  </a:lnTo>
                  <a:lnTo>
                    <a:pt x="213" y="3"/>
                  </a:lnTo>
                  <a:lnTo>
                    <a:pt x="225" y="2"/>
                  </a:lnTo>
                  <a:lnTo>
                    <a:pt x="238" y="1"/>
                  </a:lnTo>
                  <a:lnTo>
                    <a:pt x="251" y="0"/>
                  </a:lnTo>
                  <a:lnTo>
                    <a:pt x="754" y="0"/>
                  </a:lnTo>
                  <a:lnTo>
                    <a:pt x="767" y="1"/>
                  </a:lnTo>
                  <a:lnTo>
                    <a:pt x="779" y="2"/>
                  </a:lnTo>
                  <a:lnTo>
                    <a:pt x="792" y="3"/>
                  </a:lnTo>
                  <a:lnTo>
                    <a:pt x="804" y="6"/>
                  </a:lnTo>
                  <a:lnTo>
                    <a:pt x="816" y="8"/>
                  </a:lnTo>
                  <a:lnTo>
                    <a:pt x="828" y="12"/>
                  </a:lnTo>
                  <a:lnTo>
                    <a:pt x="840" y="16"/>
                  </a:lnTo>
                  <a:lnTo>
                    <a:pt x="851" y="20"/>
                  </a:lnTo>
                  <a:lnTo>
                    <a:pt x="863" y="25"/>
                  </a:lnTo>
                  <a:lnTo>
                    <a:pt x="874" y="31"/>
                  </a:lnTo>
                  <a:lnTo>
                    <a:pt x="884" y="37"/>
                  </a:lnTo>
                  <a:lnTo>
                    <a:pt x="894" y="43"/>
                  </a:lnTo>
                  <a:lnTo>
                    <a:pt x="904" y="50"/>
                  </a:lnTo>
                  <a:lnTo>
                    <a:pt x="914" y="58"/>
                  </a:lnTo>
                  <a:lnTo>
                    <a:pt x="923" y="65"/>
                  </a:lnTo>
                  <a:lnTo>
                    <a:pt x="932" y="74"/>
                  </a:lnTo>
                  <a:lnTo>
                    <a:pt x="940" y="82"/>
                  </a:lnTo>
                  <a:lnTo>
                    <a:pt x="948" y="92"/>
                  </a:lnTo>
                  <a:lnTo>
                    <a:pt x="955" y="101"/>
                  </a:lnTo>
                  <a:lnTo>
                    <a:pt x="962" y="111"/>
                  </a:lnTo>
                  <a:lnTo>
                    <a:pt x="969" y="121"/>
                  </a:lnTo>
                  <a:lnTo>
                    <a:pt x="975" y="131"/>
                  </a:lnTo>
                  <a:lnTo>
                    <a:pt x="980" y="142"/>
                  </a:lnTo>
                  <a:lnTo>
                    <a:pt x="985" y="153"/>
                  </a:lnTo>
                  <a:lnTo>
                    <a:pt x="990" y="165"/>
                  </a:lnTo>
                  <a:lnTo>
                    <a:pt x="994" y="176"/>
                  </a:lnTo>
                  <a:lnTo>
                    <a:pt x="997" y="188"/>
                  </a:lnTo>
                  <a:lnTo>
                    <a:pt x="1000" y="200"/>
                  </a:lnTo>
                  <a:lnTo>
                    <a:pt x="1002" y="214"/>
                  </a:lnTo>
                  <a:lnTo>
                    <a:pt x="1004" y="226"/>
                  </a:lnTo>
                  <a:lnTo>
                    <a:pt x="1005" y="239"/>
                  </a:lnTo>
                  <a:lnTo>
                    <a:pt x="1005"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73" name="Group 82"/>
          <p:cNvGrpSpPr/>
          <p:nvPr/>
        </p:nvGrpSpPr>
        <p:grpSpPr>
          <a:xfrm>
            <a:off x="1810707" y="2921955"/>
            <a:ext cx="519641" cy="594853"/>
            <a:chOff x="2005013" y="4152900"/>
            <a:chExt cx="603250" cy="690563"/>
          </a:xfrm>
          <a:solidFill>
            <a:schemeClr val="bg1"/>
          </a:solidFill>
        </p:grpSpPr>
        <p:sp>
          <p:nvSpPr>
            <p:cNvPr id="74" name="Freeform 193"/>
            <p:cNvSpPr>
              <a:spLocks noEditPoints="1"/>
            </p:cNvSpPr>
            <p:nvPr/>
          </p:nvSpPr>
          <p:spPr bwMode="auto">
            <a:xfrm>
              <a:off x="2005013" y="4152900"/>
              <a:ext cx="603250" cy="690563"/>
            </a:xfrm>
            <a:custGeom>
              <a:avLst/>
              <a:gdLst>
                <a:gd name="T0" fmla="*/ 4158 w 14060"/>
                <a:gd name="T1" fmla="*/ 5259 h 16095"/>
                <a:gd name="T2" fmla="*/ 1877 w 14060"/>
                <a:gd name="T3" fmla="*/ 4442 h 16095"/>
                <a:gd name="T4" fmla="*/ 1004 w 14060"/>
                <a:gd name="T5" fmla="*/ 3269 h 16095"/>
                <a:gd name="T6" fmla="*/ 1877 w 14060"/>
                <a:gd name="T7" fmla="*/ 2095 h 16095"/>
                <a:gd name="T8" fmla="*/ 4158 w 14060"/>
                <a:gd name="T9" fmla="*/ 1279 h 16095"/>
                <a:gd name="T10" fmla="*/ 7340 w 14060"/>
                <a:gd name="T11" fmla="*/ 1009 h 16095"/>
                <a:gd name="T12" fmla="*/ 10399 w 14060"/>
                <a:gd name="T13" fmla="*/ 1392 h 16095"/>
                <a:gd name="T14" fmla="*/ 12461 w 14060"/>
                <a:gd name="T15" fmla="*/ 2288 h 16095"/>
                <a:gd name="T16" fmla="*/ 13025 w 14060"/>
                <a:gd name="T17" fmla="*/ 3501 h 16095"/>
                <a:gd name="T18" fmla="*/ 11859 w 14060"/>
                <a:gd name="T19" fmla="*/ 4623 h 16095"/>
                <a:gd name="T20" fmla="*/ 9376 w 14060"/>
                <a:gd name="T21" fmla="*/ 5355 h 16095"/>
                <a:gd name="T22" fmla="*/ 13055 w 14060"/>
                <a:gd name="T23" fmla="*/ 6798 h 16095"/>
                <a:gd name="T24" fmla="*/ 12329 w 14060"/>
                <a:gd name="T25" fmla="*/ 7877 h 16095"/>
                <a:gd name="T26" fmla="*/ 10154 w 14060"/>
                <a:gd name="T27" fmla="*/ 8729 h 16095"/>
                <a:gd name="T28" fmla="*/ 7030 w 14060"/>
                <a:gd name="T29" fmla="*/ 9053 h 16095"/>
                <a:gd name="T30" fmla="*/ 3906 w 14060"/>
                <a:gd name="T31" fmla="*/ 8729 h 16095"/>
                <a:gd name="T32" fmla="*/ 1731 w 14060"/>
                <a:gd name="T33" fmla="*/ 7877 h 16095"/>
                <a:gd name="T34" fmla="*/ 1005 w 14060"/>
                <a:gd name="T35" fmla="*/ 6798 h 16095"/>
                <a:gd name="T36" fmla="*/ 2178 w 14060"/>
                <a:gd name="T37" fmla="*/ 5717 h 16095"/>
                <a:gd name="T38" fmla="*/ 4255 w 14060"/>
                <a:gd name="T39" fmla="*/ 6300 h 16095"/>
                <a:gd name="T40" fmla="*/ 6598 w 14060"/>
                <a:gd name="T41" fmla="*/ 6533 h 16095"/>
                <a:gd name="T42" fmla="*/ 8968 w 14060"/>
                <a:gd name="T43" fmla="*/ 6425 h 16095"/>
                <a:gd name="T44" fmla="*/ 11177 w 14060"/>
                <a:gd name="T45" fmla="*/ 5970 h 16095"/>
                <a:gd name="T46" fmla="*/ 12929 w 14060"/>
                <a:gd name="T47" fmla="*/ 5154 h 16095"/>
                <a:gd name="T48" fmla="*/ 12866 w 14060"/>
                <a:gd name="T49" fmla="*/ 10385 h 16095"/>
                <a:gd name="T50" fmla="*/ 11291 w 14060"/>
                <a:gd name="T51" fmla="*/ 11413 h 16095"/>
                <a:gd name="T52" fmla="*/ 8535 w 14060"/>
                <a:gd name="T53" fmla="*/ 12001 h 16095"/>
                <a:gd name="T54" fmla="*/ 5238 w 14060"/>
                <a:gd name="T55" fmla="*/ 11971 h 16095"/>
                <a:gd name="T56" fmla="*/ 2570 w 14060"/>
                <a:gd name="T57" fmla="*/ 11335 h 16095"/>
                <a:gd name="T58" fmla="*/ 1127 w 14060"/>
                <a:gd name="T59" fmla="*/ 10277 h 16095"/>
                <a:gd name="T60" fmla="*/ 1334 w 14060"/>
                <a:gd name="T61" fmla="*/ 8216 h 16095"/>
                <a:gd name="T62" fmla="*/ 3083 w 14060"/>
                <a:gd name="T63" fmla="*/ 9035 h 16095"/>
                <a:gd name="T64" fmla="*/ 5412 w 14060"/>
                <a:gd name="T65" fmla="*/ 9477 h 16095"/>
                <a:gd name="T66" fmla="*/ 7960 w 14060"/>
                <a:gd name="T67" fmla="*/ 9530 h 16095"/>
                <a:gd name="T68" fmla="*/ 10383 w 14060"/>
                <a:gd name="T69" fmla="*/ 9193 h 16095"/>
                <a:gd name="T70" fmla="*/ 12328 w 14060"/>
                <a:gd name="T71" fmla="*/ 8477 h 16095"/>
                <a:gd name="T72" fmla="*/ 12986 w 14060"/>
                <a:gd name="T73" fmla="*/ 13170 h 16095"/>
                <a:gd name="T74" fmla="*/ 11680 w 14060"/>
                <a:gd name="T75" fmla="*/ 14265 h 16095"/>
                <a:gd name="T76" fmla="*/ 9102 w 14060"/>
                <a:gd name="T77" fmla="*/ 14951 h 16095"/>
                <a:gd name="T78" fmla="*/ 5816 w 14060"/>
                <a:gd name="T79" fmla="*/ 15043 h 16095"/>
                <a:gd name="T80" fmla="*/ 2979 w 14060"/>
                <a:gd name="T81" fmla="*/ 14501 h 16095"/>
                <a:gd name="T82" fmla="*/ 1275 w 14060"/>
                <a:gd name="T83" fmla="*/ 13499 h 16095"/>
                <a:gd name="T84" fmla="*/ 1459 w 14060"/>
                <a:gd name="T85" fmla="*/ 11324 h 16095"/>
                <a:gd name="T86" fmla="*/ 3277 w 14060"/>
                <a:gd name="T87" fmla="*/ 12109 h 16095"/>
                <a:gd name="T88" fmla="*/ 5640 w 14060"/>
                <a:gd name="T89" fmla="*/ 12516 h 16095"/>
                <a:gd name="T90" fmla="*/ 8191 w 14060"/>
                <a:gd name="T91" fmla="*/ 12534 h 16095"/>
                <a:gd name="T92" fmla="*/ 10586 w 14060"/>
                <a:gd name="T93" fmla="*/ 12162 h 16095"/>
                <a:gd name="T94" fmla="*/ 12468 w 14060"/>
                <a:gd name="T95" fmla="*/ 11410 h 16095"/>
                <a:gd name="T96" fmla="*/ 5756 w 14060"/>
                <a:gd name="T97" fmla="*/ 48 h 16095"/>
                <a:gd name="T98" fmla="*/ 2501 w 14060"/>
                <a:gd name="T99" fmla="*/ 695 h 16095"/>
                <a:gd name="T100" fmla="*/ 359 w 14060"/>
                <a:gd name="T101" fmla="*/ 2134 h 16095"/>
                <a:gd name="T102" fmla="*/ 163 w 14060"/>
                <a:gd name="T103" fmla="*/ 13611 h 16095"/>
                <a:gd name="T104" fmla="*/ 2001 w 14060"/>
                <a:gd name="T105" fmla="*/ 15199 h 16095"/>
                <a:gd name="T106" fmla="*/ 5124 w 14060"/>
                <a:gd name="T107" fmla="*/ 15985 h 16095"/>
                <a:gd name="T108" fmla="*/ 8621 w 14060"/>
                <a:gd name="T109" fmla="*/ 16020 h 16095"/>
                <a:gd name="T110" fmla="*/ 11814 w 14060"/>
                <a:gd name="T111" fmla="*/ 15302 h 16095"/>
                <a:gd name="T112" fmla="*/ 13808 w 14060"/>
                <a:gd name="T113" fmla="*/ 13789 h 16095"/>
                <a:gd name="T114" fmla="*/ 13808 w 14060"/>
                <a:gd name="T115" fmla="*/ 2305 h 16095"/>
                <a:gd name="T116" fmla="*/ 11814 w 14060"/>
                <a:gd name="T117" fmla="*/ 792 h 16095"/>
                <a:gd name="T118" fmla="*/ 8621 w 14060"/>
                <a:gd name="T119" fmla="*/ 75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60" h="16095">
                  <a:moveTo>
                    <a:pt x="7030" y="5533"/>
                  </a:moveTo>
                  <a:lnTo>
                    <a:pt x="6720" y="5530"/>
                  </a:lnTo>
                  <a:lnTo>
                    <a:pt x="6413" y="5521"/>
                  </a:lnTo>
                  <a:lnTo>
                    <a:pt x="6112" y="5507"/>
                  </a:lnTo>
                  <a:lnTo>
                    <a:pt x="5816" y="5486"/>
                  </a:lnTo>
                  <a:lnTo>
                    <a:pt x="5524" y="5461"/>
                  </a:lnTo>
                  <a:lnTo>
                    <a:pt x="5238" y="5431"/>
                  </a:lnTo>
                  <a:lnTo>
                    <a:pt x="4958" y="5395"/>
                  </a:lnTo>
                  <a:lnTo>
                    <a:pt x="4684" y="5355"/>
                  </a:lnTo>
                  <a:lnTo>
                    <a:pt x="4418" y="5309"/>
                  </a:lnTo>
                  <a:lnTo>
                    <a:pt x="4158" y="5259"/>
                  </a:lnTo>
                  <a:lnTo>
                    <a:pt x="3906" y="5205"/>
                  </a:lnTo>
                  <a:lnTo>
                    <a:pt x="3661" y="5145"/>
                  </a:lnTo>
                  <a:lnTo>
                    <a:pt x="3425" y="5083"/>
                  </a:lnTo>
                  <a:lnTo>
                    <a:pt x="3197" y="5016"/>
                  </a:lnTo>
                  <a:lnTo>
                    <a:pt x="2979" y="4944"/>
                  </a:lnTo>
                  <a:lnTo>
                    <a:pt x="2769" y="4870"/>
                  </a:lnTo>
                  <a:lnTo>
                    <a:pt x="2570" y="4791"/>
                  </a:lnTo>
                  <a:lnTo>
                    <a:pt x="2380" y="4709"/>
                  </a:lnTo>
                  <a:lnTo>
                    <a:pt x="2201" y="4623"/>
                  </a:lnTo>
                  <a:lnTo>
                    <a:pt x="2034" y="4535"/>
                  </a:lnTo>
                  <a:lnTo>
                    <a:pt x="1877" y="4442"/>
                  </a:lnTo>
                  <a:lnTo>
                    <a:pt x="1731" y="4348"/>
                  </a:lnTo>
                  <a:lnTo>
                    <a:pt x="1599" y="4250"/>
                  </a:lnTo>
                  <a:lnTo>
                    <a:pt x="1477" y="4149"/>
                  </a:lnTo>
                  <a:lnTo>
                    <a:pt x="1370" y="4047"/>
                  </a:lnTo>
                  <a:lnTo>
                    <a:pt x="1275" y="3942"/>
                  </a:lnTo>
                  <a:lnTo>
                    <a:pt x="1194" y="3835"/>
                  </a:lnTo>
                  <a:lnTo>
                    <a:pt x="1127" y="3725"/>
                  </a:lnTo>
                  <a:lnTo>
                    <a:pt x="1074" y="3613"/>
                  </a:lnTo>
                  <a:lnTo>
                    <a:pt x="1035" y="3501"/>
                  </a:lnTo>
                  <a:lnTo>
                    <a:pt x="1012" y="3386"/>
                  </a:lnTo>
                  <a:lnTo>
                    <a:pt x="1004" y="3269"/>
                  </a:lnTo>
                  <a:lnTo>
                    <a:pt x="1012" y="3153"/>
                  </a:lnTo>
                  <a:lnTo>
                    <a:pt x="1035" y="3038"/>
                  </a:lnTo>
                  <a:lnTo>
                    <a:pt x="1074" y="2924"/>
                  </a:lnTo>
                  <a:lnTo>
                    <a:pt x="1127" y="2813"/>
                  </a:lnTo>
                  <a:lnTo>
                    <a:pt x="1194" y="2703"/>
                  </a:lnTo>
                  <a:lnTo>
                    <a:pt x="1275" y="2596"/>
                  </a:lnTo>
                  <a:lnTo>
                    <a:pt x="1370" y="2491"/>
                  </a:lnTo>
                  <a:lnTo>
                    <a:pt x="1477" y="2388"/>
                  </a:lnTo>
                  <a:lnTo>
                    <a:pt x="1599" y="2288"/>
                  </a:lnTo>
                  <a:lnTo>
                    <a:pt x="1731" y="2190"/>
                  </a:lnTo>
                  <a:lnTo>
                    <a:pt x="1877" y="2095"/>
                  </a:lnTo>
                  <a:lnTo>
                    <a:pt x="2034" y="2004"/>
                  </a:lnTo>
                  <a:lnTo>
                    <a:pt x="2201" y="1915"/>
                  </a:lnTo>
                  <a:lnTo>
                    <a:pt x="2380" y="1830"/>
                  </a:lnTo>
                  <a:lnTo>
                    <a:pt x="2570" y="1747"/>
                  </a:lnTo>
                  <a:lnTo>
                    <a:pt x="2769" y="1669"/>
                  </a:lnTo>
                  <a:lnTo>
                    <a:pt x="2979" y="1593"/>
                  </a:lnTo>
                  <a:lnTo>
                    <a:pt x="3197" y="1523"/>
                  </a:lnTo>
                  <a:lnTo>
                    <a:pt x="3425" y="1456"/>
                  </a:lnTo>
                  <a:lnTo>
                    <a:pt x="3661" y="1392"/>
                  </a:lnTo>
                  <a:lnTo>
                    <a:pt x="3906" y="1334"/>
                  </a:lnTo>
                  <a:lnTo>
                    <a:pt x="4158" y="1279"/>
                  </a:lnTo>
                  <a:lnTo>
                    <a:pt x="4418" y="1229"/>
                  </a:lnTo>
                  <a:lnTo>
                    <a:pt x="4684" y="1184"/>
                  </a:lnTo>
                  <a:lnTo>
                    <a:pt x="4958" y="1143"/>
                  </a:lnTo>
                  <a:lnTo>
                    <a:pt x="5238" y="1108"/>
                  </a:lnTo>
                  <a:lnTo>
                    <a:pt x="5524" y="1077"/>
                  </a:lnTo>
                  <a:lnTo>
                    <a:pt x="5816" y="1052"/>
                  </a:lnTo>
                  <a:lnTo>
                    <a:pt x="6112" y="1032"/>
                  </a:lnTo>
                  <a:lnTo>
                    <a:pt x="6413" y="1018"/>
                  </a:lnTo>
                  <a:lnTo>
                    <a:pt x="6720" y="1009"/>
                  </a:lnTo>
                  <a:lnTo>
                    <a:pt x="7030" y="1006"/>
                  </a:lnTo>
                  <a:lnTo>
                    <a:pt x="7340" y="1009"/>
                  </a:lnTo>
                  <a:lnTo>
                    <a:pt x="7647" y="1018"/>
                  </a:lnTo>
                  <a:lnTo>
                    <a:pt x="7948" y="1032"/>
                  </a:lnTo>
                  <a:lnTo>
                    <a:pt x="8244" y="1052"/>
                  </a:lnTo>
                  <a:lnTo>
                    <a:pt x="8536" y="1077"/>
                  </a:lnTo>
                  <a:lnTo>
                    <a:pt x="8822" y="1108"/>
                  </a:lnTo>
                  <a:lnTo>
                    <a:pt x="9102" y="1143"/>
                  </a:lnTo>
                  <a:lnTo>
                    <a:pt x="9376" y="1184"/>
                  </a:lnTo>
                  <a:lnTo>
                    <a:pt x="9642" y="1229"/>
                  </a:lnTo>
                  <a:lnTo>
                    <a:pt x="9902" y="1279"/>
                  </a:lnTo>
                  <a:lnTo>
                    <a:pt x="10154" y="1334"/>
                  </a:lnTo>
                  <a:lnTo>
                    <a:pt x="10399" y="1392"/>
                  </a:lnTo>
                  <a:lnTo>
                    <a:pt x="10635" y="1456"/>
                  </a:lnTo>
                  <a:lnTo>
                    <a:pt x="10863" y="1523"/>
                  </a:lnTo>
                  <a:lnTo>
                    <a:pt x="11081" y="1593"/>
                  </a:lnTo>
                  <a:lnTo>
                    <a:pt x="11291" y="1669"/>
                  </a:lnTo>
                  <a:lnTo>
                    <a:pt x="11490" y="1747"/>
                  </a:lnTo>
                  <a:lnTo>
                    <a:pt x="11680" y="1830"/>
                  </a:lnTo>
                  <a:lnTo>
                    <a:pt x="11859" y="1915"/>
                  </a:lnTo>
                  <a:lnTo>
                    <a:pt x="12026" y="2004"/>
                  </a:lnTo>
                  <a:lnTo>
                    <a:pt x="12183" y="2095"/>
                  </a:lnTo>
                  <a:lnTo>
                    <a:pt x="12329" y="2190"/>
                  </a:lnTo>
                  <a:lnTo>
                    <a:pt x="12461" y="2288"/>
                  </a:lnTo>
                  <a:lnTo>
                    <a:pt x="12583" y="2388"/>
                  </a:lnTo>
                  <a:lnTo>
                    <a:pt x="12690" y="2491"/>
                  </a:lnTo>
                  <a:lnTo>
                    <a:pt x="12785" y="2596"/>
                  </a:lnTo>
                  <a:lnTo>
                    <a:pt x="12866" y="2703"/>
                  </a:lnTo>
                  <a:lnTo>
                    <a:pt x="12933" y="2813"/>
                  </a:lnTo>
                  <a:lnTo>
                    <a:pt x="12986" y="2924"/>
                  </a:lnTo>
                  <a:lnTo>
                    <a:pt x="13025" y="3038"/>
                  </a:lnTo>
                  <a:lnTo>
                    <a:pt x="13048" y="3153"/>
                  </a:lnTo>
                  <a:lnTo>
                    <a:pt x="13056" y="3269"/>
                  </a:lnTo>
                  <a:lnTo>
                    <a:pt x="13048" y="3386"/>
                  </a:lnTo>
                  <a:lnTo>
                    <a:pt x="13025" y="3501"/>
                  </a:lnTo>
                  <a:lnTo>
                    <a:pt x="12986" y="3613"/>
                  </a:lnTo>
                  <a:lnTo>
                    <a:pt x="12933" y="3725"/>
                  </a:lnTo>
                  <a:lnTo>
                    <a:pt x="12866" y="3835"/>
                  </a:lnTo>
                  <a:lnTo>
                    <a:pt x="12785" y="3942"/>
                  </a:lnTo>
                  <a:lnTo>
                    <a:pt x="12690" y="4047"/>
                  </a:lnTo>
                  <a:lnTo>
                    <a:pt x="12583" y="4149"/>
                  </a:lnTo>
                  <a:lnTo>
                    <a:pt x="12461" y="4250"/>
                  </a:lnTo>
                  <a:lnTo>
                    <a:pt x="12329" y="4348"/>
                  </a:lnTo>
                  <a:lnTo>
                    <a:pt x="12183" y="4442"/>
                  </a:lnTo>
                  <a:lnTo>
                    <a:pt x="12026" y="4535"/>
                  </a:lnTo>
                  <a:lnTo>
                    <a:pt x="11859" y="4623"/>
                  </a:lnTo>
                  <a:lnTo>
                    <a:pt x="11680" y="4709"/>
                  </a:lnTo>
                  <a:lnTo>
                    <a:pt x="11490" y="4791"/>
                  </a:lnTo>
                  <a:lnTo>
                    <a:pt x="11291" y="4870"/>
                  </a:lnTo>
                  <a:lnTo>
                    <a:pt x="11081" y="4944"/>
                  </a:lnTo>
                  <a:lnTo>
                    <a:pt x="10863" y="5016"/>
                  </a:lnTo>
                  <a:lnTo>
                    <a:pt x="10635" y="5083"/>
                  </a:lnTo>
                  <a:lnTo>
                    <a:pt x="10399" y="5145"/>
                  </a:lnTo>
                  <a:lnTo>
                    <a:pt x="10154" y="5205"/>
                  </a:lnTo>
                  <a:lnTo>
                    <a:pt x="9902" y="5259"/>
                  </a:lnTo>
                  <a:lnTo>
                    <a:pt x="9642" y="5309"/>
                  </a:lnTo>
                  <a:lnTo>
                    <a:pt x="9376" y="5355"/>
                  </a:lnTo>
                  <a:lnTo>
                    <a:pt x="9102" y="5395"/>
                  </a:lnTo>
                  <a:lnTo>
                    <a:pt x="8822" y="5431"/>
                  </a:lnTo>
                  <a:lnTo>
                    <a:pt x="8536" y="5461"/>
                  </a:lnTo>
                  <a:lnTo>
                    <a:pt x="8244" y="5486"/>
                  </a:lnTo>
                  <a:lnTo>
                    <a:pt x="7948" y="5507"/>
                  </a:lnTo>
                  <a:lnTo>
                    <a:pt x="7647" y="5521"/>
                  </a:lnTo>
                  <a:lnTo>
                    <a:pt x="7340" y="5530"/>
                  </a:lnTo>
                  <a:lnTo>
                    <a:pt x="7030" y="5533"/>
                  </a:lnTo>
                  <a:close/>
                  <a:moveTo>
                    <a:pt x="13056" y="6790"/>
                  </a:moveTo>
                  <a:lnTo>
                    <a:pt x="13054" y="6790"/>
                  </a:lnTo>
                  <a:lnTo>
                    <a:pt x="13055" y="6798"/>
                  </a:lnTo>
                  <a:lnTo>
                    <a:pt x="13056" y="6805"/>
                  </a:lnTo>
                  <a:lnTo>
                    <a:pt x="13048" y="6921"/>
                  </a:lnTo>
                  <a:lnTo>
                    <a:pt x="13025" y="7036"/>
                  </a:lnTo>
                  <a:lnTo>
                    <a:pt x="12986" y="7148"/>
                  </a:lnTo>
                  <a:lnTo>
                    <a:pt x="12933" y="7259"/>
                  </a:lnTo>
                  <a:lnTo>
                    <a:pt x="12866" y="7367"/>
                  </a:lnTo>
                  <a:lnTo>
                    <a:pt x="12785" y="7474"/>
                  </a:lnTo>
                  <a:lnTo>
                    <a:pt x="12690" y="7579"/>
                  </a:lnTo>
                  <a:lnTo>
                    <a:pt x="12582" y="7680"/>
                  </a:lnTo>
                  <a:lnTo>
                    <a:pt x="12461" y="7780"/>
                  </a:lnTo>
                  <a:lnTo>
                    <a:pt x="12329" y="7877"/>
                  </a:lnTo>
                  <a:lnTo>
                    <a:pt x="12183" y="7971"/>
                  </a:lnTo>
                  <a:lnTo>
                    <a:pt x="12026" y="8063"/>
                  </a:lnTo>
                  <a:lnTo>
                    <a:pt x="11859" y="8151"/>
                  </a:lnTo>
                  <a:lnTo>
                    <a:pt x="11680" y="8236"/>
                  </a:lnTo>
                  <a:lnTo>
                    <a:pt x="11490" y="8317"/>
                  </a:lnTo>
                  <a:lnTo>
                    <a:pt x="11291" y="8396"/>
                  </a:lnTo>
                  <a:lnTo>
                    <a:pt x="11081" y="8470"/>
                  </a:lnTo>
                  <a:lnTo>
                    <a:pt x="10862" y="8540"/>
                  </a:lnTo>
                  <a:lnTo>
                    <a:pt x="10635" y="8607"/>
                  </a:lnTo>
                  <a:lnTo>
                    <a:pt x="10399" y="8670"/>
                  </a:lnTo>
                  <a:lnTo>
                    <a:pt x="10154" y="8729"/>
                  </a:lnTo>
                  <a:lnTo>
                    <a:pt x="9902" y="8782"/>
                  </a:lnTo>
                  <a:lnTo>
                    <a:pt x="9642" y="8832"/>
                  </a:lnTo>
                  <a:lnTo>
                    <a:pt x="9375" y="8876"/>
                  </a:lnTo>
                  <a:lnTo>
                    <a:pt x="9102" y="8917"/>
                  </a:lnTo>
                  <a:lnTo>
                    <a:pt x="8822" y="8953"/>
                  </a:lnTo>
                  <a:lnTo>
                    <a:pt x="8535" y="8983"/>
                  </a:lnTo>
                  <a:lnTo>
                    <a:pt x="8244" y="9008"/>
                  </a:lnTo>
                  <a:lnTo>
                    <a:pt x="7948" y="9027"/>
                  </a:lnTo>
                  <a:lnTo>
                    <a:pt x="7646" y="9041"/>
                  </a:lnTo>
                  <a:lnTo>
                    <a:pt x="7340" y="9050"/>
                  </a:lnTo>
                  <a:lnTo>
                    <a:pt x="7030" y="9053"/>
                  </a:lnTo>
                  <a:lnTo>
                    <a:pt x="6720" y="9050"/>
                  </a:lnTo>
                  <a:lnTo>
                    <a:pt x="6414" y="9041"/>
                  </a:lnTo>
                  <a:lnTo>
                    <a:pt x="6112" y="9027"/>
                  </a:lnTo>
                  <a:lnTo>
                    <a:pt x="5816" y="9008"/>
                  </a:lnTo>
                  <a:lnTo>
                    <a:pt x="5525" y="8983"/>
                  </a:lnTo>
                  <a:lnTo>
                    <a:pt x="5238" y="8953"/>
                  </a:lnTo>
                  <a:lnTo>
                    <a:pt x="4958" y="8917"/>
                  </a:lnTo>
                  <a:lnTo>
                    <a:pt x="4685" y="8876"/>
                  </a:lnTo>
                  <a:lnTo>
                    <a:pt x="4418" y="8832"/>
                  </a:lnTo>
                  <a:lnTo>
                    <a:pt x="4158" y="8782"/>
                  </a:lnTo>
                  <a:lnTo>
                    <a:pt x="3906" y="8729"/>
                  </a:lnTo>
                  <a:lnTo>
                    <a:pt x="3661" y="8670"/>
                  </a:lnTo>
                  <a:lnTo>
                    <a:pt x="3425" y="8607"/>
                  </a:lnTo>
                  <a:lnTo>
                    <a:pt x="3197" y="8540"/>
                  </a:lnTo>
                  <a:lnTo>
                    <a:pt x="2979" y="8470"/>
                  </a:lnTo>
                  <a:lnTo>
                    <a:pt x="2769" y="8396"/>
                  </a:lnTo>
                  <a:lnTo>
                    <a:pt x="2570" y="8317"/>
                  </a:lnTo>
                  <a:lnTo>
                    <a:pt x="2380" y="8236"/>
                  </a:lnTo>
                  <a:lnTo>
                    <a:pt x="2201" y="8151"/>
                  </a:lnTo>
                  <a:lnTo>
                    <a:pt x="2034" y="8063"/>
                  </a:lnTo>
                  <a:lnTo>
                    <a:pt x="1877" y="7971"/>
                  </a:lnTo>
                  <a:lnTo>
                    <a:pt x="1731" y="7877"/>
                  </a:lnTo>
                  <a:lnTo>
                    <a:pt x="1599" y="7780"/>
                  </a:lnTo>
                  <a:lnTo>
                    <a:pt x="1477" y="7680"/>
                  </a:lnTo>
                  <a:lnTo>
                    <a:pt x="1370" y="7579"/>
                  </a:lnTo>
                  <a:lnTo>
                    <a:pt x="1275" y="7474"/>
                  </a:lnTo>
                  <a:lnTo>
                    <a:pt x="1194" y="7367"/>
                  </a:lnTo>
                  <a:lnTo>
                    <a:pt x="1127" y="7259"/>
                  </a:lnTo>
                  <a:lnTo>
                    <a:pt x="1074" y="7148"/>
                  </a:lnTo>
                  <a:lnTo>
                    <a:pt x="1035" y="7036"/>
                  </a:lnTo>
                  <a:lnTo>
                    <a:pt x="1012" y="6921"/>
                  </a:lnTo>
                  <a:lnTo>
                    <a:pt x="1004" y="6805"/>
                  </a:lnTo>
                  <a:lnTo>
                    <a:pt x="1005" y="6798"/>
                  </a:lnTo>
                  <a:lnTo>
                    <a:pt x="1006" y="6790"/>
                  </a:lnTo>
                  <a:lnTo>
                    <a:pt x="1004" y="6790"/>
                  </a:lnTo>
                  <a:lnTo>
                    <a:pt x="1004" y="5062"/>
                  </a:lnTo>
                  <a:lnTo>
                    <a:pt x="1131" y="5154"/>
                  </a:lnTo>
                  <a:lnTo>
                    <a:pt x="1263" y="5244"/>
                  </a:lnTo>
                  <a:lnTo>
                    <a:pt x="1402" y="5330"/>
                  </a:lnTo>
                  <a:lnTo>
                    <a:pt x="1547" y="5414"/>
                  </a:lnTo>
                  <a:lnTo>
                    <a:pt x="1697" y="5493"/>
                  </a:lnTo>
                  <a:lnTo>
                    <a:pt x="1852" y="5571"/>
                  </a:lnTo>
                  <a:lnTo>
                    <a:pt x="2013" y="5645"/>
                  </a:lnTo>
                  <a:lnTo>
                    <a:pt x="2178" y="5717"/>
                  </a:lnTo>
                  <a:lnTo>
                    <a:pt x="2348" y="5784"/>
                  </a:lnTo>
                  <a:lnTo>
                    <a:pt x="2523" y="5850"/>
                  </a:lnTo>
                  <a:lnTo>
                    <a:pt x="2701" y="5911"/>
                  </a:lnTo>
                  <a:lnTo>
                    <a:pt x="2883" y="5970"/>
                  </a:lnTo>
                  <a:lnTo>
                    <a:pt x="3070" y="6027"/>
                  </a:lnTo>
                  <a:lnTo>
                    <a:pt x="3260" y="6080"/>
                  </a:lnTo>
                  <a:lnTo>
                    <a:pt x="3453" y="6129"/>
                  </a:lnTo>
                  <a:lnTo>
                    <a:pt x="3650" y="6176"/>
                  </a:lnTo>
                  <a:lnTo>
                    <a:pt x="3848" y="6221"/>
                  </a:lnTo>
                  <a:lnTo>
                    <a:pt x="4050" y="6262"/>
                  </a:lnTo>
                  <a:lnTo>
                    <a:pt x="4255" y="6300"/>
                  </a:lnTo>
                  <a:lnTo>
                    <a:pt x="4461" y="6336"/>
                  </a:lnTo>
                  <a:lnTo>
                    <a:pt x="4670" y="6369"/>
                  </a:lnTo>
                  <a:lnTo>
                    <a:pt x="4880" y="6399"/>
                  </a:lnTo>
                  <a:lnTo>
                    <a:pt x="5092" y="6425"/>
                  </a:lnTo>
                  <a:lnTo>
                    <a:pt x="5305" y="6449"/>
                  </a:lnTo>
                  <a:lnTo>
                    <a:pt x="5519" y="6470"/>
                  </a:lnTo>
                  <a:lnTo>
                    <a:pt x="5733" y="6488"/>
                  </a:lnTo>
                  <a:lnTo>
                    <a:pt x="5949" y="6503"/>
                  </a:lnTo>
                  <a:lnTo>
                    <a:pt x="6165" y="6516"/>
                  </a:lnTo>
                  <a:lnTo>
                    <a:pt x="6382" y="6527"/>
                  </a:lnTo>
                  <a:lnTo>
                    <a:pt x="6598" y="6533"/>
                  </a:lnTo>
                  <a:lnTo>
                    <a:pt x="6814" y="6538"/>
                  </a:lnTo>
                  <a:lnTo>
                    <a:pt x="7030" y="6539"/>
                  </a:lnTo>
                  <a:lnTo>
                    <a:pt x="7246" y="6538"/>
                  </a:lnTo>
                  <a:lnTo>
                    <a:pt x="7462" y="6533"/>
                  </a:lnTo>
                  <a:lnTo>
                    <a:pt x="7678" y="6527"/>
                  </a:lnTo>
                  <a:lnTo>
                    <a:pt x="7895" y="6516"/>
                  </a:lnTo>
                  <a:lnTo>
                    <a:pt x="8111" y="6503"/>
                  </a:lnTo>
                  <a:lnTo>
                    <a:pt x="8327" y="6488"/>
                  </a:lnTo>
                  <a:lnTo>
                    <a:pt x="8541" y="6470"/>
                  </a:lnTo>
                  <a:lnTo>
                    <a:pt x="8755" y="6449"/>
                  </a:lnTo>
                  <a:lnTo>
                    <a:pt x="8968" y="6425"/>
                  </a:lnTo>
                  <a:lnTo>
                    <a:pt x="9180" y="6399"/>
                  </a:lnTo>
                  <a:lnTo>
                    <a:pt x="9390" y="6369"/>
                  </a:lnTo>
                  <a:lnTo>
                    <a:pt x="9599" y="6336"/>
                  </a:lnTo>
                  <a:lnTo>
                    <a:pt x="9805" y="6300"/>
                  </a:lnTo>
                  <a:lnTo>
                    <a:pt x="10010" y="6262"/>
                  </a:lnTo>
                  <a:lnTo>
                    <a:pt x="10212" y="6221"/>
                  </a:lnTo>
                  <a:lnTo>
                    <a:pt x="10410" y="6176"/>
                  </a:lnTo>
                  <a:lnTo>
                    <a:pt x="10607" y="6129"/>
                  </a:lnTo>
                  <a:lnTo>
                    <a:pt x="10800" y="6080"/>
                  </a:lnTo>
                  <a:lnTo>
                    <a:pt x="10990" y="6027"/>
                  </a:lnTo>
                  <a:lnTo>
                    <a:pt x="11177" y="5970"/>
                  </a:lnTo>
                  <a:lnTo>
                    <a:pt x="11358" y="5911"/>
                  </a:lnTo>
                  <a:lnTo>
                    <a:pt x="11537" y="5850"/>
                  </a:lnTo>
                  <a:lnTo>
                    <a:pt x="11712" y="5784"/>
                  </a:lnTo>
                  <a:lnTo>
                    <a:pt x="11882" y="5717"/>
                  </a:lnTo>
                  <a:lnTo>
                    <a:pt x="12047" y="5645"/>
                  </a:lnTo>
                  <a:lnTo>
                    <a:pt x="12208" y="5571"/>
                  </a:lnTo>
                  <a:lnTo>
                    <a:pt x="12363" y="5493"/>
                  </a:lnTo>
                  <a:lnTo>
                    <a:pt x="12513" y="5414"/>
                  </a:lnTo>
                  <a:lnTo>
                    <a:pt x="12658" y="5330"/>
                  </a:lnTo>
                  <a:lnTo>
                    <a:pt x="12797" y="5244"/>
                  </a:lnTo>
                  <a:lnTo>
                    <a:pt x="12929" y="5154"/>
                  </a:lnTo>
                  <a:lnTo>
                    <a:pt x="13056" y="5062"/>
                  </a:lnTo>
                  <a:lnTo>
                    <a:pt x="13056" y="6790"/>
                  </a:lnTo>
                  <a:close/>
                  <a:moveTo>
                    <a:pt x="13056" y="9808"/>
                  </a:moveTo>
                  <a:lnTo>
                    <a:pt x="13054" y="9808"/>
                  </a:lnTo>
                  <a:lnTo>
                    <a:pt x="13055" y="9816"/>
                  </a:lnTo>
                  <a:lnTo>
                    <a:pt x="13056" y="9824"/>
                  </a:lnTo>
                  <a:lnTo>
                    <a:pt x="13048" y="9940"/>
                  </a:lnTo>
                  <a:lnTo>
                    <a:pt x="13025" y="10053"/>
                  </a:lnTo>
                  <a:lnTo>
                    <a:pt x="12986" y="10166"/>
                  </a:lnTo>
                  <a:lnTo>
                    <a:pt x="12933" y="10277"/>
                  </a:lnTo>
                  <a:lnTo>
                    <a:pt x="12866" y="10385"/>
                  </a:lnTo>
                  <a:lnTo>
                    <a:pt x="12785" y="10492"/>
                  </a:lnTo>
                  <a:lnTo>
                    <a:pt x="12690" y="10597"/>
                  </a:lnTo>
                  <a:lnTo>
                    <a:pt x="12582" y="10698"/>
                  </a:lnTo>
                  <a:lnTo>
                    <a:pt x="12461" y="10798"/>
                  </a:lnTo>
                  <a:lnTo>
                    <a:pt x="12329" y="10895"/>
                  </a:lnTo>
                  <a:lnTo>
                    <a:pt x="12183" y="10989"/>
                  </a:lnTo>
                  <a:lnTo>
                    <a:pt x="12026" y="11080"/>
                  </a:lnTo>
                  <a:lnTo>
                    <a:pt x="11859" y="11169"/>
                  </a:lnTo>
                  <a:lnTo>
                    <a:pt x="11680" y="11253"/>
                  </a:lnTo>
                  <a:lnTo>
                    <a:pt x="11490" y="11335"/>
                  </a:lnTo>
                  <a:lnTo>
                    <a:pt x="11291" y="11413"/>
                  </a:lnTo>
                  <a:lnTo>
                    <a:pt x="11081" y="11488"/>
                  </a:lnTo>
                  <a:lnTo>
                    <a:pt x="10862" y="11558"/>
                  </a:lnTo>
                  <a:lnTo>
                    <a:pt x="10635" y="11625"/>
                  </a:lnTo>
                  <a:lnTo>
                    <a:pt x="10399" y="11688"/>
                  </a:lnTo>
                  <a:lnTo>
                    <a:pt x="10154" y="11746"/>
                  </a:lnTo>
                  <a:lnTo>
                    <a:pt x="9902" y="11800"/>
                  </a:lnTo>
                  <a:lnTo>
                    <a:pt x="9642" y="11850"/>
                  </a:lnTo>
                  <a:lnTo>
                    <a:pt x="9375" y="11895"/>
                  </a:lnTo>
                  <a:lnTo>
                    <a:pt x="9102" y="11934"/>
                  </a:lnTo>
                  <a:lnTo>
                    <a:pt x="8822" y="11971"/>
                  </a:lnTo>
                  <a:lnTo>
                    <a:pt x="8535" y="12001"/>
                  </a:lnTo>
                  <a:lnTo>
                    <a:pt x="8244" y="12026"/>
                  </a:lnTo>
                  <a:lnTo>
                    <a:pt x="7948" y="12045"/>
                  </a:lnTo>
                  <a:lnTo>
                    <a:pt x="7646" y="12060"/>
                  </a:lnTo>
                  <a:lnTo>
                    <a:pt x="7340" y="12068"/>
                  </a:lnTo>
                  <a:lnTo>
                    <a:pt x="7030" y="12071"/>
                  </a:lnTo>
                  <a:lnTo>
                    <a:pt x="6720" y="12068"/>
                  </a:lnTo>
                  <a:lnTo>
                    <a:pt x="6414" y="12060"/>
                  </a:lnTo>
                  <a:lnTo>
                    <a:pt x="6112" y="12045"/>
                  </a:lnTo>
                  <a:lnTo>
                    <a:pt x="5816" y="12026"/>
                  </a:lnTo>
                  <a:lnTo>
                    <a:pt x="5525" y="12001"/>
                  </a:lnTo>
                  <a:lnTo>
                    <a:pt x="5238" y="11971"/>
                  </a:lnTo>
                  <a:lnTo>
                    <a:pt x="4958" y="11934"/>
                  </a:lnTo>
                  <a:lnTo>
                    <a:pt x="4685" y="11895"/>
                  </a:lnTo>
                  <a:lnTo>
                    <a:pt x="4418" y="11850"/>
                  </a:lnTo>
                  <a:lnTo>
                    <a:pt x="4158" y="11800"/>
                  </a:lnTo>
                  <a:lnTo>
                    <a:pt x="3906" y="11746"/>
                  </a:lnTo>
                  <a:lnTo>
                    <a:pt x="3661" y="11688"/>
                  </a:lnTo>
                  <a:lnTo>
                    <a:pt x="3425" y="11625"/>
                  </a:lnTo>
                  <a:lnTo>
                    <a:pt x="3197" y="11558"/>
                  </a:lnTo>
                  <a:lnTo>
                    <a:pt x="2979" y="11488"/>
                  </a:lnTo>
                  <a:lnTo>
                    <a:pt x="2769" y="11413"/>
                  </a:lnTo>
                  <a:lnTo>
                    <a:pt x="2570" y="11335"/>
                  </a:lnTo>
                  <a:lnTo>
                    <a:pt x="2380" y="11253"/>
                  </a:lnTo>
                  <a:lnTo>
                    <a:pt x="2201" y="11169"/>
                  </a:lnTo>
                  <a:lnTo>
                    <a:pt x="2034" y="11080"/>
                  </a:lnTo>
                  <a:lnTo>
                    <a:pt x="1877" y="10989"/>
                  </a:lnTo>
                  <a:lnTo>
                    <a:pt x="1731" y="10895"/>
                  </a:lnTo>
                  <a:lnTo>
                    <a:pt x="1599" y="10798"/>
                  </a:lnTo>
                  <a:lnTo>
                    <a:pt x="1477" y="10698"/>
                  </a:lnTo>
                  <a:lnTo>
                    <a:pt x="1370" y="10597"/>
                  </a:lnTo>
                  <a:lnTo>
                    <a:pt x="1275" y="10492"/>
                  </a:lnTo>
                  <a:lnTo>
                    <a:pt x="1194" y="10385"/>
                  </a:lnTo>
                  <a:lnTo>
                    <a:pt x="1127" y="10277"/>
                  </a:lnTo>
                  <a:lnTo>
                    <a:pt x="1074" y="10166"/>
                  </a:lnTo>
                  <a:lnTo>
                    <a:pt x="1035" y="10053"/>
                  </a:lnTo>
                  <a:lnTo>
                    <a:pt x="1012" y="9940"/>
                  </a:lnTo>
                  <a:lnTo>
                    <a:pt x="1004" y="9824"/>
                  </a:lnTo>
                  <a:lnTo>
                    <a:pt x="1005" y="9816"/>
                  </a:lnTo>
                  <a:lnTo>
                    <a:pt x="1006" y="9808"/>
                  </a:lnTo>
                  <a:lnTo>
                    <a:pt x="1004" y="9808"/>
                  </a:lnTo>
                  <a:lnTo>
                    <a:pt x="1004" y="7929"/>
                  </a:lnTo>
                  <a:lnTo>
                    <a:pt x="1106" y="8027"/>
                  </a:lnTo>
                  <a:lnTo>
                    <a:pt x="1215" y="8124"/>
                  </a:lnTo>
                  <a:lnTo>
                    <a:pt x="1334" y="8216"/>
                  </a:lnTo>
                  <a:lnTo>
                    <a:pt x="1459" y="8306"/>
                  </a:lnTo>
                  <a:lnTo>
                    <a:pt x="1592" y="8393"/>
                  </a:lnTo>
                  <a:lnTo>
                    <a:pt x="1732" y="8477"/>
                  </a:lnTo>
                  <a:lnTo>
                    <a:pt x="1880" y="8558"/>
                  </a:lnTo>
                  <a:lnTo>
                    <a:pt x="2034" y="8635"/>
                  </a:lnTo>
                  <a:lnTo>
                    <a:pt x="2194" y="8709"/>
                  </a:lnTo>
                  <a:lnTo>
                    <a:pt x="2361" y="8781"/>
                  </a:lnTo>
                  <a:lnTo>
                    <a:pt x="2534" y="8849"/>
                  </a:lnTo>
                  <a:lnTo>
                    <a:pt x="2712" y="8915"/>
                  </a:lnTo>
                  <a:lnTo>
                    <a:pt x="2895" y="8976"/>
                  </a:lnTo>
                  <a:lnTo>
                    <a:pt x="3083" y="9035"/>
                  </a:lnTo>
                  <a:lnTo>
                    <a:pt x="3277" y="9092"/>
                  </a:lnTo>
                  <a:lnTo>
                    <a:pt x="3474" y="9144"/>
                  </a:lnTo>
                  <a:lnTo>
                    <a:pt x="3677" y="9193"/>
                  </a:lnTo>
                  <a:lnTo>
                    <a:pt x="3883" y="9241"/>
                  </a:lnTo>
                  <a:lnTo>
                    <a:pt x="4091" y="9284"/>
                  </a:lnTo>
                  <a:lnTo>
                    <a:pt x="4305" y="9324"/>
                  </a:lnTo>
                  <a:lnTo>
                    <a:pt x="4521" y="9360"/>
                  </a:lnTo>
                  <a:lnTo>
                    <a:pt x="4740" y="9394"/>
                  </a:lnTo>
                  <a:lnTo>
                    <a:pt x="4962" y="9426"/>
                  </a:lnTo>
                  <a:lnTo>
                    <a:pt x="5186" y="9453"/>
                  </a:lnTo>
                  <a:lnTo>
                    <a:pt x="5412" y="9477"/>
                  </a:lnTo>
                  <a:lnTo>
                    <a:pt x="5640" y="9498"/>
                  </a:lnTo>
                  <a:lnTo>
                    <a:pt x="5869" y="9516"/>
                  </a:lnTo>
                  <a:lnTo>
                    <a:pt x="6100" y="9530"/>
                  </a:lnTo>
                  <a:lnTo>
                    <a:pt x="6332" y="9541"/>
                  </a:lnTo>
                  <a:lnTo>
                    <a:pt x="6564" y="9549"/>
                  </a:lnTo>
                  <a:lnTo>
                    <a:pt x="6797" y="9554"/>
                  </a:lnTo>
                  <a:lnTo>
                    <a:pt x="7030" y="9556"/>
                  </a:lnTo>
                  <a:lnTo>
                    <a:pt x="7263" y="9554"/>
                  </a:lnTo>
                  <a:lnTo>
                    <a:pt x="7496" y="9549"/>
                  </a:lnTo>
                  <a:lnTo>
                    <a:pt x="7728" y="9541"/>
                  </a:lnTo>
                  <a:lnTo>
                    <a:pt x="7960" y="9530"/>
                  </a:lnTo>
                  <a:lnTo>
                    <a:pt x="8191" y="9516"/>
                  </a:lnTo>
                  <a:lnTo>
                    <a:pt x="8420" y="9498"/>
                  </a:lnTo>
                  <a:lnTo>
                    <a:pt x="8648" y="9477"/>
                  </a:lnTo>
                  <a:lnTo>
                    <a:pt x="8874" y="9453"/>
                  </a:lnTo>
                  <a:lnTo>
                    <a:pt x="9098" y="9426"/>
                  </a:lnTo>
                  <a:lnTo>
                    <a:pt x="9320" y="9394"/>
                  </a:lnTo>
                  <a:lnTo>
                    <a:pt x="9539" y="9360"/>
                  </a:lnTo>
                  <a:lnTo>
                    <a:pt x="9755" y="9324"/>
                  </a:lnTo>
                  <a:lnTo>
                    <a:pt x="9969" y="9284"/>
                  </a:lnTo>
                  <a:lnTo>
                    <a:pt x="10177" y="9241"/>
                  </a:lnTo>
                  <a:lnTo>
                    <a:pt x="10383" y="9193"/>
                  </a:lnTo>
                  <a:lnTo>
                    <a:pt x="10586" y="9144"/>
                  </a:lnTo>
                  <a:lnTo>
                    <a:pt x="10783" y="9092"/>
                  </a:lnTo>
                  <a:lnTo>
                    <a:pt x="10977" y="9035"/>
                  </a:lnTo>
                  <a:lnTo>
                    <a:pt x="11165" y="8976"/>
                  </a:lnTo>
                  <a:lnTo>
                    <a:pt x="11348" y="8915"/>
                  </a:lnTo>
                  <a:lnTo>
                    <a:pt x="11526" y="8849"/>
                  </a:lnTo>
                  <a:lnTo>
                    <a:pt x="11699" y="8781"/>
                  </a:lnTo>
                  <a:lnTo>
                    <a:pt x="11866" y="8709"/>
                  </a:lnTo>
                  <a:lnTo>
                    <a:pt x="12026" y="8635"/>
                  </a:lnTo>
                  <a:lnTo>
                    <a:pt x="12180" y="8558"/>
                  </a:lnTo>
                  <a:lnTo>
                    <a:pt x="12328" y="8477"/>
                  </a:lnTo>
                  <a:lnTo>
                    <a:pt x="12468" y="8393"/>
                  </a:lnTo>
                  <a:lnTo>
                    <a:pt x="12601" y="8306"/>
                  </a:lnTo>
                  <a:lnTo>
                    <a:pt x="12726" y="8216"/>
                  </a:lnTo>
                  <a:lnTo>
                    <a:pt x="12845" y="8124"/>
                  </a:lnTo>
                  <a:lnTo>
                    <a:pt x="12954" y="8027"/>
                  </a:lnTo>
                  <a:lnTo>
                    <a:pt x="13056" y="7929"/>
                  </a:lnTo>
                  <a:lnTo>
                    <a:pt x="13056" y="9808"/>
                  </a:lnTo>
                  <a:close/>
                  <a:moveTo>
                    <a:pt x="13056" y="12826"/>
                  </a:moveTo>
                  <a:lnTo>
                    <a:pt x="13048" y="12942"/>
                  </a:lnTo>
                  <a:lnTo>
                    <a:pt x="13025" y="13057"/>
                  </a:lnTo>
                  <a:lnTo>
                    <a:pt x="12986" y="13170"/>
                  </a:lnTo>
                  <a:lnTo>
                    <a:pt x="12933" y="13281"/>
                  </a:lnTo>
                  <a:lnTo>
                    <a:pt x="12866" y="13391"/>
                  </a:lnTo>
                  <a:lnTo>
                    <a:pt x="12785" y="13499"/>
                  </a:lnTo>
                  <a:lnTo>
                    <a:pt x="12690" y="13603"/>
                  </a:lnTo>
                  <a:lnTo>
                    <a:pt x="12583" y="13707"/>
                  </a:lnTo>
                  <a:lnTo>
                    <a:pt x="12461" y="13806"/>
                  </a:lnTo>
                  <a:lnTo>
                    <a:pt x="12329" y="13904"/>
                  </a:lnTo>
                  <a:lnTo>
                    <a:pt x="12183" y="13999"/>
                  </a:lnTo>
                  <a:lnTo>
                    <a:pt x="12026" y="14091"/>
                  </a:lnTo>
                  <a:lnTo>
                    <a:pt x="11859" y="14180"/>
                  </a:lnTo>
                  <a:lnTo>
                    <a:pt x="11680" y="14265"/>
                  </a:lnTo>
                  <a:lnTo>
                    <a:pt x="11490" y="14348"/>
                  </a:lnTo>
                  <a:lnTo>
                    <a:pt x="11291" y="14426"/>
                  </a:lnTo>
                  <a:lnTo>
                    <a:pt x="11081" y="14501"/>
                  </a:lnTo>
                  <a:lnTo>
                    <a:pt x="10863" y="14572"/>
                  </a:lnTo>
                  <a:lnTo>
                    <a:pt x="10635" y="14639"/>
                  </a:lnTo>
                  <a:lnTo>
                    <a:pt x="10399" y="14703"/>
                  </a:lnTo>
                  <a:lnTo>
                    <a:pt x="10154" y="14761"/>
                  </a:lnTo>
                  <a:lnTo>
                    <a:pt x="9902" y="14815"/>
                  </a:lnTo>
                  <a:lnTo>
                    <a:pt x="9642" y="14866"/>
                  </a:lnTo>
                  <a:lnTo>
                    <a:pt x="9376" y="14911"/>
                  </a:lnTo>
                  <a:lnTo>
                    <a:pt x="9102" y="14951"/>
                  </a:lnTo>
                  <a:lnTo>
                    <a:pt x="8822" y="14987"/>
                  </a:lnTo>
                  <a:lnTo>
                    <a:pt x="8536" y="15018"/>
                  </a:lnTo>
                  <a:lnTo>
                    <a:pt x="8244" y="15043"/>
                  </a:lnTo>
                  <a:lnTo>
                    <a:pt x="7948" y="15063"/>
                  </a:lnTo>
                  <a:lnTo>
                    <a:pt x="7647" y="15077"/>
                  </a:lnTo>
                  <a:lnTo>
                    <a:pt x="7340" y="15086"/>
                  </a:lnTo>
                  <a:lnTo>
                    <a:pt x="7030" y="15089"/>
                  </a:lnTo>
                  <a:lnTo>
                    <a:pt x="6720" y="15086"/>
                  </a:lnTo>
                  <a:lnTo>
                    <a:pt x="6413" y="15077"/>
                  </a:lnTo>
                  <a:lnTo>
                    <a:pt x="6112" y="15063"/>
                  </a:lnTo>
                  <a:lnTo>
                    <a:pt x="5816" y="15043"/>
                  </a:lnTo>
                  <a:lnTo>
                    <a:pt x="5524" y="15018"/>
                  </a:lnTo>
                  <a:lnTo>
                    <a:pt x="5238" y="14987"/>
                  </a:lnTo>
                  <a:lnTo>
                    <a:pt x="4958" y="14951"/>
                  </a:lnTo>
                  <a:lnTo>
                    <a:pt x="4684" y="14911"/>
                  </a:lnTo>
                  <a:lnTo>
                    <a:pt x="4418" y="14866"/>
                  </a:lnTo>
                  <a:lnTo>
                    <a:pt x="4158" y="14815"/>
                  </a:lnTo>
                  <a:lnTo>
                    <a:pt x="3906" y="14761"/>
                  </a:lnTo>
                  <a:lnTo>
                    <a:pt x="3661" y="14703"/>
                  </a:lnTo>
                  <a:lnTo>
                    <a:pt x="3425" y="14639"/>
                  </a:lnTo>
                  <a:lnTo>
                    <a:pt x="3197" y="14572"/>
                  </a:lnTo>
                  <a:lnTo>
                    <a:pt x="2979" y="14501"/>
                  </a:lnTo>
                  <a:lnTo>
                    <a:pt x="2769" y="14426"/>
                  </a:lnTo>
                  <a:lnTo>
                    <a:pt x="2570" y="14348"/>
                  </a:lnTo>
                  <a:lnTo>
                    <a:pt x="2380" y="14265"/>
                  </a:lnTo>
                  <a:lnTo>
                    <a:pt x="2201" y="14180"/>
                  </a:lnTo>
                  <a:lnTo>
                    <a:pt x="2034" y="14091"/>
                  </a:lnTo>
                  <a:lnTo>
                    <a:pt x="1877" y="13999"/>
                  </a:lnTo>
                  <a:lnTo>
                    <a:pt x="1731" y="13904"/>
                  </a:lnTo>
                  <a:lnTo>
                    <a:pt x="1599" y="13806"/>
                  </a:lnTo>
                  <a:lnTo>
                    <a:pt x="1477" y="13707"/>
                  </a:lnTo>
                  <a:lnTo>
                    <a:pt x="1370" y="13603"/>
                  </a:lnTo>
                  <a:lnTo>
                    <a:pt x="1275" y="13499"/>
                  </a:lnTo>
                  <a:lnTo>
                    <a:pt x="1194" y="13391"/>
                  </a:lnTo>
                  <a:lnTo>
                    <a:pt x="1127" y="13281"/>
                  </a:lnTo>
                  <a:lnTo>
                    <a:pt x="1074" y="13170"/>
                  </a:lnTo>
                  <a:lnTo>
                    <a:pt x="1035" y="13057"/>
                  </a:lnTo>
                  <a:lnTo>
                    <a:pt x="1012" y="12942"/>
                  </a:lnTo>
                  <a:lnTo>
                    <a:pt x="1004" y="12826"/>
                  </a:lnTo>
                  <a:lnTo>
                    <a:pt x="1004" y="10947"/>
                  </a:lnTo>
                  <a:lnTo>
                    <a:pt x="1106" y="11045"/>
                  </a:lnTo>
                  <a:lnTo>
                    <a:pt x="1215" y="11141"/>
                  </a:lnTo>
                  <a:lnTo>
                    <a:pt x="1334" y="11234"/>
                  </a:lnTo>
                  <a:lnTo>
                    <a:pt x="1459" y="11324"/>
                  </a:lnTo>
                  <a:lnTo>
                    <a:pt x="1592" y="11410"/>
                  </a:lnTo>
                  <a:lnTo>
                    <a:pt x="1732" y="11495"/>
                  </a:lnTo>
                  <a:lnTo>
                    <a:pt x="1880" y="11575"/>
                  </a:lnTo>
                  <a:lnTo>
                    <a:pt x="2034" y="11653"/>
                  </a:lnTo>
                  <a:lnTo>
                    <a:pt x="2194" y="11727"/>
                  </a:lnTo>
                  <a:lnTo>
                    <a:pt x="2361" y="11799"/>
                  </a:lnTo>
                  <a:lnTo>
                    <a:pt x="2534" y="11867"/>
                  </a:lnTo>
                  <a:lnTo>
                    <a:pt x="2712" y="11932"/>
                  </a:lnTo>
                  <a:lnTo>
                    <a:pt x="2895" y="11994"/>
                  </a:lnTo>
                  <a:lnTo>
                    <a:pt x="3083" y="12053"/>
                  </a:lnTo>
                  <a:lnTo>
                    <a:pt x="3277" y="12109"/>
                  </a:lnTo>
                  <a:lnTo>
                    <a:pt x="3474" y="12162"/>
                  </a:lnTo>
                  <a:lnTo>
                    <a:pt x="3677" y="12211"/>
                  </a:lnTo>
                  <a:lnTo>
                    <a:pt x="3883" y="12258"/>
                  </a:lnTo>
                  <a:lnTo>
                    <a:pt x="4091" y="12302"/>
                  </a:lnTo>
                  <a:lnTo>
                    <a:pt x="4305" y="12342"/>
                  </a:lnTo>
                  <a:lnTo>
                    <a:pt x="4521" y="12378"/>
                  </a:lnTo>
                  <a:lnTo>
                    <a:pt x="4740" y="12412"/>
                  </a:lnTo>
                  <a:lnTo>
                    <a:pt x="4962" y="12443"/>
                  </a:lnTo>
                  <a:lnTo>
                    <a:pt x="5186" y="12471"/>
                  </a:lnTo>
                  <a:lnTo>
                    <a:pt x="5412" y="12495"/>
                  </a:lnTo>
                  <a:lnTo>
                    <a:pt x="5640" y="12516"/>
                  </a:lnTo>
                  <a:lnTo>
                    <a:pt x="5869" y="12534"/>
                  </a:lnTo>
                  <a:lnTo>
                    <a:pt x="6100" y="12548"/>
                  </a:lnTo>
                  <a:lnTo>
                    <a:pt x="6332" y="12559"/>
                  </a:lnTo>
                  <a:lnTo>
                    <a:pt x="6564" y="12567"/>
                  </a:lnTo>
                  <a:lnTo>
                    <a:pt x="6797" y="12572"/>
                  </a:lnTo>
                  <a:lnTo>
                    <a:pt x="7030" y="12574"/>
                  </a:lnTo>
                  <a:lnTo>
                    <a:pt x="7263" y="12572"/>
                  </a:lnTo>
                  <a:lnTo>
                    <a:pt x="7496" y="12567"/>
                  </a:lnTo>
                  <a:lnTo>
                    <a:pt x="7728" y="12559"/>
                  </a:lnTo>
                  <a:lnTo>
                    <a:pt x="7960" y="12548"/>
                  </a:lnTo>
                  <a:lnTo>
                    <a:pt x="8191" y="12534"/>
                  </a:lnTo>
                  <a:lnTo>
                    <a:pt x="8420" y="12516"/>
                  </a:lnTo>
                  <a:lnTo>
                    <a:pt x="8648" y="12495"/>
                  </a:lnTo>
                  <a:lnTo>
                    <a:pt x="8874" y="12471"/>
                  </a:lnTo>
                  <a:lnTo>
                    <a:pt x="9098" y="12443"/>
                  </a:lnTo>
                  <a:lnTo>
                    <a:pt x="9320" y="12412"/>
                  </a:lnTo>
                  <a:lnTo>
                    <a:pt x="9539" y="12378"/>
                  </a:lnTo>
                  <a:lnTo>
                    <a:pt x="9755" y="12342"/>
                  </a:lnTo>
                  <a:lnTo>
                    <a:pt x="9969" y="12302"/>
                  </a:lnTo>
                  <a:lnTo>
                    <a:pt x="10177" y="12258"/>
                  </a:lnTo>
                  <a:lnTo>
                    <a:pt x="10383" y="12211"/>
                  </a:lnTo>
                  <a:lnTo>
                    <a:pt x="10586" y="12162"/>
                  </a:lnTo>
                  <a:lnTo>
                    <a:pt x="10783" y="12109"/>
                  </a:lnTo>
                  <a:lnTo>
                    <a:pt x="10977" y="12053"/>
                  </a:lnTo>
                  <a:lnTo>
                    <a:pt x="11165" y="11994"/>
                  </a:lnTo>
                  <a:lnTo>
                    <a:pt x="11348" y="11932"/>
                  </a:lnTo>
                  <a:lnTo>
                    <a:pt x="11526" y="11867"/>
                  </a:lnTo>
                  <a:lnTo>
                    <a:pt x="11699" y="11799"/>
                  </a:lnTo>
                  <a:lnTo>
                    <a:pt x="11866" y="11727"/>
                  </a:lnTo>
                  <a:lnTo>
                    <a:pt x="12026" y="11653"/>
                  </a:lnTo>
                  <a:lnTo>
                    <a:pt x="12180" y="11575"/>
                  </a:lnTo>
                  <a:lnTo>
                    <a:pt x="12328" y="11495"/>
                  </a:lnTo>
                  <a:lnTo>
                    <a:pt x="12468" y="11410"/>
                  </a:lnTo>
                  <a:lnTo>
                    <a:pt x="12601" y="11324"/>
                  </a:lnTo>
                  <a:lnTo>
                    <a:pt x="12726" y="11234"/>
                  </a:lnTo>
                  <a:lnTo>
                    <a:pt x="12845" y="11141"/>
                  </a:lnTo>
                  <a:lnTo>
                    <a:pt x="12954" y="11045"/>
                  </a:lnTo>
                  <a:lnTo>
                    <a:pt x="13056" y="10947"/>
                  </a:lnTo>
                  <a:lnTo>
                    <a:pt x="13056" y="12826"/>
                  </a:lnTo>
                  <a:close/>
                  <a:moveTo>
                    <a:pt x="7030" y="0"/>
                  </a:moveTo>
                  <a:lnTo>
                    <a:pt x="6712" y="3"/>
                  </a:lnTo>
                  <a:lnTo>
                    <a:pt x="6393" y="12"/>
                  </a:lnTo>
                  <a:lnTo>
                    <a:pt x="6074" y="27"/>
                  </a:lnTo>
                  <a:lnTo>
                    <a:pt x="5756" y="48"/>
                  </a:lnTo>
                  <a:lnTo>
                    <a:pt x="5439" y="75"/>
                  </a:lnTo>
                  <a:lnTo>
                    <a:pt x="5124" y="110"/>
                  </a:lnTo>
                  <a:lnTo>
                    <a:pt x="4812" y="149"/>
                  </a:lnTo>
                  <a:lnTo>
                    <a:pt x="4503" y="195"/>
                  </a:lnTo>
                  <a:lnTo>
                    <a:pt x="4199" y="247"/>
                  </a:lnTo>
                  <a:lnTo>
                    <a:pt x="3900" y="306"/>
                  </a:lnTo>
                  <a:lnTo>
                    <a:pt x="3605" y="370"/>
                  </a:lnTo>
                  <a:lnTo>
                    <a:pt x="3318" y="442"/>
                  </a:lnTo>
                  <a:lnTo>
                    <a:pt x="3037" y="520"/>
                  </a:lnTo>
                  <a:lnTo>
                    <a:pt x="2765" y="604"/>
                  </a:lnTo>
                  <a:lnTo>
                    <a:pt x="2501" y="695"/>
                  </a:lnTo>
                  <a:lnTo>
                    <a:pt x="2246" y="792"/>
                  </a:lnTo>
                  <a:lnTo>
                    <a:pt x="2001" y="896"/>
                  </a:lnTo>
                  <a:lnTo>
                    <a:pt x="1766" y="1007"/>
                  </a:lnTo>
                  <a:lnTo>
                    <a:pt x="1543" y="1124"/>
                  </a:lnTo>
                  <a:lnTo>
                    <a:pt x="1332" y="1247"/>
                  </a:lnTo>
                  <a:lnTo>
                    <a:pt x="1133" y="1378"/>
                  </a:lnTo>
                  <a:lnTo>
                    <a:pt x="948" y="1515"/>
                  </a:lnTo>
                  <a:lnTo>
                    <a:pt x="778" y="1660"/>
                  </a:lnTo>
                  <a:lnTo>
                    <a:pt x="623" y="1811"/>
                  </a:lnTo>
                  <a:lnTo>
                    <a:pt x="482" y="1969"/>
                  </a:lnTo>
                  <a:lnTo>
                    <a:pt x="359" y="2134"/>
                  </a:lnTo>
                  <a:lnTo>
                    <a:pt x="252" y="2305"/>
                  </a:lnTo>
                  <a:lnTo>
                    <a:pt x="163" y="2484"/>
                  </a:lnTo>
                  <a:lnTo>
                    <a:pt x="93" y="2670"/>
                  </a:lnTo>
                  <a:lnTo>
                    <a:pt x="42" y="2862"/>
                  </a:lnTo>
                  <a:lnTo>
                    <a:pt x="11" y="3062"/>
                  </a:lnTo>
                  <a:lnTo>
                    <a:pt x="0" y="3269"/>
                  </a:lnTo>
                  <a:lnTo>
                    <a:pt x="0" y="12826"/>
                  </a:lnTo>
                  <a:lnTo>
                    <a:pt x="11" y="13033"/>
                  </a:lnTo>
                  <a:lnTo>
                    <a:pt x="42" y="13232"/>
                  </a:lnTo>
                  <a:lnTo>
                    <a:pt x="93" y="13425"/>
                  </a:lnTo>
                  <a:lnTo>
                    <a:pt x="163" y="13611"/>
                  </a:lnTo>
                  <a:lnTo>
                    <a:pt x="252" y="13789"/>
                  </a:lnTo>
                  <a:lnTo>
                    <a:pt x="359" y="13961"/>
                  </a:lnTo>
                  <a:lnTo>
                    <a:pt x="482" y="14126"/>
                  </a:lnTo>
                  <a:lnTo>
                    <a:pt x="623" y="14284"/>
                  </a:lnTo>
                  <a:lnTo>
                    <a:pt x="778" y="14435"/>
                  </a:lnTo>
                  <a:lnTo>
                    <a:pt x="948" y="14579"/>
                  </a:lnTo>
                  <a:lnTo>
                    <a:pt x="1133" y="14717"/>
                  </a:lnTo>
                  <a:lnTo>
                    <a:pt x="1332" y="14847"/>
                  </a:lnTo>
                  <a:lnTo>
                    <a:pt x="1543" y="14971"/>
                  </a:lnTo>
                  <a:lnTo>
                    <a:pt x="1766" y="15088"/>
                  </a:lnTo>
                  <a:lnTo>
                    <a:pt x="2001" y="15199"/>
                  </a:lnTo>
                  <a:lnTo>
                    <a:pt x="2246" y="15302"/>
                  </a:lnTo>
                  <a:lnTo>
                    <a:pt x="2501" y="15400"/>
                  </a:lnTo>
                  <a:lnTo>
                    <a:pt x="2765" y="15490"/>
                  </a:lnTo>
                  <a:lnTo>
                    <a:pt x="3037" y="15575"/>
                  </a:lnTo>
                  <a:lnTo>
                    <a:pt x="3318" y="15652"/>
                  </a:lnTo>
                  <a:lnTo>
                    <a:pt x="3605" y="15724"/>
                  </a:lnTo>
                  <a:lnTo>
                    <a:pt x="3900" y="15789"/>
                  </a:lnTo>
                  <a:lnTo>
                    <a:pt x="4199" y="15848"/>
                  </a:lnTo>
                  <a:lnTo>
                    <a:pt x="4503" y="15900"/>
                  </a:lnTo>
                  <a:lnTo>
                    <a:pt x="4812" y="15946"/>
                  </a:lnTo>
                  <a:lnTo>
                    <a:pt x="5124" y="15985"/>
                  </a:lnTo>
                  <a:lnTo>
                    <a:pt x="5439" y="16020"/>
                  </a:lnTo>
                  <a:lnTo>
                    <a:pt x="5756" y="16047"/>
                  </a:lnTo>
                  <a:lnTo>
                    <a:pt x="6074" y="16068"/>
                  </a:lnTo>
                  <a:lnTo>
                    <a:pt x="6393" y="16083"/>
                  </a:lnTo>
                  <a:lnTo>
                    <a:pt x="6712" y="16092"/>
                  </a:lnTo>
                  <a:lnTo>
                    <a:pt x="7030" y="16095"/>
                  </a:lnTo>
                  <a:lnTo>
                    <a:pt x="7348" y="16092"/>
                  </a:lnTo>
                  <a:lnTo>
                    <a:pt x="7667" y="16083"/>
                  </a:lnTo>
                  <a:lnTo>
                    <a:pt x="7986" y="16068"/>
                  </a:lnTo>
                  <a:lnTo>
                    <a:pt x="8304" y="16047"/>
                  </a:lnTo>
                  <a:lnTo>
                    <a:pt x="8621" y="16020"/>
                  </a:lnTo>
                  <a:lnTo>
                    <a:pt x="8936" y="15985"/>
                  </a:lnTo>
                  <a:lnTo>
                    <a:pt x="9248" y="15946"/>
                  </a:lnTo>
                  <a:lnTo>
                    <a:pt x="9557" y="15900"/>
                  </a:lnTo>
                  <a:lnTo>
                    <a:pt x="9861" y="15848"/>
                  </a:lnTo>
                  <a:lnTo>
                    <a:pt x="10160" y="15789"/>
                  </a:lnTo>
                  <a:lnTo>
                    <a:pt x="10455" y="15724"/>
                  </a:lnTo>
                  <a:lnTo>
                    <a:pt x="10742" y="15652"/>
                  </a:lnTo>
                  <a:lnTo>
                    <a:pt x="11023" y="15575"/>
                  </a:lnTo>
                  <a:lnTo>
                    <a:pt x="11295" y="15490"/>
                  </a:lnTo>
                  <a:lnTo>
                    <a:pt x="11559" y="15400"/>
                  </a:lnTo>
                  <a:lnTo>
                    <a:pt x="11814" y="15302"/>
                  </a:lnTo>
                  <a:lnTo>
                    <a:pt x="12059" y="15199"/>
                  </a:lnTo>
                  <a:lnTo>
                    <a:pt x="12294" y="15088"/>
                  </a:lnTo>
                  <a:lnTo>
                    <a:pt x="12517" y="14971"/>
                  </a:lnTo>
                  <a:lnTo>
                    <a:pt x="12728" y="14847"/>
                  </a:lnTo>
                  <a:lnTo>
                    <a:pt x="12927" y="14717"/>
                  </a:lnTo>
                  <a:lnTo>
                    <a:pt x="13112" y="14579"/>
                  </a:lnTo>
                  <a:lnTo>
                    <a:pt x="13282" y="14435"/>
                  </a:lnTo>
                  <a:lnTo>
                    <a:pt x="13437" y="14284"/>
                  </a:lnTo>
                  <a:lnTo>
                    <a:pt x="13578" y="14126"/>
                  </a:lnTo>
                  <a:lnTo>
                    <a:pt x="13701" y="13961"/>
                  </a:lnTo>
                  <a:lnTo>
                    <a:pt x="13808" y="13789"/>
                  </a:lnTo>
                  <a:lnTo>
                    <a:pt x="13897" y="13611"/>
                  </a:lnTo>
                  <a:lnTo>
                    <a:pt x="13967" y="13425"/>
                  </a:lnTo>
                  <a:lnTo>
                    <a:pt x="14018" y="13232"/>
                  </a:lnTo>
                  <a:lnTo>
                    <a:pt x="14049" y="13033"/>
                  </a:lnTo>
                  <a:lnTo>
                    <a:pt x="14060" y="12826"/>
                  </a:lnTo>
                  <a:lnTo>
                    <a:pt x="14060" y="3269"/>
                  </a:lnTo>
                  <a:lnTo>
                    <a:pt x="14049" y="3062"/>
                  </a:lnTo>
                  <a:lnTo>
                    <a:pt x="14018" y="2862"/>
                  </a:lnTo>
                  <a:lnTo>
                    <a:pt x="13967" y="2670"/>
                  </a:lnTo>
                  <a:lnTo>
                    <a:pt x="13897" y="2484"/>
                  </a:lnTo>
                  <a:lnTo>
                    <a:pt x="13808" y="2305"/>
                  </a:lnTo>
                  <a:lnTo>
                    <a:pt x="13701" y="2134"/>
                  </a:lnTo>
                  <a:lnTo>
                    <a:pt x="13578" y="1969"/>
                  </a:lnTo>
                  <a:lnTo>
                    <a:pt x="13437" y="1811"/>
                  </a:lnTo>
                  <a:lnTo>
                    <a:pt x="13282" y="1660"/>
                  </a:lnTo>
                  <a:lnTo>
                    <a:pt x="13112" y="1515"/>
                  </a:lnTo>
                  <a:lnTo>
                    <a:pt x="12927" y="1378"/>
                  </a:lnTo>
                  <a:lnTo>
                    <a:pt x="12728" y="1247"/>
                  </a:lnTo>
                  <a:lnTo>
                    <a:pt x="12517" y="1124"/>
                  </a:lnTo>
                  <a:lnTo>
                    <a:pt x="12294" y="1007"/>
                  </a:lnTo>
                  <a:lnTo>
                    <a:pt x="12059" y="896"/>
                  </a:lnTo>
                  <a:lnTo>
                    <a:pt x="11814" y="792"/>
                  </a:lnTo>
                  <a:lnTo>
                    <a:pt x="11559" y="695"/>
                  </a:lnTo>
                  <a:lnTo>
                    <a:pt x="11295" y="604"/>
                  </a:lnTo>
                  <a:lnTo>
                    <a:pt x="11023" y="520"/>
                  </a:lnTo>
                  <a:lnTo>
                    <a:pt x="10742" y="442"/>
                  </a:lnTo>
                  <a:lnTo>
                    <a:pt x="10455" y="370"/>
                  </a:lnTo>
                  <a:lnTo>
                    <a:pt x="10160" y="306"/>
                  </a:lnTo>
                  <a:lnTo>
                    <a:pt x="9861" y="247"/>
                  </a:lnTo>
                  <a:lnTo>
                    <a:pt x="9557" y="195"/>
                  </a:lnTo>
                  <a:lnTo>
                    <a:pt x="9248" y="149"/>
                  </a:lnTo>
                  <a:lnTo>
                    <a:pt x="8936" y="110"/>
                  </a:lnTo>
                  <a:lnTo>
                    <a:pt x="8621" y="75"/>
                  </a:lnTo>
                  <a:lnTo>
                    <a:pt x="8304" y="48"/>
                  </a:lnTo>
                  <a:lnTo>
                    <a:pt x="7986" y="27"/>
                  </a:lnTo>
                  <a:lnTo>
                    <a:pt x="7667" y="12"/>
                  </a:lnTo>
                  <a:lnTo>
                    <a:pt x="7348" y="3"/>
                  </a:lnTo>
                  <a:lnTo>
                    <a:pt x="70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5" name="Freeform 194"/>
            <p:cNvSpPr>
              <a:spLocks/>
            </p:cNvSpPr>
            <p:nvPr/>
          </p:nvSpPr>
          <p:spPr bwMode="auto">
            <a:xfrm>
              <a:off x="2479676" y="4692650"/>
              <a:ext cx="42863" cy="42863"/>
            </a:xfrm>
            <a:custGeom>
              <a:avLst/>
              <a:gdLst>
                <a:gd name="T0" fmla="*/ 554 w 1004"/>
                <a:gd name="T1" fmla="*/ 1003 h 1006"/>
                <a:gd name="T2" fmla="*/ 628 w 1004"/>
                <a:gd name="T3" fmla="*/ 990 h 1006"/>
                <a:gd name="T4" fmla="*/ 698 w 1004"/>
                <a:gd name="T5" fmla="*/ 967 h 1006"/>
                <a:gd name="T6" fmla="*/ 762 w 1004"/>
                <a:gd name="T7" fmla="*/ 934 h 1006"/>
                <a:gd name="T8" fmla="*/ 822 w 1004"/>
                <a:gd name="T9" fmla="*/ 891 h 1006"/>
                <a:gd name="T10" fmla="*/ 874 w 1004"/>
                <a:gd name="T11" fmla="*/ 841 h 1006"/>
                <a:gd name="T12" fmla="*/ 919 w 1004"/>
                <a:gd name="T13" fmla="*/ 785 h 1006"/>
                <a:gd name="T14" fmla="*/ 955 w 1004"/>
                <a:gd name="T15" fmla="*/ 721 h 1006"/>
                <a:gd name="T16" fmla="*/ 981 w 1004"/>
                <a:gd name="T17" fmla="*/ 653 h 1006"/>
                <a:gd name="T18" fmla="*/ 998 w 1004"/>
                <a:gd name="T19" fmla="*/ 580 h 1006"/>
                <a:gd name="T20" fmla="*/ 1004 w 1004"/>
                <a:gd name="T21" fmla="*/ 503 h 1006"/>
                <a:gd name="T22" fmla="*/ 998 w 1004"/>
                <a:gd name="T23" fmla="*/ 427 h 1006"/>
                <a:gd name="T24" fmla="*/ 981 w 1004"/>
                <a:gd name="T25" fmla="*/ 353 h 1006"/>
                <a:gd name="T26" fmla="*/ 955 w 1004"/>
                <a:gd name="T27" fmla="*/ 285 h 1006"/>
                <a:gd name="T28" fmla="*/ 919 w 1004"/>
                <a:gd name="T29" fmla="*/ 222 h 1006"/>
                <a:gd name="T30" fmla="*/ 874 w 1004"/>
                <a:gd name="T31" fmla="*/ 165 h 1006"/>
                <a:gd name="T32" fmla="*/ 822 w 1004"/>
                <a:gd name="T33" fmla="*/ 115 h 1006"/>
                <a:gd name="T34" fmla="*/ 762 w 1004"/>
                <a:gd name="T35" fmla="*/ 73 h 1006"/>
                <a:gd name="T36" fmla="*/ 698 w 1004"/>
                <a:gd name="T37" fmla="*/ 39 h 1006"/>
                <a:gd name="T38" fmla="*/ 628 w 1004"/>
                <a:gd name="T39" fmla="*/ 16 h 1006"/>
                <a:gd name="T40" fmla="*/ 554 w 1004"/>
                <a:gd name="T41" fmla="*/ 3 h 1006"/>
                <a:gd name="T42" fmla="*/ 476 w 1004"/>
                <a:gd name="T43" fmla="*/ 1 h 1006"/>
                <a:gd name="T44" fmla="*/ 401 w 1004"/>
                <a:gd name="T45" fmla="*/ 10 h 1006"/>
                <a:gd name="T46" fmla="*/ 330 w 1004"/>
                <a:gd name="T47" fmla="*/ 30 h 1006"/>
                <a:gd name="T48" fmla="*/ 262 w 1004"/>
                <a:gd name="T49" fmla="*/ 61 h 1006"/>
                <a:gd name="T50" fmla="*/ 202 w 1004"/>
                <a:gd name="T51" fmla="*/ 100 h 1006"/>
                <a:gd name="T52" fmla="*/ 147 w 1004"/>
                <a:gd name="T53" fmla="*/ 147 h 1006"/>
                <a:gd name="T54" fmla="*/ 100 w 1004"/>
                <a:gd name="T55" fmla="*/ 202 h 1006"/>
                <a:gd name="T56" fmla="*/ 60 w 1004"/>
                <a:gd name="T57" fmla="*/ 263 h 1006"/>
                <a:gd name="T58" fmla="*/ 30 w 1004"/>
                <a:gd name="T59" fmla="*/ 330 h 1006"/>
                <a:gd name="T60" fmla="*/ 10 w 1004"/>
                <a:gd name="T61" fmla="*/ 402 h 1006"/>
                <a:gd name="T62" fmla="*/ 1 w 1004"/>
                <a:gd name="T63" fmla="*/ 477 h 1006"/>
                <a:gd name="T64" fmla="*/ 3 w 1004"/>
                <a:gd name="T65" fmla="*/ 554 h 1006"/>
                <a:gd name="T66" fmla="*/ 16 w 1004"/>
                <a:gd name="T67" fmla="*/ 629 h 1006"/>
                <a:gd name="T68" fmla="*/ 39 w 1004"/>
                <a:gd name="T69" fmla="*/ 699 h 1006"/>
                <a:gd name="T70" fmla="*/ 72 w 1004"/>
                <a:gd name="T71" fmla="*/ 764 h 1006"/>
                <a:gd name="T72" fmla="*/ 115 w 1004"/>
                <a:gd name="T73" fmla="*/ 823 h 1006"/>
                <a:gd name="T74" fmla="*/ 165 w 1004"/>
                <a:gd name="T75" fmla="*/ 875 h 1006"/>
                <a:gd name="T76" fmla="*/ 221 w 1004"/>
                <a:gd name="T77" fmla="*/ 921 h 1006"/>
                <a:gd name="T78" fmla="*/ 284 w 1004"/>
                <a:gd name="T79" fmla="*/ 957 h 1006"/>
                <a:gd name="T80" fmla="*/ 353 w 1004"/>
                <a:gd name="T81" fmla="*/ 984 h 1006"/>
                <a:gd name="T82" fmla="*/ 426 w 1004"/>
                <a:gd name="T83" fmla="*/ 1000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1000"/>
                  </a:lnTo>
                  <a:lnTo>
                    <a:pt x="604" y="996"/>
                  </a:lnTo>
                  <a:lnTo>
                    <a:pt x="628" y="990"/>
                  </a:lnTo>
                  <a:lnTo>
                    <a:pt x="652" y="984"/>
                  </a:lnTo>
                  <a:lnTo>
                    <a:pt x="675" y="976"/>
                  </a:lnTo>
                  <a:lnTo>
                    <a:pt x="698" y="967"/>
                  </a:lnTo>
                  <a:lnTo>
                    <a:pt x="720" y="957"/>
                  </a:lnTo>
                  <a:lnTo>
                    <a:pt x="741" y="946"/>
                  </a:lnTo>
                  <a:lnTo>
                    <a:pt x="762" y="934"/>
                  </a:lnTo>
                  <a:lnTo>
                    <a:pt x="783" y="921"/>
                  </a:lnTo>
                  <a:lnTo>
                    <a:pt x="803" y="907"/>
                  </a:lnTo>
                  <a:lnTo>
                    <a:pt x="822" y="891"/>
                  </a:lnTo>
                  <a:lnTo>
                    <a:pt x="840" y="875"/>
                  </a:lnTo>
                  <a:lnTo>
                    <a:pt x="858" y="859"/>
                  </a:lnTo>
                  <a:lnTo>
                    <a:pt x="874" y="841"/>
                  </a:lnTo>
                  <a:lnTo>
                    <a:pt x="890" y="823"/>
                  </a:lnTo>
                  <a:lnTo>
                    <a:pt x="905" y="804"/>
                  </a:lnTo>
                  <a:lnTo>
                    <a:pt x="919" y="785"/>
                  </a:lnTo>
                  <a:lnTo>
                    <a:pt x="932" y="764"/>
                  </a:lnTo>
                  <a:lnTo>
                    <a:pt x="944" y="743"/>
                  </a:lnTo>
                  <a:lnTo>
                    <a:pt x="955" y="721"/>
                  </a:lnTo>
                  <a:lnTo>
                    <a:pt x="965" y="699"/>
                  </a:lnTo>
                  <a:lnTo>
                    <a:pt x="974" y="676"/>
                  </a:lnTo>
                  <a:lnTo>
                    <a:pt x="981" y="653"/>
                  </a:lnTo>
                  <a:lnTo>
                    <a:pt x="988" y="629"/>
                  </a:lnTo>
                  <a:lnTo>
                    <a:pt x="994" y="605"/>
                  </a:lnTo>
                  <a:lnTo>
                    <a:pt x="998" y="580"/>
                  </a:lnTo>
                  <a:lnTo>
                    <a:pt x="1001" y="554"/>
                  </a:lnTo>
                  <a:lnTo>
                    <a:pt x="1003" y="529"/>
                  </a:lnTo>
                  <a:lnTo>
                    <a:pt x="1004" y="503"/>
                  </a:lnTo>
                  <a:lnTo>
                    <a:pt x="1003" y="477"/>
                  </a:lnTo>
                  <a:lnTo>
                    <a:pt x="1001" y="452"/>
                  </a:lnTo>
                  <a:lnTo>
                    <a:pt x="998" y="427"/>
                  </a:lnTo>
                  <a:lnTo>
                    <a:pt x="994" y="402"/>
                  </a:lnTo>
                  <a:lnTo>
                    <a:pt x="988" y="377"/>
                  </a:lnTo>
                  <a:lnTo>
                    <a:pt x="981" y="353"/>
                  </a:lnTo>
                  <a:lnTo>
                    <a:pt x="974" y="330"/>
                  </a:lnTo>
                  <a:lnTo>
                    <a:pt x="965" y="307"/>
                  </a:lnTo>
                  <a:lnTo>
                    <a:pt x="955" y="285"/>
                  </a:lnTo>
                  <a:lnTo>
                    <a:pt x="944" y="263"/>
                  </a:lnTo>
                  <a:lnTo>
                    <a:pt x="932" y="243"/>
                  </a:lnTo>
                  <a:lnTo>
                    <a:pt x="919" y="222"/>
                  </a:lnTo>
                  <a:lnTo>
                    <a:pt x="905" y="202"/>
                  </a:lnTo>
                  <a:lnTo>
                    <a:pt x="890" y="183"/>
                  </a:lnTo>
                  <a:lnTo>
                    <a:pt x="874" y="165"/>
                  </a:lnTo>
                  <a:lnTo>
                    <a:pt x="858" y="147"/>
                  </a:lnTo>
                  <a:lnTo>
                    <a:pt x="840" y="131"/>
                  </a:lnTo>
                  <a:lnTo>
                    <a:pt x="822" y="115"/>
                  </a:lnTo>
                  <a:lnTo>
                    <a:pt x="803" y="100"/>
                  </a:lnTo>
                  <a:lnTo>
                    <a:pt x="783" y="86"/>
                  </a:lnTo>
                  <a:lnTo>
                    <a:pt x="762" y="73"/>
                  </a:lnTo>
                  <a:lnTo>
                    <a:pt x="741" y="61"/>
                  </a:lnTo>
                  <a:lnTo>
                    <a:pt x="720" y="50"/>
                  </a:lnTo>
                  <a:lnTo>
                    <a:pt x="698" y="39"/>
                  </a:lnTo>
                  <a:lnTo>
                    <a:pt x="675" y="30"/>
                  </a:lnTo>
                  <a:lnTo>
                    <a:pt x="652" y="22"/>
                  </a:lnTo>
                  <a:lnTo>
                    <a:pt x="628" y="16"/>
                  </a:lnTo>
                  <a:lnTo>
                    <a:pt x="604" y="10"/>
                  </a:lnTo>
                  <a:lnTo>
                    <a:pt x="579" y="6"/>
                  </a:lnTo>
                  <a:lnTo>
                    <a:pt x="554" y="3"/>
                  </a:lnTo>
                  <a:lnTo>
                    <a:pt x="528" y="1"/>
                  </a:lnTo>
                  <a:lnTo>
                    <a:pt x="502" y="0"/>
                  </a:lnTo>
                  <a:lnTo>
                    <a:pt x="476" y="1"/>
                  </a:lnTo>
                  <a:lnTo>
                    <a:pt x="451" y="3"/>
                  </a:lnTo>
                  <a:lnTo>
                    <a:pt x="426" y="6"/>
                  </a:lnTo>
                  <a:lnTo>
                    <a:pt x="401" y="10"/>
                  </a:lnTo>
                  <a:lnTo>
                    <a:pt x="377" y="16"/>
                  </a:lnTo>
                  <a:lnTo>
                    <a:pt x="353" y="22"/>
                  </a:lnTo>
                  <a:lnTo>
                    <a:pt x="330" y="30"/>
                  </a:lnTo>
                  <a:lnTo>
                    <a:pt x="306" y="39"/>
                  </a:lnTo>
                  <a:lnTo>
                    <a:pt x="284" y="50"/>
                  </a:lnTo>
                  <a:lnTo>
                    <a:pt x="262" y="61"/>
                  </a:lnTo>
                  <a:lnTo>
                    <a:pt x="242" y="73"/>
                  </a:lnTo>
                  <a:lnTo>
                    <a:pt x="221" y="86"/>
                  </a:lnTo>
                  <a:lnTo>
                    <a:pt x="202" y="100"/>
                  </a:lnTo>
                  <a:lnTo>
                    <a:pt x="183" y="115"/>
                  </a:lnTo>
                  <a:lnTo>
                    <a:pt x="165" y="131"/>
                  </a:lnTo>
                  <a:lnTo>
                    <a:pt x="147" y="147"/>
                  </a:lnTo>
                  <a:lnTo>
                    <a:pt x="131" y="165"/>
                  </a:lnTo>
                  <a:lnTo>
                    <a:pt x="115" y="183"/>
                  </a:lnTo>
                  <a:lnTo>
                    <a:pt x="100" y="202"/>
                  </a:lnTo>
                  <a:lnTo>
                    <a:pt x="86" y="222"/>
                  </a:lnTo>
                  <a:lnTo>
                    <a:pt x="72" y="243"/>
                  </a:lnTo>
                  <a:lnTo>
                    <a:pt x="60" y="263"/>
                  </a:lnTo>
                  <a:lnTo>
                    <a:pt x="49" y="285"/>
                  </a:lnTo>
                  <a:lnTo>
                    <a:pt x="39" y="307"/>
                  </a:lnTo>
                  <a:lnTo>
                    <a:pt x="30" y="330"/>
                  </a:lnTo>
                  <a:lnTo>
                    <a:pt x="22" y="353"/>
                  </a:lnTo>
                  <a:lnTo>
                    <a:pt x="16" y="377"/>
                  </a:lnTo>
                  <a:lnTo>
                    <a:pt x="10" y="402"/>
                  </a:lnTo>
                  <a:lnTo>
                    <a:pt x="6" y="427"/>
                  </a:lnTo>
                  <a:lnTo>
                    <a:pt x="3" y="452"/>
                  </a:lnTo>
                  <a:lnTo>
                    <a:pt x="1" y="477"/>
                  </a:lnTo>
                  <a:lnTo>
                    <a:pt x="0" y="503"/>
                  </a:lnTo>
                  <a:lnTo>
                    <a:pt x="1" y="529"/>
                  </a:lnTo>
                  <a:lnTo>
                    <a:pt x="3" y="554"/>
                  </a:lnTo>
                  <a:lnTo>
                    <a:pt x="6" y="580"/>
                  </a:lnTo>
                  <a:lnTo>
                    <a:pt x="10" y="605"/>
                  </a:lnTo>
                  <a:lnTo>
                    <a:pt x="16" y="629"/>
                  </a:lnTo>
                  <a:lnTo>
                    <a:pt x="22" y="653"/>
                  </a:lnTo>
                  <a:lnTo>
                    <a:pt x="30" y="676"/>
                  </a:lnTo>
                  <a:lnTo>
                    <a:pt x="39" y="699"/>
                  </a:lnTo>
                  <a:lnTo>
                    <a:pt x="49" y="721"/>
                  </a:lnTo>
                  <a:lnTo>
                    <a:pt x="60" y="743"/>
                  </a:lnTo>
                  <a:lnTo>
                    <a:pt x="72" y="764"/>
                  </a:lnTo>
                  <a:lnTo>
                    <a:pt x="86" y="785"/>
                  </a:lnTo>
                  <a:lnTo>
                    <a:pt x="100" y="804"/>
                  </a:lnTo>
                  <a:lnTo>
                    <a:pt x="115" y="823"/>
                  </a:lnTo>
                  <a:lnTo>
                    <a:pt x="131" y="841"/>
                  </a:lnTo>
                  <a:lnTo>
                    <a:pt x="147" y="859"/>
                  </a:lnTo>
                  <a:lnTo>
                    <a:pt x="165" y="875"/>
                  </a:lnTo>
                  <a:lnTo>
                    <a:pt x="183" y="891"/>
                  </a:lnTo>
                  <a:lnTo>
                    <a:pt x="202" y="907"/>
                  </a:lnTo>
                  <a:lnTo>
                    <a:pt x="221" y="921"/>
                  </a:lnTo>
                  <a:lnTo>
                    <a:pt x="242" y="934"/>
                  </a:lnTo>
                  <a:lnTo>
                    <a:pt x="262" y="946"/>
                  </a:lnTo>
                  <a:lnTo>
                    <a:pt x="284" y="957"/>
                  </a:lnTo>
                  <a:lnTo>
                    <a:pt x="306" y="967"/>
                  </a:lnTo>
                  <a:lnTo>
                    <a:pt x="330" y="976"/>
                  </a:lnTo>
                  <a:lnTo>
                    <a:pt x="353" y="984"/>
                  </a:lnTo>
                  <a:lnTo>
                    <a:pt x="377" y="990"/>
                  </a:lnTo>
                  <a:lnTo>
                    <a:pt x="401" y="996"/>
                  </a:lnTo>
                  <a:lnTo>
                    <a:pt x="426" y="1000"/>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6" name="Freeform 195"/>
            <p:cNvSpPr>
              <a:spLocks/>
            </p:cNvSpPr>
            <p:nvPr/>
          </p:nvSpPr>
          <p:spPr bwMode="auto">
            <a:xfrm>
              <a:off x="2479676" y="4562475"/>
              <a:ext cx="42863" cy="42863"/>
            </a:xfrm>
            <a:custGeom>
              <a:avLst/>
              <a:gdLst>
                <a:gd name="T0" fmla="*/ 554 w 1004"/>
                <a:gd name="T1" fmla="*/ 1003 h 1006"/>
                <a:gd name="T2" fmla="*/ 628 w 1004"/>
                <a:gd name="T3" fmla="*/ 990 h 1006"/>
                <a:gd name="T4" fmla="*/ 698 w 1004"/>
                <a:gd name="T5" fmla="*/ 967 h 1006"/>
                <a:gd name="T6" fmla="*/ 762 w 1004"/>
                <a:gd name="T7" fmla="*/ 934 h 1006"/>
                <a:gd name="T8" fmla="*/ 822 w 1004"/>
                <a:gd name="T9" fmla="*/ 892 h 1006"/>
                <a:gd name="T10" fmla="*/ 874 w 1004"/>
                <a:gd name="T11" fmla="*/ 841 h 1006"/>
                <a:gd name="T12" fmla="*/ 919 w 1004"/>
                <a:gd name="T13" fmla="*/ 785 h 1006"/>
                <a:gd name="T14" fmla="*/ 955 w 1004"/>
                <a:gd name="T15" fmla="*/ 722 h 1006"/>
                <a:gd name="T16" fmla="*/ 981 w 1004"/>
                <a:gd name="T17" fmla="*/ 653 h 1006"/>
                <a:gd name="T18" fmla="*/ 998 w 1004"/>
                <a:gd name="T19" fmla="*/ 580 h 1006"/>
                <a:gd name="T20" fmla="*/ 1004 w 1004"/>
                <a:gd name="T21" fmla="*/ 503 h 1006"/>
                <a:gd name="T22" fmla="*/ 998 w 1004"/>
                <a:gd name="T23" fmla="*/ 427 h 1006"/>
                <a:gd name="T24" fmla="*/ 981 w 1004"/>
                <a:gd name="T25" fmla="*/ 353 h 1006"/>
                <a:gd name="T26" fmla="*/ 955 w 1004"/>
                <a:gd name="T27" fmla="*/ 285 h 1006"/>
                <a:gd name="T28" fmla="*/ 919 w 1004"/>
                <a:gd name="T29" fmla="*/ 222 h 1006"/>
                <a:gd name="T30" fmla="*/ 874 w 1004"/>
                <a:gd name="T31" fmla="*/ 165 h 1006"/>
                <a:gd name="T32" fmla="*/ 822 w 1004"/>
                <a:gd name="T33" fmla="*/ 115 h 1006"/>
                <a:gd name="T34" fmla="*/ 762 w 1004"/>
                <a:gd name="T35" fmla="*/ 73 h 1006"/>
                <a:gd name="T36" fmla="*/ 698 w 1004"/>
                <a:gd name="T37" fmla="*/ 40 h 1006"/>
                <a:gd name="T38" fmla="*/ 628 w 1004"/>
                <a:gd name="T39" fmla="*/ 17 h 1006"/>
                <a:gd name="T40" fmla="*/ 554 w 1004"/>
                <a:gd name="T41" fmla="*/ 3 h 1006"/>
                <a:gd name="T42" fmla="*/ 476 w 1004"/>
                <a:gd name="T43" fmla="*/ 1 h 1006"/>
                <a:gd name="T44" fmla="*/ 401 w 1004"/>
                <a:gd name="T45" fmla="*/ 10 h 1006"/>
                <a:gd name="T46" fmla="*/ 330 w 1004"/>
                <a:gd name="T47" fmla="*/ 31 h 1006"/>
                <a:gd name="T48" fmla="*/ 262 w 1004"/>
                <a:gd name="T49" fmla="*/ 61 h 1006"/>
                <a:gd name="T50" fmla="*/ 202 w 1004"/>
                <a:gd name="T51" fmla="*/ 100 h 1006"/>
                <a:gd name="T52" fmla="*/ 147 w 1004"/>
                <a:gd name="T53" fmla="*/ 147 h 1006"/>
                <a:gd name="T54" fmla="*/ 100 w 1004"/>
                <a:gd name="T55" fmla="*/ 203 h 1006"/>
                <a:gd name="T56" fmla="*/ 60 w 1004"/>
                <a:gd name="T57" fmla="*/ 263 h 1006"/>
                <a:gd name="T58" fmla="*/ 30 w 1004"/>
                <a:gd name="T59" fmla="*/ 330 h 1006"/>
                <a:gd name="T60" fmla="*/ 10 w 1004"/>
                <a:gd name="T61" fmla="*/ 402 h 1006"/>
                <a:gd name="T62" fmla="*/ 1 w 1004"/>
                <a:gd name="T63" fmla="*/ 477 h 1006"/>
                <a:gd name="T64" fmla="*/ 3 w 1004"/>
                <a:gd name="T65" fmla="*/ 555 h 1006"/>
                <a:gd name="T66" fmla="*/ 16 w 1004"/>
                <a:gd name="T67" fmla="*/ 629 h 1006"/>
                <a:gd name="T68" fmla="*/ 39 w 1004"/>
                <a:gd name="T69" fmla="*/ 700 h 1006"/>
                <a:gd name="T70" fmla="*/ 72 w 1004"/>
                <a:gd name="T71" fmla="*/ 764 h 1006"/>
                <a:gd name="T72" fmla="*/ 115 w 1004"/>
                <a:gd name="T73" fmla="*/ 823 h 1006"/>
                <a:gd name="T74" fmla="*/ 165 w 1004"/>
                <a:gd name="T75" fmla="*/ 876 h 1006"/>
                <a:gd name="T76" fmla="*/ 221 w 1004"/>
                <a:gd name="T77" fmla="*/ 921 h 1006"/>
                <a:gd name="T78" fmla="*/ 284 w 1004"/>
                <a:gd name="T79" fmla="*/ 957 h 1006"/>
                <a:gd name="T80" fmla="*/ 353 w 1004"/>
                <a:gd name="T81" fmla="*/ 983 h 1006"/>
                <a:gd name="T82" fmla="*/ 426 w 1004"/>
                <a:gd name="T83" fmla="*/ 1000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1000"/>
                  </a:lnTo>
                  <a:lnTo>
                    <a:pt x="604" y="996"/>
                  </a:lnTo>
                  <a:lnTo>
                    <a:pt x="628" y="990"/>
                  </a:lnTo>
                  <a:lnTo>
                    <a:pt x="652" y="983"/>
                  </a:lnTo>
                  <a:lnTo>
                    <a:pt x="675" y="976"/>
                  </a:lnTo>
                  <a:lnTo>
                    <a:pt x="698" y="967"/>
                  </a:lnTo>
                  <a:lnTo>
                    <a:pt x="720" y="957"/>
                  </a:lnTo>
                  <a:lnTo>
                    <a:pt x="741" y="946"/>
                  </a:lnTo>
                  <a:lnTo>
                    <a:pt x="762" y="934"/>
                  </a:lnTo>
                  <a:lnTo>
                    <a:pt x="783" y="921"/>
                  </a:lnTo>
                  <a:lnTo>
                    <a:pt x="803" y="907"/>
                  </a:lnTo>
                  <a:lnTo>
                    <a:pt x="822" y="892"/>
                  </a:lnTo>
                  <a:lnTo>
                    <a:pt x="840" y="876"/>
                  </a:lnTo>
                  <a:lnTo>
                    <a:pt x="858" y="859"/>
                  </a:lnTo>
                  <a:lnTo>
                    <a:pt x="874" y="841"/>
                  </a:lnTo>
                  <a:lnTo>
                    <a:pt x="890" y="823"/>
                  </a:lnTo>
                  <a:lnTo>
                    <a:pt x="905" y="804"/>
                  </a:lnTo>
                  <a:lnTo>
                    <a:pt x="919" y="785"/>
                  </a:lnTo>
                  <a:lnTo>
                    <a:pt x="932" y="764"/>
                  </a:lnTo>
                  <a:lnTo>
                    <a:pt x="944" y="743"/>
                  </a:lnTo>
                  <a:lnTo>
                    <a:pt x="955" y="722"/>
                  </a:lnTo>
                  <a:lnTo>
                    <a:pt x="965" y="700"/>
                  </a:lnTo>
                  <a:lnTo>
                    <a:pt x="974" y="676"/>
                  </a:lnTo>
                  <a:lnTo>
                    <a:pt x="981" y="653"/>
                  </a:lnTo>
                  <a:lnTo>
                    <a:pt x="988" y="629"/>
                  </a:lnTo>
                  <a:lnTo>
                    <a:pt x="994" y="605"/>
                  </a:lnTo>
                  <a:lnTo>
                    <a:pt x="998" y="580"/>
                  </a:lnTo>
                  <a:lnTo>
                    <a:pt x="1001" y="555"/>
                  </a:lnTo>
                  <a:lnTo>
                    <a:pt x="1003" y="530"/>
                  </a:lnTo>
                  <a:lnTo>
                    <a:pt x="1004" y="503"/>
                  </a:lnTo>
                  <a:lnTo>
                    <a:pt x="1003" y="477"/>
                  </a:lnTo>
                  <a:lnTo>
                    <a:pt x="1001" y="452"/>
                  </a:lnTo>
                  <a:lnTo>
                    <a:pt x="998" y="427"/>
                  </a:lnTo>
                  <a:lnTo>
                    <a:pt x="994" y="402"/>
                  </a:lnTo>
                  <a:lnTo>
                    <a:pt x="988" y="378"/>
                  </a:lnTo>
                  <a:lnTo>
                    <a:pt x="981" y="353"/>
                  </a:lnTo>
                  <a:lnTo>
                    <a:pt x="974" y="330"/>
                  </a:lnTo>
                  <a:lnTo>
                    <a:pt x="965" y="307"/>
                  </a:lnTo>
                  <a:lnTo>
                    <a:pt x="955" y="285"/>
                  </a:lnTo>
                  <a:lnTo>
                    <a:pt x="944" y="263"/>
                  </a:lnTo>
                  <a:lnTo>
                    <a:pt x="932" y="243"/>
                  </a:lnTo>
                  <a:lnTo>
                    <a:pt x="919" y="222"/>
                  </a:lnTo>
                  <a:lnTo>
                    <a:pt x="905" y="203"/>
                  </a:lnTo>
                  <a:lnTo>
                    <a:pt x="890" y="183"/>
                  </a:lnTo>
                  <a:lnTo>
                    <a:pt x="874" y="165"/>
                  </a:lnTo>
                  <a:lnTo>
                    <a:pt x="858" y="147"/>
                  </a:lnTo>
                  <a:lnTo>
                    <a:pt x="840" y="131"/>
                  </a:lnTo>
                  <a:lnTo>
                    <a:pt x="822" y="115"/>
                  </a:lnTo>
                  <a:lnTo>
                    <a:pt x="803" y="100"/>
                  </a:lnTo>
                  <a:lnTo>
                    <a:pt x="783" y="86"/>
                  </a:lnTo>
                  <a:lnTo>
                    <a:pt x="762" y="73"/>
                  </a:lnTo>
                  <a:lnTo>
                    <a:pt x="741" y="61"/>
                  </a:lnTo>
                  <a:lnTo>
                    <a:pt x="720" y="50"/>
                  </a:lnTo>
                  <a:lnTo>
                    <a:pt x="698" y="40"/>
                  </a:lnTo>
                  <a:lnTo>
                    <a:pt x="675" y="31"/>
                  </a:lnTo>
                  <a:lnTo>
                    <a:pt x="652" y="23"/>
                  </a:lnTo>
                  <a:lnTo>
                    <a:pt x="628" y="17"/>
                  </a:lnTo>
                  <a:lnTo>
                    <a:pt x="604" y="10"/>
                  </a:lnTo>
                  <a:lnTo>
                    <a:pt x="579" y="6"/>
                  </a:lnTo>
                  <a:lnTo>
                    <a:pt x="554" y="3"/>
                  </a:lnTo>
                  <a:lnTo>
                    <a:pt x="528" y="1"/>
                  </a:lnTo>
                  <a:lnTo>
                    <a:pt x="502" y="0"/>
                  </a:lnTo>
                  <a:lnTo>
                    <a:pt x="476" y="1"/>
                  </a:lnTo>
                  <a:lnTo>
                    <a:pt x="451" y="3"/>
                  </a:lnTo>
                  <a:lnTo>
                    <a:pt x="426" y="6"/>
                  </a:lnTo>
                  <a:lnTo>
                    <a:pt x="401" y="10"/>
                  </a:lnTo>
                  <a:lnTo>
                    <a:pt x="377" y="17"/>
                  </a:lnTo>
                  <a:lnTo>
                    <a:pt x="353" y="23"/>
                  </a:lnTo>
                  <a:lnTo>
                    <a:pt x="330" y="31"/>
                  </a:lnTo>
                  <a:lnTo>
                    <a:pt x="306" y="40"/>
                  </a:lnTo>
                  <a:lnTo>
                    <a:pt x="284" y="50"/>
                  </a:lnTo>
                  <a:lnTo>
                    <a:pt x="262" y="61"/>
                  </a:lnTo>
                  <a:lnTo>
                    <a:pt x="242" y="73"/>
                  </a:lnTo>
                  <a:lnTo>
                    <a:pt x="221" y="86"/>
                  </a:lnTo>
                  <a:lnTo>
                    <a:pt x="202" y="100"/>
                  </a:lnTo>
                  <a:lnTo>
                    <a:pt x="183" y="115"/>
                  </a:lnTo>
                  <a:lnTo>
                    <a:pt x="165" y="131"/>
                  </a:lnTo>
                  <a:lnTo>
                    <a:pt x="147" y="147"/>
                  </a:lnTo>
                  <a:lnTo>
                    <a:pt x="131" y="165"/>
                  </a:lnTo>
                  <a:lnTo>
                    <a:pt x="115" y="183"/>
                  </a:lnTo>
                  <a:lnTo>
                    <a:pt x="100" y="203"/>
                  </a:lnTo>
                  <a:lnTo>
                    <a:pt x="86" y="222"/>
                  </a:lnTo>
                  <a:lnTo>
                    <a:pt x="72" y="243"/>
                  </a:lnTo>
                  <a:lnTo>
                    <a:pt x="60" y="263"/>
                  </a:lnTo>
                  <a:lnTo>
                    <a:pt x="49" y="285"/>
                  </a:lnTo>
                  <a:lnTo>
                    <a:pt x="39" y="307"/>
                  </a:lnTo>
                  <a:lnTo>
                    <a:pt x="30" y="330"/>
                  </a:lnTo>
                  <a:lnTo>
                    <a:pt x="22" y="353"/>
                  </a:lnTo>
                  <a:lnTo>
                    <a:pt x="16" y="378"/>
                  </a:lnTo>
                  <a:lnTo>
                    <a:pt x="10" y="402"/>
                  </a:lnTo>
                  <a:lnTo>
                    <a:pt x="6" y="427"/>
                  </a:lnTo>
                  <a:lnTo>
                    <a:pt x="3" y="452"/>
                  </a:lnTo>
                  <a:lnTo>
                    <a:pt x="1" y="477"/>
                  </a:lnTo>
                  <a:lnTo>
                    <a:pt x="0" y="503"/>
                  </a:lnTo>
                  <a:lnTo>
                    <a:pt x="1" y="530"/>
                  </a:lnTo>
                  <a:lnTo>
                    <a:pt x="3" y="555"/>
                  </a:lnTo>
                  <a:lnTo>
                    <a:pt x="6" y="580"/>
                  </a:lnTo>
                  <a:lnTo>
                    <a:pt x="10" y="605"/>
                  </a:lnTo>
                  <a:lnTo>
                    <a:pt x="16" y="629"/>
                  </a:lnTo>
                  <a:lnTo>
                    <a:pt x="22" y="653"/>
                  </a:lnTo>
                  <a:lnTo>
                    <a:pt x="30" y="676"/>
                  </a:lnTo>
                  <a:lnTo>
                    <a:pt x="39" y="700"/>
                  </a:lnTo>
                  <a:lnTo>
                    <a:pt x="49" y="722"/>
                  </a:lnTo>
                  <a:lnTo>
                    <a:pt x="60" y="743"/>
                  </a:lnTo>
                  <a:lnTo>
                    <a:pt x="72" y="764"/>
                  </a:lnTo>
                  <a:lnTo>
                    <a:pt x="86" y="785"/>
                  </a:lnTo>
                  <a:lnTo>
                    <a:pt x="100" y="804"/>
                  </a:lnTo>
                  <a:lnTo>
                    <a:pt x="115" y="823"/>
                  </a:lnTo>
                  <a:lnTo>
                    <a:pt x="131" y="841"/>
                  </a:lnTo>
                  <a:lnTo>
                    <a:pt x="147" y="859"/>
                  </a:lnTo>
                  <a:lnTo>
                    <a:pt x="165" y="876"/>
                  </a:lnTo>
                  <a:lnTo>
                    <a:pt x="183" y="892"/>
                  </a:lnTo>
                  <a:lnTo>
                    <a:pt x="202" y="907"/>
                  </a:lnTo>
                  <a:lnTo>
                    <a:pt x="221" y="921"/>
                  </a:lnTo>
                  <a:lnTo>
                    <a:pt x="242" y="934"/>
                  </a:lnTo>
                  <a:lnTo>
                    <a:pt x="262" y="946"/>
                  </a:lnTo>
                  <a:lnTo>
                    <a:pt x="284" y="957"/>
                  </a:lnTo>
                  <a:lnTo>
                    <a:pt x="306" y="967"/>
                  </a:lnTo>
                  <a:lnTo>
                    <a:pt x="330" y="976"/>
                  </a:lnTo>
                  <a:lnTo>
                    <a:pt x="353" y="983"/>
                  </a:lnTo>
                  <a:lnTo>
                    <a:pt x="377" y="990"/>
                  </a:lnTo>
                  <a:lnTo>
                    <a:pt x="401" y="996"/>
                  </a:lnTo>
                  <a:lnTo>
                    <a:pt x="426" y="1000"/>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77" name="Freeform 196"/>
            <p:cNvSpPr>
              <a:spLocks/>
            </p:cNvSpPr>
            <p:nvPr/>
          </p:nvSpPr>
          <p:spPr bwMode="auto">
            <a:xfrm>
              <a:off x="2479676" y="4433888"/>
              <a:ext cx="42863" cy="42863"/>
            </a:xfrm>
            <a:custGeom>
              <a:avLst/>
              <a:gdLst>
                <a:gd name="T0" fmla="*/ 554 w 1004"/>
                <a:gd name="T1" fmla="*/ 1003 h 1006"/>
                <a:gd name="T2" fmla="*/ 628 w 1004"/>
                <a:gd name="T3" fmla="*/ 989 h 1006"/>
                <a:gd name="T4" fmla="*/ 698 w 1004"/>
                <a:gd name="T5" fmla="*/ 966 h 1006"/>
                <a:gd name="T6" fmla="*/ 762 w 1004"/>
                <a:gd name="T7" fmla="*/ 933 h 1006"/>
                <a:gd name="T8" fmla="*/ 822 w 1004"/>
                <a:gd name="T9" fmla="*/ 891 h 1006"/>
                <a:gd name="T10" fmla="*/ 874 w 1004"/>
                <a:gd name="T11" fmla="*/ 841 h 1006"/>
                <a:gd name="T12" fmla="*/ 919 w 1004"/>
                <a:gd name="T13" fmla="*/ 784 h 1006"/>
                <a:gd name="T14" fmla="*/ 955 w 1004"/>
                <a:gd name="T15" fmla="*/ 721 h 1006"/>
                <a:gd name="T16" fmla="*/ 981 w 1004"/>
                <a:gd name="T17" fmla="*/ 652 h 1006"/>
                <a:gd name="T18" fmla="*/ 998 w 1004"/>
                <a:gd name="T19" fmla="*/ 579 h 1006"/>
                <a:gd name="T20" fmla="*/ 1004 w 1004"/>
                <a:gd name="T21" fmla="*/ 503 h 1006"/>
                <a:gd name="T22" fmla="*/ 998 w 1004"/>
                <a:gd name="T23" fmla="*/ 426 h 1006"/>
                <a:gd name="T24" fmla="*/ 981 w 1004"/>
                <a:gd name="T25" fmla="*/ 353 h 1006"/>
                <a:gd name="T26" fmla="*/ 955 w 1004"/>
                <a:gd name="T27" fmla="*/ 284 h 1006"/>
                <a:gd name="T28" fmla="*/ 919 w 1004"/>
                <a:gd name="T29" fmla="*/ 221 h 1006"/>
                <a:gd name="T30" fmla="*/ 874 w 1004"/>
                <a:gd name="T31" fmla="*/ 165 h 1006"/>
                <a:gd name="T32" fmla="*/ 822 w 1004"/>
                <a:gd name="T33" fmla="*/ 114 h 1006"/>
                <a:gd name="T34" fmla="*/ 762 w 1004"/>
                <a:gd name="T35" fmla="*/ 72 h 1006"/>
                <a:gd name="T36" fmla="*/ 698 w 1004"/>
                <a:gd name="T37" fmla="*/ 39 h 1006"/>
                <a:gd name="T38" fmla="*/ 628 w 1004"/>
                <a:gd name="T39" fmla="*/ 16 h 1006"/>
                <a:gd name="T40" fmla="*/ 554 w 1004"/>
                <a:gd name="T41" fmla="*/ 3 h 1006"/>
                <a:gd name="T42" fmla="*/ 476 w 1004"/>
                <a:gd name="T43" fmla="*/ 1 h 1006"/>
                <a:gd name="T44" fmla="*/ 401 w 1004"/>
                <a:gd name="T45" fmla="*/ 10 h 1006"/>
                <a:gd name="T46" fmla="*/ 330 w 1004"/>
                <a:gd name="T47" fmla="*/ 30 h 1006"/>
                <a:gd name="T48" fmla="*/ 262 w 1004"/>
                <a:gd name="T49" fmla="*/ 60 h 1006"/>
                <a:gd name="T50" fmla="*/ 202 w 1004"/>
                <a:gd name="T51" fmla="*/ 99 h 1006"/>
                <a:gd name="T52" fmla="*/ 147 w 1004"/>
                <a:gd name="T53" fmla="*/ 146 h 1006"/>
                <a:gd name="T54" fmla="*/ 100 w 1004"/>
                <a:gd name="T55" fmla="*/ 202 h 1006"/>
                <a:gd name="T56" fmla="*/ 60 w 1004"/>
                <a:gd name="T57" fmla="*/ 263 h 1006"/>
                <a:gd name="T58" fmla="*/ 30 w 1004"/>
                <a:gd name="T59" fmla="*/ 330 h 1006"/>
                <a:gd name="T60" fmla="*/ 10 w 1004"/>
                <a:gd name="T61" fmla="*/ 401 h 1006"/>
                <a:gd name="T62" fmla="*/ 1 w 1004"/>
                <a:gd name="T63" fmla="*/ 476 h 1006"/>
                <a:gd name="T64" fmla="*/ 3 w 1004"/>
                <a:gd name="T65" fmla="*/ 554 h 1006"/>
                <a:gd name="T66" fmla="*/ 16 w 1004"/>
                <a:gd name="T67" fmla="*/ 628 h 1006"/>
                <a:gd name="T68" fmla="*/ 39 w 1004"/>
                <a:gd name="T69" fmla="*/ 699 h 1006"/>
                <a:gd name="T70" fmla="*/ 72 w 1004"/>
                <a:gd name="T71" fmla="*/ 763 h 1006"/>
                <a:gd name="T72" fmla="*/ 115 w 1004"/>
                <a:gd name="T73" fmla="*/ 822 h 1006"/>
                <a:gd name="T74" fmla="*/ 165 w 1004"/>
                <a:gd name="T75" fmla="*/ 875 h 1006"/>
                <a:gd name="T76" fmla="*/ 221 w 1004"/>
                <a:gd name="T77" fmla="*/ 920 h 1006"/>
                <a:gd name="T78" fmla="*/ 284 w 1004"/>
                <a:gd name="T79" fmla="*/ 956 h 1006"/>
                <a:gd name="T80" fmla="*/ 353 w 1004"/>
                <a:gd name="T81" fmla="*/ 983 h 1006"/>
                <a:gd name="T82" fmla="*/ 426 w 1004"/>
                <a:gd name="T83" fmla="*/ 999 h 1006"/>
                <a:gd name="T84" fmla="*/ 502 w 1004"/>
                <a:gd name="T85" fmla="*/ 1006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4" h="1006">
                  <a:moveTo>
                    <a:pt x="502" y="1006"/>
                  </a:moveTo>
                  <a:lnTo>
                    <a:pt x="528" y="1005"/>
                  </a:lnTo>
                  <a:lnTo>
                    <a:pt x="554" y="1003"/>
                  </a:lnTo>
                  <a:lnTo>
                    <a:pt x="579" y="999"/>
                  </a:lnTo>
                  <a:lnTo>
                    <a:pt x="604" y="995"/>
                  </a:lnTo>
                  <a:lnTo>
                    <a:pt x="628" y="989"/>
                  </a:lnTo>
                  <a:lnTo>
                    <a:pt x="652" y="983"/>
                  </a:lnTo>
                  <a:lnTo>
                    <a:pt x="675" y="975"/>
                  </a:lnTo>
                  <a:lnTo>
                    <a:pt x="698" y="966"/>
                  </a:lnTo>
                  <a:lnTo>
                    <a:pt x="720" y="956"/>
                  </a:lnTo>
                  <a:lnTo>
                    <a:pt x="741" y="945"/>
                  </a:lnTo>
                  <a:lnTo>
                    <a:pt x="762" y="933"/>
                  </a:lnTo>
                  <a:lnTo>
                    <a:pt x="783" y="920"/>
                  </a:lnTo>
                  <a:lnTo>
                    <a:pt x="803" y="906"/>
                  </a:lnTo>
                  <a:lnTo>
                    <a:pt x="822" y="891"/>
                  </a:lnTo>
                  <a:lnTo>
                    <a:pt x="840" y="875"/>
                  </a:lnTo>
                  <a:lnTo>
                    <a:pt x="858" y="859"/>
                  </a:lnTo>
                  <a:lnTo>
                    <a:pt x="874" y="841"/>
                  </a:lnTo>
                  <a:lnTo>
                    <a:pt x="890" y="822"/>
                  </a:lnTo>
                  <a:lnTo>
                    <a:pt x="905" y="803"/>
                  </a:lnTo>
                  <a:lnTo>
                    <a:pt x="919" y="784"/>
                  </a:lnTo>
                  <a:lnTo>
                    <a:pt x="932" y="763"/>
                  </a:lnTo>
                  <a:lnTo>
                    <a:pt x="944" y="743"/>
                  </a:lnTo>
                  <a:lnTo>
                    <a:pt x="955" y="721"/>
                  </a:lnTo>
                  <a:lnTo>
                    <a:pt x="965" y="699"/>
                  </a:lnTo>
                  <a:lnTo>
                    <a:pt x="974" y="676"/>
                  </a:lnTo>
                  <a:lnTo>
                    <a:pt x="981" y="652"/>
                  </a:lnTo>
                  <a:lnTo>
                    <a:pt x="988" y="628"/>
                  </a:lnTo>
                  <a:lnTo>
                    <a:pt x="994" y="604"/>
                  </a:lnTo>
                  <a:lnTo>
                    <a:pt x="998" y="579"/>
                  </a:lnTo>
                  <a:lnTo>
                    <a:pt x="1001" y="554"/>
                  </a:lnTo>
                  <a:lnTo>
                    <a:pt x="1003" y="529"/>
                  </a:lnTo>
                  <a:lnTo>
                    <a:pt x="1004" y="503"/>
                  </a:lnTo>
                  <a:lnTo>
                    <a:pt x="1003" y="476"/>
                  </a:lnTo>
                  <a:lnTo>
                    <a:pt x="1001" y="451"/>
                  </a:lnTo>
                  <a:lnTo>
                    <a:pt x="998" y="426"/>
                  </a:lnTo>
                  <a:lnTo>
                    <a:pt x="994" y="401"/>
                  </a:lnTo>
                  <a:lnTo>
                    <a:pt x="988" y="377"/>
                  </a:lnTo>
                  <a:lnTo>
                    <a:pt x="981" y="353"/>
                  </a:lnTo>
                  <a:lnTo>
                    <a:pt x="974" y="330"/>
                  </a:lnTo>
                  <a:lnTo>
                    <a:pt x="965" y="306"/>
                  </a:lnTo>
                  <a:lnTo>
                    <a:pt x="955" y="284"/>
                  </a:lnTo>
                  <a:lnTo>
                    <a:pt x="944" y="263"/>
                  </a:lnTo>
                  <a:lnTo>
                    <a:pt x="932" y="242"/>
                  </a:lnTo>
                  <a:lnTo>
                    <a:pt x="919" y="221"/>
                  </a:lnTo>
                  <a:lnTo>
                    <a:pt x="905" y="202"/>
                  </a:lnTo>
                  <a:lnTo>
                    <a:pt x="890" y="183"/>
                  </a:lnTo>
                  <a:lnTo>
                    <a:pt x="874" y="165"/>
                  </a:lnTo>
                  <a:lnTo>
                    <a:pt x="858" y="146"/>
                  </a:lnTo>
                  <a:lnTo>
                    <a:pt x="840" y="130"/>
                  </a:lnTo>
                  <a:lnTo>
                    <a:pt x="822" y="114"/>
                  </a:lnTo>
                  <a:lnTo>
                    <a:pt x="803" y="99"/>
                  </a:lnTo>
                  <a:lnTo>
                    <a:pt x="783" y="85"/>
                  </a:lnTo>
                  <a:lnTo>
                    <a:pt x="762" y="72"/>
                  </a:lnTo>
                  <a:lnTo>
                    <a:pt x="741" y="60"/>
                  </a:lnTo>
                  <a:lnTo>
                    <a:pt x="720" y="49"/>
                  </a:lnTo>
                  <a:lnTo>
                    <a:pt x="698" y="39"/>
                  </a:lnTo>
                  <a:lnTo>
                    <a:pt x="675" y="30"/>
                  </a:lnTo>
                  <a:lnTo>
                    <a:pt x="652" y="22"/>
                  </a:lnTo>
                  <a:lnTo>
                    <a:pt x="628" y="16"/>
                  </a:lnTo>
                  <a:lnTo>
                    <a:pt x="604" y="10"/>
                  </a:lnTo>
                  <a:lnTo>
                    <a:pt x="579" y="6"/>
                  </a:lnTo>
                  <a:lnTo>
                    <a:pt x="554" y="3"/>
                  </a:lnTo>
                  <a:lnTo>
                    <a:pt x="528" y="1"/>
                  </a:lnTo>
                  <a:lnTo>
                    <a:pt x="502" y="0"/>
                  </a:lnTo>
                  <a:lnTo>
                    <a:pt x="476" y="1"/>
                  </a:lnTo>
                  <a:lnTo>
                    <a:pt x="451" y="3"/>
                  </a:lnTo>
                  <a:lnTo>
                    <a:pt x="426" y="6"/>
                  </a:lnTo>
                  <a:lnTo>
                    <a:pt x="401" y="10"/>
                  </a:lnTo>
                  <a:lnTo>
                    <a:pt x="377" y="16"/>
                  </a:lnTo>
                  <a:lnTo>
                    <a:pt x="353" y="22"/>
                  </a:lnTo>
                  <a:lnTo>
                    <a:pt x="330" y="30"/>
                  </a:lnTo>
                  <a:lnTo>
                    <a:pt x="306" y="39"/>
                  </a:lnTo>
                  <a:lnTo>
                    <a:pt x="284" y="49"/>
                  </a:lnTo>
                  <a:lnTo>
                    <a:pt x="262" y="60"/>
                  </a:lnTo>
                  <a:lnTo>
                    <a:pt x="242" y="72"/>
                  </a:lnTo>
                  <a:lnTo>
                    <a:pt x="221" y="85"/>
                  </a:lnTo>
                  <a:lnTo>
                    <a:pt x="202" y="99"/>
                  </a:lnTo>
                  <a:lnTo>
                    <a:pt x="183" y="114"/>
                  </a:lnTo>
                  <a:lnTo>
                    <a:pt x="165" y="130"/>
                  </a:lnTo>
                  <a:lnTo>
                    <a:pt x="147" y="146"/>
                  </a:lnTo>
                  <a:lnTo>
                    <a:pt x="131" y="165"/>
                  </a:lnTo>
                  <a:lnTo>
                    <a:pt x="115" y="183"/>
                  </a:lnTo>
                  <a:lnTo>
                    <a:pt x="100" y="202"/>
                  </a:lnTo>
                  <a:lnTo>
                    <a:pt x="86" y="221"/>
                  </a:lnTo>
                  <a:lnTo>
                    <a:pt x="72" y="242"/>
                  </a:lnTo>
                  <a:lnTo>
                    <a:pt x="60" y="263"/>
                  </a:lnTo>
                  <a:lnTo>
                    <a:pt x="49" y="284"/>
                  </a:lnTo>
                  <a:lnTo>
                    <a:pt x="39" y="306"/>
                  </a:lnTo>
                  <a:lnTo>
                    <a:pt x="30" y="330"/>
                  </a:lnTo>
                  <a:lnTo>
                    <a:pt x="22" y="353"/>
                  </a:lnTo>
                  <a:lnTo>
                    <a:pt x="16" y="377"/>
                  </a:lnTo>
                  <a:lnTo>
                    <a:pt x="10" y="401"/>
                  </a:lnTo>
                  <a:lnTo>
                    <a:pt x="6" y="426"/>
                  </a:lnTo>
                  <a:lnTo>
                    <a:pt x="3" y="451"/>
                  </a:lnTo>
                  <a:lnTo>
                    <a:pt x="1" y="476"/>
                  </a:lnTo>
                  <a:lnTo>
                    <a:pt x="0" y="503"/>
                  </a:lnTo>
                  <a:lnTo>
                    <a:pt x="1" y="529"/>
                  </a:lnTo>
                  <a:lnTo>
                    <a:pt x="3" y="554"/>
                  </a:lnTo>
                  <a:lnTo>
                    <a:pt x="6" y="579"/>
                  </a:lnTo>
                  <a:lnTo>
                    <a:pt x="10" y="604"/>
                  </a:lnTo>
                  <a:lnTo>
                    <a:pt x="16" y="628"/>
                  </a:lnTo>
                  <a:lnTo>
                    <a:pt x="22" y="652"/>
                  </a:lnTo>
                  <a:lnTo>
                    <a:pt x="30" y="676"/>
                  </a:lnTo>
                  <a:lnTo>
                    <a:pt x="39" y="699"/>
                  </a:lnTo>
                  <a:lnTo>
                    <a:pt x="49" y="721"/>
                  </a:lnTo>
                  <a:lnTo>
                    <a:pt x="60" y="743"/>
                  </a:lnTo>
                  <a:lnTo>
                    <a:pt x="72" y="763"/>
                  </a:lnTo>
                  <a:lnTo>
                    <a:pt x="86" y="784"/>
                  </a:lnTo>
                  <a:lnTo>
                    <a:pt x="100" y="803"/>
                  </a:lnTo>
                  <a:lnTo>
                    <a:pt x="115" y="822"/>
                  </a:lnTo>
                  <a:lnTo>
                    <a:pt x="131" y="841"/>
                  </a:lnTo>
                  <a:lnTo>
                    <a:pt x="147" y="859"/>
                  </a:lnTo>
                  <a:lnTo>
                    <a:pt x="165" y="875"/>
                  </a:lnTo>
                  <a:lnTo>
                    <a:pt x="183" y="891"/>
                  </a:lnTo>
                  <a:lnTo>
                    <a:pt x="202" y="906"/>
                  </a:lnTo>
                  <a:lnTo>
                    <a:pt x="221" y="920"/>
                  </a:lnTo>
                  <a:lnTo>
                    <a:pt x="242" y="933"/>
                  </a:lnTo>
                  <a:lnTo>
                    <a:pt x="262" y="945"/>
                  </a:lnTo>
                  <a:lnTo>
                    <a:pt x="284" y="956"/>
                  </a:lnTo>
                  <a:lnTo>
                    <a:pt x="306" y="966"/>
                  </a:lnTo>
                  <a:lnTo>
                    <a:pt x="330" y="975"/>
                  </a:lnTo>
                  <a:lnTo>
                    <a:pt x="353" y="983"/>
                  </a:lnTo>
                  <a:lnTo>
                    <a:pt x="377" y="989"/>
                  </a:lnTo>
                  <a:lnTo>
                    <a:pt x="401" y="995"/>
                  </a:lnTo>
                  <a:lnTo>
                    <a:pt x="426" y="999"/>
                  </a:lnTo>
                  <a:lnTo>
                    <a:pt x="451" y="1003"/>
                  </a:lnTo>
                  <a:lnTo>
                    <a:pt x="476" y="1005"/>
                  </a:lnTo>
                  <a:lnTo>
                    <a:pt x="502" y="10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grpSp>
        <p:nvGrpSpPr>
          <p:cNvPr id="78" name="Group 87"/>
          <p:cNvGrpSpPr/>
          <p:nvPr/>
        </p:nvGrpSpPr>
        <p:grpSpPr>
          <a:xfrm>
            <a:off x="4466854" y="2921954"/>
            <a:ext cx="596220" cy="594853"/>
            <a:chOff x="2790825" y="4152900"/>
            <a:chExt cx="692150" cy="690563"/>
          </a:xfrm>
          <a:solidFill>
            <a:schemeClr val="bg1"/>
          </a:solidFill>
        </p:grpSpPr>
        <p:sp>
          <p:nvSpPr>
            <p:cNvPr id="79" name="Freeform 200"/>
            <p:cNvSpPr>
              <a:spLocks noEditPoints="1"/>
            </p:cNvSpPr>
            <p:nvPr/>
          </p:nvSpPr>
          <p:spPr bwMode="auto">
            <a:xfrm>
              <a:off x="2790825" y="4152900"/>
              <a:ext cx="692150" cy="690563"/>
            </a:xfrm>
            <a:custGeom>
              <a:avLst/>
              <a:gdLst>
                <a:gd name="T0" fmla="*/ 3529 w 16132"/>
                <a:gd name="T1" fmla="*/ 12574 h 16095"/>
                <a:gd name="T2" fmla="*/ 1156 w 16132"/>
                <a:gd name="T3" fmla="*/ 9639 h 16095"/>
                <a:gd name="T4" fmla="*/ 3459 w 16132"/>
                <a:gd name="T5" fmla="*/ 6841 h 16095"/>
                <a:gd name="T6" fmla="*/ 6612 w 16132"/>
                <a:gd name="T7" fmla="*/ 4902 h 16095"/>
                <a:gd name="T8" fmla="*/ 9339 w 16132"/>
                <a:gd name="T9" fmla="*/ 2534 h 16095"/>
                <a:gd name="T10" fmla="*/ 11655 w 16132"/>
                <a:gd name="T11" fmla="*/ 2575 h 16095"/>
                <a:gd name="T12" fmla="*/ 14497 w 16132"/>
                <a:gd name="T13" fmla="*/ 5410 h 16095"/>
                <a:gd name="T14" fmla="*/ 13598 w 16132"/>
                <a:gd name="T15" fmla="*/ 8480 h 16095"/>
                <a:gd name="T16" fmla="*/ 10587 w 16132"/>
                <a:gd name="T17" fmla="*/ 10562 h 16095"/>
                <a:gd name="T18" fmla="*/ 7575 w 16132"/>
                <a:gd name="T19" fmla="*/ 12645 h 16095"/>
                <a:gd name="T20" fmla="*/ 10795 w 16132"/>
                <a:gd name="T21" fmla="*/ 295 h 16095"/>
                <a:gd name="T22" fmla="*/ 10560 w 16132"/>
                <a:gd name="T23" fmla="*/ 121 h 16095"/>
                <a:gd name="T24" fmla="*/ 10290 w 16132"/>
                <a:gd name="T25" fmla="*/ 22 h 16095"/>
                <a:gd name="T26" fmla="*/ 10002 w 16132"/>
                <a:gd name="T27" fmla="*/ 3 h 16095"/>
                <a:gd name="T28" fmla="*/ 9708 w 16132"/>
                <a:gd name="T29" fmla="*/ 71 h 16095"/>
                <a:gd name="T30" fmla="*/ 9445 w 16132"/>
                <a:gd name="T31" fmla="*/ 226 h 16095"/>
                <a:gd name="T32" fmla="*/ 9253 w 16132"/>
                <a:gd name="T33" fmla="*/ 434 h 16095"/>
                <a:gd name="T34" fmla="*/ 9129 w 16132"/>
                <a:gd name="T35" fmla="*/ 679 h 16095"/>
                <a:gd name="T36" fmla="*/ 8916 w 16132"/>
                <a:gd name="T37" fmla="*/ 1244 h 16095"/>
                <a:gd name="T38" fmla="*/ 8610 w 16132"/>
                <a:gd name="T39" fmla="*/ 1810 h 16095"/>
                <a:gd name="T40" fmla="*/ 8220 w 16132"/>
                <a:gd name="T41" fmla="*/ 2338 h 16095"/>
                <a:gd name="T42" fmla="*/ 7686 w 16132"/>
                <a:gd name="T43" fmla="*/ 2886 h 16095"/>
                <a:gd name="T44" fmla="*/ 6944 w 16132"/>
                <a:gd name="T45" fmla="*/ 3480 h 16095"/>
                <a:gd name="T46" fmla="*/ 6121 w 16132"/>
                <a:gd name="T47" fmla="*/ 4023 h 16095"/>
                <a:gd name="T48" fmla="*/ 4611 w 16132"/>
                <a:gd name="T49" fmla="*/ 4912 h 16095"/>
                <a:gd name="T50" fmla="*/ 3435 w 16132"/>
                <a:gd name="T51" fmla="*/ 5632 h 16095"/>
                <a:gd name="T52" fmla="*/ 2514 w 16132"/>
                <a:gd name="T53" fmla="*/ 6295 h 16095"/>
                <a:gd name="T54" fmla="*/ 1677 w 16132"/>
                <a:gd name="T55" fmla="*/ 7047 h 16095"/>
                <a:gd name="T56" fmla="*/ 1059 w 16132"/>
                <a:gd name="T57" fmla="*/ 7768 h 16095"/>
                <a:gd name="T58" fmla="*/ 561 w 16132"/>
                <a:gd name="T59" fmla="*/ 8540 h 16095"/>
                <a:gd name="T60" fmla="*/ 178 w 16132"/>
                <a:gd name="T61" fmla="*/ 9371 h 16095"/>
                <a:gd name="T62" fmla="*/ 8 w 16132"/>
                <a:gd name="T63" fmla="*/ 9931 h 16095"/>
                <a:gd name="T64" fmla="*/ 16 w 16132"/>
                <a:gd name="T65" fmla="*/ 10235 h 16095"/>
                <a:gd name="T66" fmla="*/ 113 w 16132"/>
                <a:gd name="T67" fmla="*/ 10522 h 16095"/>
                <a:gd name="T68" fmla="*/ 295 w 16132"/>
                <a:gd name="T69" fmla="*/ 10771 h 16095"/>
                <a:gd name="T70" fmla="*/ 5543 w 16132"/>
                <a:gd name="T71" fmla="*/ 15959 h 16095"/>
                <a:gd name="T72" fmla="*/ 5811 w 16132"/>
                <a:gd name="T73" fmla="*/ 16066 h 16095"/>
                <a:gd name="T74" fmla="*/ 6098 w 16132"/>
                <a:gd name="T75" fmla="*/ 16094 h 16095"/>
                <a:gd name="T76" fmla="*/ 6391 w 16132"/>
                <a:gd name="T77" fmla="*/ 16036 h 16095"/>
                <a:gd name="T78" fmla="*/ 6660 w 16132"/>
                <a:gd name="T79" fmla="*/ 15890 h 16095"/>
                <a:gd name="T80" fmla="*/ 6861 w 16132"/>
                <a:gd name="T81" fmla="*/ 15686 h 16095"/>
                <a:gd name="T82" fmla="*/ 6992 w 16132"/>
                <a:gd name="T83" fmla="*/ 15445 h 16095"/>
                <a:gd name="T84" fmla="*/ 7187 w 16132"/>
                <a:gd name="T85" fmla="*/ 14915 h 16095"/>
                <a:gd name="T86" fmla="*/ 7483 w 16132"/>
                <a:gd name="T87" fmla="*/ 14346 h 16095"/>
                <a:gd name="T88" fmla="*/ 7864 w 16132"/>
                <a:gd name="T89" fmla="*/ 13814 h 16095"/>
                <a:gd name="T90" fmla="*/ 8370 w 16132"/>
                <a:gd name="T91" fmla="*/ 13278 h 16095"/>
                <a:gd name="T92" fmla="*/ 9101 w 16132"/>
                <a:gd name="T93" fmla="*/ 12678 h 16095"/>
                <a:gd name="T94" fmla="*/ 9917 w 16132"/>
                <a:gd name="T95" fmla="*/ 12131 h 16095"/>
                <a:gd name="T96" fmla="*/ 11308 w 16132"/>
                <a:gd name="T97" fmla="*/ 11309 h 16095"/>
                <a:gd name="T98" fmla="*/ 12591 w 16132"/>
                <a:gd name="T99" fmla="*/ 10530 h 16095"/>
                <a:gd name="T100" fmla="*/ 13519 w 16132"/>
                <a:gd name="T101" fmla="*/ 9876 h 16095"/>
                <a:gd name="T102" fmla="*/ 14379 w 16132"/>
                <a:gd name="T103" fmla="*/ 9125 h 16095"/>
                <a:gd name="T104" fmla="*/ 15011 w 16132"/>
                <a:gd name="T105" fmla="*/ 8410 h 16095"/>
                <a:gd name="T106" fmla="*/ 15522 w 16132"/>
                <a:gd name="T107" fmla="*/ 7643 h 16095"/>
                <a:gd name="T108" fmla="*/ 15916 w 16132"/>
                <a:gd name="T109" fmla="*/ 6818 h 16095"/>
                <a:gd name="T110" fmla="*/ 16119 w 16132"/>
                <a:gd name="T111" fmla="*/ 6198 h 16095"/>
                <a:gd name="T112" fmla="*/ 16122 w 16132"/>
                <a:gd name="T113" fmla="*/ 5893 h 16095"/>
                <a:gd name="T114" fmla="*/ 16034 w 16132"/>
                <a:gd name="T115" fmla="*/ 5603 h 16095"/>
                <a:gd name="T116" fmla="*/ 15861 w 16132"/>
                <a:gd name="T117" fmla="*/ 5350 h 16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32" h="16095">
                  <a:moveTo>
                    <a:pt x="6050" y="15089"/>
                  </a:moveTo>
                  <a:lnTo>
                    <a:pt x="5736" y="14776"/>
                  </a:lnTo>
                  <a:lnTo>
                    <a:pt x="5422" y="14463"/>
                  </a:lnTo>
                  <a:lnTo>
                    <a:pt x="5108" y="14150"/>
                  </a:lnTo>
                  <a:lnTo>
                    <a:pt x="4792" y="13835"/>
                  </a:lnTo>
                  <a:lnTo>
                    <a:pt x="4477" y="13520"/>
                  </a:lnTo>
                  <a:lnTo>
                    <a:pt x="4161" y="13205"/>
                  </a:lnTo>
                  <a:lnTo>
                    <a:pt x="3844" y="12889"/>
                  </a:lnTo>
                  <a:lnTo>
                    <a:pt x="3529" y="12574"/>
                  </a:lnTo>
                  <a:lnTo>
                    <a:pt x="3213" y="12258"/>
                  </a:lnTo>
                  <a:lnTo>
                    <a:pt x="2897" y="11943"/>
                  </a:lnTo>
                  <a:lnTo>
                    <a:pt x="2581" y="11629"/>
                  </a:lnTo>
                  <a:lnTo>
                    <a:pt x="2266" y="11314"/>
                  </a:lnTo>
                  <a:lnTo>
                    <a:pt x="1950" y="10999"/>
                  </a:lnTo>
                  <a:lnTo>
                    <a:pt x="1635" y="10685"/>
                  </a:lnTo>
                  <a:lnTo>
                    <a:pt x="1322" y="10372"/>
                  </a:lnTo>
                  <a:lnTo>
                    <a:pt x="1008" y="10059"/>
                  </a:lnTo>
                  <a:lnTo>
                    <a:pt x="1156" y="9639"/>
                  </a:lnTo>
                  <a:lnTo>
                    <a:pt x="1330" y="9246"/>
                  </a:lnTo>
                  <a:lnTo>
                    <a:pt x="1529" y="8877"/>
                  </a:lnTo>
                  <a:lnTo>
                    <a:pt x="1750" y="8531"/>
                  </a:lnTo>
                  <a:lnTo>
                    <a:pt x="1993" y="8206"/>
                  </a:lnTo>
                  <a:lnTo>
                    <a:pt x="2254" y="7902"/>
                  </a:lnTo>
                  <a:lnTo>
                    <a:pt x="2534" y="7615"/>
                  </a:lnTo>
                  <a:lnTo>
                    <a:pt x="2829" y="7343"/>
                  </a:lnTo>
                  <a:lnTo>
                    <a:pt x="3138" y="7086"/>
                  </a:lnTo>
                  <a:lnTo>
                    <a:pt x="3459" y="6841"/>
                  </a:lnTo>
                  <a:lnTo>
                    <a:pt x="3791" y="6607"/>
                  </a:lnTo>
                  <a:lnTo>
                    <a:pt x="4131" y="6382"/>
                  </a:lnTo>
                  <a:lnTo>
                    <a:pt x="4479" y="6162"/>
                  </a:lnTo>
                  <a:lnTo>
                    <a:pt x="4832" y="5950"/>
                  </a:lnTo>
                  <a:lnTo>
                    <a:pt x="5187" y="5740"/>
                  </a:lnTo>
                  <a:lnTo>
                    <a:pt x="5545" y="5533"/>
                  </a:lnTo>
                  <a:lnTo>
                    <a:pt x="5903" y="5324"/>
                  </a:lnTo>
                  <a:lnTo>
                    <a:pt x="6259" y="5115"/>
                  </a:lnTo>
                  <a:lnTo>
                    <a:pt x="6612" y="4902"/>
                  </a:lnTo>
                  <a:lnTo>
                    <a:pt x="6960" y="4684"/>
                  </a:lnTo>
                  <a:lnTo>
                    <a:pt x="7300" y="4458"/>
                  </a:lnTo>
                  <a:lnTo>
                    <a:pt x="7631" y="4224"/>
                  </a:lnTo>
                  <a:lnTo>
                    <a:pt x="7953" y="3979"/>
                  </a:lnTo>
                  <a:lnTo>
                    <a:pt x="8262" y="3722"/>
                  </a:lnTo>
                  <a:lnTo>
                    <a:pt x="8557" y="3450"/>
                  </a:lnTo>
                  <a:lnTo>
                    <a:pt x="8835" y="3164"/>
                  </a:lnTo>
                  <a:lnTo>
                    <a:pt x="9097" y="2858"/>
                  </a:lnTo>
                  <a:lnTo>
                    <a:pt x="9339" y="2534"/>
                  </a:lnTo>
                  <a:lnTo>
                    <a:pt x="9561" y="2188"/>
                  </a:lnTo>
                  <a:lnTo>
                    <a:pt x="9760" y="1820"/>
                  </a:lnTo>
                  <a:lnTo>
                    <a:pt x="9934" y="1425"/>
                  </a:lnTo>
                  <a:lnTo>
                    <a:pt x="10083" y="1006"/>
                  </a:lnTo>
                  <a:lnTo>
                    <a:pt x="10396" y="1319"/>
                  </a:lnTo>
                  <a:lnTo>
                    <a:pt x="10710" y="1632"/>
                  </a:lnTo>
                  <a:lnTo>
                    <a:pt x="11024" y="1945"/>
                  </a:lnTo>
                  <a:lnTo>
                    <a:pt x="11340" y="2260"/>
                  </a:lnTo>
                  <a:lnTo>
                    <a:pt x="11655" y="2575"/>
                  </a:lnTo>
                  <a:lnTo>
                    <a:pt x="11971" y="2890"/>
                  </a:lnTo>
                  <a:lnTo>
                    <a:pt x="12288" y="3205"/>
                  </a:lnTo>
                  <a:lnTo>
                    <a:pt x="12603" y="3521"/>
                  </a:lnTo>
                  <a:lnTo>
                    <a:pt x="12920" y="3836"/>
                  </a:lnTo>
                  <a:lnTo>
                    <a:pt x="13235" y="4152"/>
                  </a:lnTo>
                  <a:lnTo>
                    <a:pt x="13551" y="4466"/>
                  </a:lnTo>
                  <a:lnTo>
                    <a:pt x="13866" y="4781"/>
                  </a:lnTo>
                  <a:lnTo>
                    <a:pt x="14182" y="5095"/>
                  </a:lnTo>
                  <a:lnTo>
                    <a:pt x="14497" y="5410"/>
                  </a:lnTo>
                  <a:lnTo>
                    <a:pt x="14810" y="5723"/>
                  </a:lnTo>
                  <a:lnTo>
                    <a:pt x="15124" y="6036"/>
                  </a:lnTo>
                  <a:lnTo>
                    <a:pt x="14977" y="6455"/>
                  </a:lnTo>
                  <a:lnTo>
                    <a:pt x="14802" y="6848"/>
                  </a:lnTo>
                  <a:lnTo>
                    <a:pt x="14603" y="7218"/>
                  </a:lnTo>
                  <a:lnTo>
                    <a:pt x="14382" y="7564"/>
                  </a:lnTo>
                  <a:lnTo>
                    <a:pt x="14139" y="7888"/>
                  </a:lnTo>
                  <a:lnTo>
                    <a:pt x="13878" y="8192"/>
                  </a:lnTo>
                  <a:lnTo>
                    <a:pt x="13598" y="8480"/>
                  </a:lnTo>
                  <a:lnTo>
                    <a:pt x="13303" y="8752"/>
                  </a:lnTo>
                  <a:lnTo>
                    <a:pt x="12994" y="9008"/>
                  </a:lnTo>
                  <a:lnTo>
                    <a:pt x="12673" y="9254"/>
                  </a:lnTo>
                  <a:lnTo>
                    <a:pt x="12341" y="9488"/>
                  </a:lnTo>
                  <a:lnTo>
                    <a:pt x="12001" y="9713"/>
                  </a:lnTo>
                  <a:lnTo>
                    <a:pt x="11653" y="9932"/>
                  </a:lnTo>
                  <a:lnTo>
                    <a:pt x="11300" y="10145"/>
                  </a:lnTo>
                  <a:lnTo>
                    <a:pt x="10945" y="10354"/>
                  </a:lnTo>
                  <a:lnTo>
                    <a:pt x="10587" y="10562"/>
                  </a:lnTo>
                  <a:lnTo>
                    <a:pt x="10229" y="10770"/>
                  </a:lnTo>
                  <a:lnTo>
                    <a:pt x="9873" y="10980"/>
                  </a:lnTo>
                  <a:lnTo>
                    <a:pt x="9520" y="11192"/>
                  </a:lnTo>
                  <a:lnTo>
                    <a:pt x="9173" y="11410"/>
                  </a:lnTo>
                  <a:lnTo>
                    <a:pt x="8832" y="11637"/>
                  </a:lnTo>
                  <a:lnTo>
                    <a:pt x="8501" y="11871"/>
                  </a:lnTo>
                  <a:lnTo>
                    <a:pt x="8179" y="12116"/>
                  </a:lnTo>
                  <a:lnTo>
                    <a:pt x="7870" y="12373"/>
                  </a:lnTo>
                  <a:lnTo>
                    <a:pt x="7575" y="12645"/>
                  </a:lnTo>
                  <a:lnTo>
                    <a:pt x="7297" y="12931"/>
                  </a:lnTo>
                  <a:lnTo>
                    <a:pt x="7035" y="13237"/>
                  </a:lnTo>
                  <a:lnTo>
                    <a:pt x="6793" y="13561"/>
                  </a:lnTo>
                  <a:lnTo>
                    <a:pt x="6571" y="13907"/>
                  </a:lnTo>
                  <a:lnTo>
                    <a:pt x="6372" y="14275"/>
                  </a:lnTo>
                  <a:lnTo>
                    <a:pt x="6198" y="14670"/>
                  </a:lnTo>
                  <a:lnTo>
                    <a:pt x="6050" y="15089"/>
                  </a:lnTo>
                  <a:close/>
                  <a:moveTo>
                    <a:pt x="15837" y="5324"/>
                  </a:moveTo>
                  <a:lnTo>
                    <a:pt x="10795" y="295"/>
                  </a:lnTo>
                  <a:lnTo>
                    <a:pt x="10772" y="272"/>
                  </a:lnTo>
                  <a:lnTo>
                    <a:pt x="10747" y="249"/>
                  </a:lnTo>
                  <a:lnTo>
                    <a:pt x="10723" y="228"/>
                  </a:lnTo>
                  <a:lnTo>
                    <a:pt x="10697" y="208"/>
                  </a:lnTo>
                  <a:lnTo>
                    <a:pt x="10670" y="189"/>
                  </a:lnTo>
                  <a:lnTo>
                    <a:pt x="10644" y="170"/>
                  </a:lnTo>
                  <a:lnTo>
                    <a:pt x="10617" y="153"/>
                  </a:lnTo>
                  <a:lnTo>
                    <a:pt x="10589" y="136"/>
                  </a:lnTo>
                  <a:lnTo>
                    <a:pt x="10560" y="121"/>
                  </a:lnTo>
                  <a:lnTo>
                    <a:pt x="10532" y="106"/>
                  </a:lnTo>
                  <a:lnTo>
                    <a:pt x="10503" y="92"/>
                  </a:lnTo>
                  <a:lnTo>
                    <a:pt x="10474" y="78"/>
                  </a:lnTo>
                  <a:lnTo>
                    <a:pt x="10444" y="66"/>
                  </a:lnTo>
                  <a:lnTo>
                    <a:pt x="10414" y="56"/>
                  </a:lnTo>
                  <a:lnTo>
                    <a:pt x="10384" y="46"/>
                  </a:lnTo>
                  <a:lnTo>
                    <a:pt x="10353" y="37"/>
                  </a:lnTo>
                  <a:lnTo>
                    <a:pt x="10321" y="29"/>
                  </a:lnTo>
                  <a:lnTo>
                    <a:pt x="10290" y="22"/>
                  </a:lnTo>
                  <a:lnTo>
                    <a:pt x="10259" y="16"/>
                  </a:lnTo>
                  <a:lnTo>
                    <a:pt x="10228" y="10"/>
                  </a:lnTo>
                  <a:lnTo>
                    <a:pt x="10195" y="6"/>
                  </a:lnTo>
                  <a:lnTo>
                    <a:pt x="10163" y="3"/>
                  </a:lnTo>
                  <a:lnTo>
                    <a:pt x="10131" y="1"/>
                  </a:lnTo>
                  <a:lnTo>
                    <a:pt x="10099" y="0"/>
                  </a:lnTo>
                  <a:lnTo>
                    <a:pt x="10066" y="0"/>
                  </a:lnTo>
                  <a:lnTo>
                    <a:pt x="10034" y="1"/>
                  </a:lnTo>
                  <a:lnTo>
                    <a:pt x="10002" y="3"/>
                  </a:lnTo>
                  <a:lnTo>
                    <a:pt x="9970" y="6"/>
                  </a:lnTo>
                  <a:lnTo>
                    <a:pt x="9937" y="11"/>
                  </a:lnTo>
                  <a:lnTo>
                    <a:pt x="9905" y="16"/>
                  </a:lnTo>
                  <a:lnTo>
                    <a:pt x="9873" y="22"/>
                  </a:lnTo>
                  <a:lnTo>
                    <a:pt x="9841" y="29"/>
                  </a:lnTo>
                  <a:lnTo>
                    <a:pt x="9806" y="38"/>
                  </a:lnTo>
                  <a:lnTo>
                    <a:pt x="9773" y="48"/>
                  </a:lnTo>
                  <a:lnTo>
                    <a:pt x="9741" y="59"/>
                  </a:lnTo>
                  <a:lnTo>
                    <a:pt x="9708" y="71"/>
                  </a:lnTo>
                  <a:lnTo>
                    <a:pt x="9676" y="84"/>
                  </a:lnTo>
                  <a:lnTo>
                    <a:pt x="9645" y="99"/>
                  </a:lnTo>
                  <a:lnTo>
                    <a:pt x="9615" y="115"/>
                  </a:lnTo>
                  <a:lnTo>
                    <a:pt x="9584" y="131"/>
                  </a:lnTo>
                  <a:lnTo>
                    <a:pt x="9555" y="148"/>
                  </a:lnTo>
                  <a:lnTo>
                    <a:pt x="9527" y="166"/>
                  </a:lnTo>
                  <a:lnTo>
                    <a:pt x="9499" y="185"/>
                  </a:lnTo>
                  <a:lnTo>
                    <a:pt x="9472" y="205"/>
                  </a:lnTo>
                  <a:lnTo>
                    <a:pt x="9445" y="226"/>
                  </a:lnTo>
                  <a:lnTo>
                    <a:pt x="9419" y="248"/>
                  </a:lnTo>
                  <a:lnTo>
                    <a:pt x="9394" y="271"/>
                  </a:lnTo>
                  <a:lnTo>
                    <a:pt x="9370" y="295"/>
                  </a:lnTo>
                  <a:lnTo>
                    <a:pt x="9348" y="316"/>
                  </a:lnTo>
                  <a:lnTo>
                    <a:pt x="9328" y="339"/>
                  </a:lnTo>
                  <a:lnTo>
                    <a:pt x="9308" y="362"/>
                  </a:lnTo>
                  <a:lnTo>
                    <a:pt x="9289" y="385"/>
                  </a:lnTo>
                  <a:lnTo>
                    <a:pt x="9271" y="409"/>
                  </a:lnTo>
                  <a:lnTo>
                    <a:pt x="9253" y="434"/>
                  </a:lnTo>
                  <a:lnTo>
                    <a:pt x="9237" y="459"/>
                  </a:lnTo>
                  <a:lnTo>
                    <a:pt x="9220" y="485"/>
                  </a:lnTo>
                  <a:lnTo>
                    <a:pt x="9204" y="511"/>
                  </a:lnTo>
                  <a:lnTo>
                    <a:pt x="9190" y="538"/>
                  </a:lnTo>
                  <a:lnTo>
                    <a:pt x="9176" y="565"/>
                  </a:lnTo>
                  <a:lnTo>
                    <a:pt x="9163" y="592"/>
                  </a:lnTo>
                  <a:lnTo>
                    <a:pt x="9151" y="621"/>
                  </a:lnTo>
                  <a:lnTo>
                    <a:pt x="9140" y="650"/>
                  </a:lnTo>
                  <a:lnTo>
                    <a:pt x="9129" y="679"/>
                  </a:lnTo>
                  <a:lnTo>
                    <a:pt x="9120" y="708"/>
                  </a:lnTo>
                  <a:lnTo>
                    <a:pt x="9097" y="777"/>
                  </a:lnTo>
                  <a:lnTo>
                    <a:pt x="9074" y="846"/>
                  </a:lnTo>
                  <a:lnTo>
                    <a:pt x="9051" y="913"/>
                  </a:lnTo>
                  <a:lnTo>
                    <a:pt x="9026" y="981"/>
                  </a:lnTo>
                  <a:lnTo>
                    <a:pt x="9000" y="1047"/>
                  </a:lnTo>
                  <a:lnTo>
                    <a:pt x="8973" y="1114"/>
                  </a:lnTo>
                  <a:lnTo>
                    <a:pt x="8945" y="1180"/>
                  </a:lnTo>
                  <a:lnTo>
                    <a:pt x="8916" y="1244"/>
                  </a:lnTo>
                  <a:lnTo>
                    <a:pt x="8887" y="1310"/>
                  </a:lnTo>
                  <a:lnTo>
                    <a:pt x="8855" y="1373"/>
                  </a:lnTo>
                  <a:lnTo>
                    <a:pt x="8823" y="1437"/>
                  </a:lnTo>
                  <a:lnTo>
                    <a:pt x="8791" y="1501"/>
                  </a:lnTo>
                  <a:lnTo>
                    <a:pt x="8757" y="1563"/>
                  </a:lnTo>
                  <a:lnTo>
                    <a:pt x="8721" y="1626"/>
                  </a:lnTo>
                  <a:lnTo>
                    <a:pt x="8686" y="1687"/>
                  </a:lnTo>
                  <a:lnTo>
                    <a:pt x="8649" y="1748"/>
                  </a:lnTo>
                  <a:lnTo>
                    <a:pt x="8610" y="1810"/>
                  </a:lnTo>
                  <a:lnTo>
                    <a:pt x="8571" y="1870"/>
                  </a:lnTo>
                  <a:lnTo>
                    <a:pt x="8532" y="1929"/>
                  </a:lnTo>
                  <a:lnTo>
                    <a:pt x="8490" y="1990"/>
                  </a:lnTo>
                  <a:lnTo>
                    <a:pt x="8448" y="2048"/>
                  </a:lnTo>
                  <a:lnTo>
                    <a:pt x="8405" y="2107"/>
                  </a:lnTo>
                  <a:lnTo>
                    <a:pt x="8360" y="2166"/>
                  </a:lnTo>
                  <a:lnTo>
                    <a:pt x="8315" y="2223"/>
                  </a:lnTo>
                  <a:lnTo>
                    <a:pt x="8268" y="2280"/>
                  </a:lnTo>
                  <a:lnTo>
                    <a:pt x="8220" y="2338"/>
                  </a:lnTo>
                  <a:lnTo>
                    <a:pt x="8172" y="2394"/>
                  </a:lnTo>
                  <a:lnTo>
                    <a:pt x="8121" y="2450"/>
                  </a:lnTo>
                  <a:lnTo>
                    <a:pt x="8071" y="2507"/>
                  </a:lnTo>
                  <a:lnTo>
                    <a:pt x="8019" y="2562"/>
                  </a:lnTo>
                  <a:lnTo>
                    <a:pt x="7966" y="2617"/>
                  </a:lnTo>
                  <a:lnTo>
                    <a:pt x="7912" y="2672"/>
                  </a:lnTo>
                  <a:lnTo>
                    <a:pt x="7838" y="2744"/>
                  </a:lnTo>
                  <a:lnTo>
                    <a:pt x="7763" y="2816"/>
                  </a:lnTo>
                  <a:lnTo>
                    <a:pt x="7686" y="2886"/>
                  </a:lnTo>
                  <a:lnTo>
                    <a:pt x="7608" y="2955"/>
                  </a:lnTo>
                  <a:lnTo>
                    <a:pt x="7530" y="3024"/>
                  </a:lnTo>
                  <a:lnTo>
                    <a:pt x="7449" y="3091"/>
                  </a:lnTo>
                  <a:lnTo>
                    <a:pt x="7367" y="3158"/>
                  </a:lnTo>
                  <a:lnTo>
                    <a:pt x="7285" y="3224"/>
                  </a:lnTo>
                  <a:lnTo>
                    <a:pt x="7201" y="3288"/>
                  </a:lnTo>
                  <a:lnTo>
                    <a:pt x="7116" y="3353"/>
                  </a:lnTo>
                  <a:lnTo>
                    <a:pt x="7031" y="3416"/>
                  </a:lnTo>
                  <a:lnTo>
                    <a:pt x="6944" y="3480"/>
                  </a:lnTo>
                  <a:lnTo>
                    <a:pt x="6856" y="3542"/>
                  </a:lnTo>
                  <a:lnTo>
                    <a:pt x="6767" y="3603"/>
                  </a:lnTo>
                  <a:lnTo>
                    <a:pt x="6678" y="3665"/>
                  </a:lnTo>
                  <a:lnTo>
                    <a:pt x="6587" y="3725"/>
                  </a:lnTo>
                  <a:lnTo>
                    <a:pt x="6495" y="3785"/>
                  </a:lnTo>
                  <a:lnTo>
                    <a:pt x="6402" y="3846"/>
                  </a:lnTo>
                  <a:lnTo>
                    <a:pt x="6310" y="3905"/>
                  </a:lnTo>
                  <a:lnTo>
                    <a:pt x="6215" y="3963"/>
                  </a:lnTo>
                  <a:lnTo>
                    <a:pt x="6121" y="4023"/>
                  </a:lnTo>
                  <a:lnTo>
                    <a:pt x="6025" y="4081"/>
                  </a:lnTo>
                  <a:lnTo>
                    <a:pt x="5930" y="4139"/>
                  </a:lnTo>
                  <a:lnTo>
                    <a:pt x="5833" y="4198"/>
                  </a:lnTo>
                  <a:lnTo>
                    <a:pt x="5637" y="4314"/>
                  </a:lnTo>
                  <a:lnTo>
                    <a:pt x="5440" y="4430"/>
                  </a:lnTo>
                  <a:lnTo>
                    <a:pt x="5241" y="4546"/>
                  </a:lnTo>
                  <a:lnTo>
                    <a:pt x="5039" y="4663"/>
                  </a:lnTo>
                  <a:lnTo>
                    <a:pt x="4825" y="4786"/>
                  </a:lnTo>
                  <a:lnTo>
                    <a:pt x="4611" y="4912"/>
                  </a:lnTo>
                  <a:lnTo>
                    <a:pt x="4395" y="5038"/>
                  </a:lnTo>
                  <a:lnTo>
                    <a:pt x="4180" y="5165"/>
                  </a:lnTo>
                  <a:lnTo>
                    <a:pt x="4073" y="5231"/>
                  </a:lnTo>
                  <a:lnTo>
                    <a:pt x="3966" y="5296"/>
                  </a:lnTo>
                  <a:lnTo>
                    <a:pt x="3860" y="5362"/>
                  </a:lnTo>
                  <a:lnTo>
                    <a:pt x="3753" y="5428"/>
                  </a:lnTo>
                  <a:lnTo>
                    <a:pt x="3647" y="5495"/>
                  </a:lnTo>
                  <a:lnTo>
                    <a:pt x="3541" y="5564"/>
                  </a:lnTo>
                  <a:lnTo>
                    <a:pt x="3435" y="5632"/>
                  </a:lnTo>
                  <a:lnTo>
                    <a:pt x="3330" y="5702"/>
                  </a:lnTo>
                  <a:lnTo>
                    <a:pt x="3226" y="5773"/>
                  </a:lnTo>
                  <a:lnTo>
                    <a:pt x="3123" y="5844"/>
                  </a:lnTo>
                  <a:lnTo>
                    <a:pt x="3020" y="5917"/>
                  </a:lnTo>
                  <a:lnTo>
                    <a:pt x="2917" y="5990"/>
                  </a:lnTo>
                  <a:lnTo>
                    <a:pt x="2815" y="6065"/>
                  </a:lnTo>
                  <a:lnTo>
                    <a:pt x="2713" y="6140"/>
                  </a:lnTo>
                  <a:lnTo>
                    <a:pt x="2613" y="6218"/>
                  </a:lnTo>
                  <a:lnTo>
                    <a:pt x="2514" y="6295"/>
                  </a:lnTo>
                  <a:lnTo>
                    <a:pt x="2415" y="6375"/>
                  </a:lnTo>
                  <a:lnTo>
                    <a:pt x="2317" y="6455"/>
                  </a:lnTo>
                  <a:lnTo>
                    <a:pt x="2220" y="6538"/>
                  </a:lnTo>
                  <a:lnTo>
                    <a:pt x="2125" y="6621"/>
                  </a:lnTo>
                  <a:lnTo>
                    <a:pt x="2031" y="6706"/>
                  </a:lnTo>
                  <a:lnTo>
                    <a:pt x="1937" y="6792"/>
                  </a:lnTo>
                  <a:lnTo>
                    <a:pt x="1844" y="6880"/>
                  </a:lnTo>
                  <a:lnTo>
                    <a:pt x="1753" y="6969"/>
                  </a:lnTo>
                  <a:lnTo>
                    <a:pt x="1677" y="7047"/>
                  </a:lnTo>
                  <a:lnTo>
                    <a:pt x="1602" y="7124"/>
                  </a:lnTo>
                  <a:lnTo>
                    <a:pt x="1529" y="7203"/>
                  </a:lnTo>
                  <a:lnTo>
                    <a:pt x="1457" y="7282"/>
                  </a:lnTo>
                  <a:lnTo>
                    <a:pt x="1387" y="7361"/>
                  </a:lnTo>
                  <a:lnTo>
                    <a:pt x="1319" y="7441"/>
                  </a:lnTo>
                  <a:lnTo>
                    <a:pt x="1251" y="7521"/>
                  </a:lnTo>
                  <a:lnTo>
                    <a:pt x="1186" y="7603"/>
                  </a:lnTo>
                  <a:lnTo>
                    <a:pt x="1121" y="7685"/>
                  </a:lnTo>
                  <a:lnTo>
                    <a:pt x="1059" y="7768"/>
                  </a:lnTo>
                  <a:lnTo>
                    <a:pt x="998" y="7850"/>
                  </a:lnTo>
                  <a:lnTo>
                    <a:pt x="938" y="7935"/>
                  </a:lnTo>
                  <a:lnTo>
                    <a:pt x="880" y="8018"/>
                  </a:lnTo>
                  <a:lnTo>
                    <a:pt x="823" y="8104"/>
                  </a:lnTo>
                  <a:lnTo>
                    <a:pt x="767" y="8189"/>
                  </a:lnTo>
                  <a:lnTo>
                    <a:pt x="714" y="8276"/>
                  </a:lnTo>
                  <a:lnTo>
                    <a:pt x="661" y="8363"/>
                  </a:lnTo>
                  <a:lnTo>
                    <a:pt x="610" y="8451"/>
                  </a:lnTo>
                  <a:lnTo>
                    <a:pt x="561" y="8540"/>
                  </a:lnTo>
                  <a:lnTo>
                    <a:pt x="513" y="8629"/>
                  </a:lnTo>
                  <a:lnTo>
                    <a:pt x="466" y="8719"/>
                  </a:lnTo>
                  <a:lnTo>
                    <a:pt x="420" y="8810"/>
                  </a:lnTo>
                  <a:lnTo>
                    <a:pt x="377" y="8902"/>
                  </a:lnTo>
                  <a:lnTo>
                    <a:pt x="335" y="8994"/>
                  </a:lnTo>
                  <a:lnTo>
                    <a:pt x="293" y="9088"/>
                  </a:lnTo>
                  <a:lnTo>
                    <a:pt x="254" y="9181"/>
                  </a:lnTo>
                  <a:lnTo>
                    <a:pt x="216" y="9276"/>
                  </a:lnTo>
                  <a:lnTo>
                    <a:pt x="178" y="9371"/>
                  </a:lnTo>
                  <a:lnTo>
                    <a:pt x="143" y="9468"/>
                  </a:lnTo>
                  <a:lnTo>
                    <a:pt x="109" y="9564"/>
                  </a:lnTo>
                  <a:lnTo>
                    <a:pt x="77" y="9663"/>
                  </a:lnTo>
                  <a:lnTo>
                    <a:pt x="45" y="9762"/>
                  </a:lnTo>
                  <a:lnTo>
                    <a:pt x="35" y="9795"/>
                  </a:lnTo>
                  <a:lnTo>
                    <a:pt x="27" y="9829"/>
                  </a:lnTo>
                  <a:lnTo>
                    <a:pt x="19" y="9863"/>
                  </a:lnTo>
                  <a:lnTo>
                    <a:pt x="13" y="9896"/>
                  </a:lnTo>
                  <a:lnTo>
                    <a:pt x="8" y="9931"/>
                  </a:lnTo>
                  <a:lnTo>
                    <a:pt x="5" y="9965"/>
                  </a:lnTo>
                  <a:lnTo>
                    <a:pt x="2" y="9999"/>
                  </a:lnTo>
                  <a:lnTo>
                    <a:pt x="0" y="10033"/>
                  </a:lnTo>
                  <a:lnTo>
                    <a:pt x="0" y="10067"/>
                  </a:lnTo>
                  <a:lnTo>
                    <a:pt x="1" y="10101"/>
                  </a:lnTo>
                  <a:lnTo>
                    <a:pt x="3" y="10135"/>
                  </a:lnTo>
                  <a:lnTo>
                    <a:pt x="6" y="10168"/>
                  </a:lnTo>
                  <a:lnTo>
                    <a:pt x="10" y="10202"/>
                  </a:lnTo>
                  <a:lnTo>
                    <a:pt x="16" y="10235"/>
                  </a:lnTo>
                  <a:lnTo>
                    <a:pt x="22" y="10269"/>
                  </a:lnTo>
                  <a:lnTo>
                    <a:pt x="29" y="10301"/>
                  </a:lnTo>
                  <a:lnTo>
                    <a:pt x="38" y="10334"/>
                  </a:lnTo>
                  <a:lnTo>
                    <a:pt x="48" y="10366"/>
                  </a:lnTo>
                  <a:lnTo>
                    <a:pt x="58" y="10398"/>
                  </a:lnTo>
                  <a:lnTo>
                    <a:pt x="71" y="10430"/>
                  </a:lnTo>
                  <a:lnTo>
                    <a:pt x="84" y="10461"/>
                  </a:lnTo>
                  <a:lnTo>
                    <a:pt x="98" y="10492"/>
                  </a:lnTo>
                  <a:lnTo>
                    <a:pt x="113" y="10522"/>
                  </a:lnTo>
                  <a:lnTo>
                    <a:pt x="129" y="10552"/>
                  </a:lnTo>
                  <a:lnTo>
                    <a:pt x="146" y="10581"/>
                  </a:lnTo>
                  <a:lnTo>
                    <a:pt x="164" y="10611"/>
                  </a:lnTo>
                  <a:lnTo>
                    <a:pt x="184" y="10639"/>
                  </a:lnTo>
                  <a:lnTo>
                    <a:pt x="204" y="10666"/>
                  </a:lnTo>
                  <a:lnTo>
                    <a:pt x="225" y="10693"/>
                  </a:lnTo>
                  <a:lnTo>
                    <a:pt x="248" y="10719"/>
                  </a:lnTo>
                  <a:lnTo>
                    <a:pt x="271" y="10745"/>
                  </a:lnTo>
                  <a:lnTo>
                    <a:pt x="295" y="10771"/>
                  </a:lnTo>
                  <a:lnTo>
                    <a:pt x="5337" y="15800"/>
                  </a:lnTo>
                  <a:lnTo>
                    <a:pt x="5360" y="15823"/>
                  </a:lnTo>
                  <a:lnTo>
                    <a:pt x="5385" y="15846"/>
                  </a:lnTo>
                  <a:lnTo>
                    <a:pt x="5409" y="15867"/>
                  </a:lnTo>
                  <a:lnTo>
                    <a:pt x="5435" y="15887"/>
                  </a:lnTo>
                  <a:lnTo>
                    <a:pt x="5462" y="15906"/>
                  </a:lnTo>
                  <a:lnTo>
                    <a:pt x="5488" y="15925"/>
                  </a:lnTo>
                  <a:lnTo>
                    <a:pt x="5515" y="15942"/>
                  </a:lnTo>
                  <a:lnTo>
                    <a:pt x="5543" y="15959"/>
                  </a:lnTo>
                  <a:lnTo>
                    <a:pt x="5572" y="15974"/>
                  </a:lnTo>
                  <a:lnTo>
                    <a:pt x="5600" y="15989"/>
                  </a:lnTo>
                  <a:lnTo>
                    <a:pt x="5629" y="16003"/>
                  </a:lnTo>
                  <a:lnTo>
                    <a:pt x="5658" y="16017"/>
                  </a:lnTo>
                  <a:lnTo>
                    <a:pt x="5688" y="16029"/>
                  </a:lnTo>
                  <a:lnTo>
                    <a:pt x="5718" y="16039"/>
                  </a:lnTo>
                  <a:lnTo>
                    <a:pt x="5749" y="16049"/>
                  </a:lnTo>
                  <a:lnTo>
                    <a:pt x="5779" y="16058"/>
                  </a:lnTo>
                  <a:lnTo>
                    <a:pt x="5811" y="16066"/>
                  </a:lnTo>
                  <a:lnTo>
                    <a:pt x="5842" y="16073"/>
                  </a:lnTo>
                  <a:lnTo>
                    <a:pt x="5873" y="16079"/>
                  </a:lnTo>
                  <a:lnTo>
                    <a:pt x="5904" y="16085"/>
                  </a:lnTo>
                  <a:lnTo>
                    <a:pt x="5937" y="16089"/>
                  </a:lnTo>
                  <a:lnTo>
                    <a:pt x="5969" y="16092"/>
                  </a:lnTo>
                  <a:lnTo>
                    <a:pt x="6001" y="16094"/>
                  </a:lnTo>
                  <a:lnTo>
                    <a:pt x="6033" y="16095"/>
                  </a:lnTo>
                  <a:lnTo>
                    <a:pt x="6066" y="16095"/>
                  </a:lnTo>
                  <a:lnTo>
                    <a:pt x="6098" y="16094"/>
                  </a:lnTo>
                  <a:lnTo>
                    <a:pt x="6130" y="16092"/>
                  </a:lnTo>
                  <a:lnTo>
                    <a:pt x="6162" y="16089"/>
                  </a:lnTo>
                  <a:lnTo>
                    <a:pt x="6195" y="16084"/>
                  </a:lnTo>
                  <a:lnTo>
                    <a:pt x="6227" y="16079"/>
                  </a:lnTo>
                  <a:lnTo>
                    <a:pt x="6259" y="16073"/>
                  </a:lnTo>
                  <a:lnTo>
                    <a:pt x="6291" y="16066"/>
                  </a:lnTo>
                  <a:lnTo>
                    <a:pt x="6326" y="16057"/>
                  </a:lnTo>
                  <a:lnTo>
                    <a:pt x="6359" y="16047"/>
                  </a:lnTo>
                  <a:lnTo>
                    <a:pt x="6391" y="16036"/>
                  </a:lnTo>
                  <a:lnTo>
                    <a:pt x="6424" y="16024"/>
                  </a:lnTo>
                  <a:lnTo>
                    <a:pt x="6456" y="16009"/>
                  </a:lnTo>
                  <a:lnTo>
                    <a:pt x="6487" y="15995"/>
                  </a:lnTo>
                  <a:lnTo>
                    <a:pt x="6517" y="15980"/>
                  </a:lnTo>
                  <a:lnTo>
                    <a:pt x="6548" y="15964"/>
                  </a:lnTo>
                  <a:lnTo>
                    <a:pt x="6577" y="15947"/>
                  </a:lnTo>
                  <a:lnTo>
                    <a:pt x="6605" y="15929"/>
                  </a:lnTo>
                  <a:lnTo>
                    <a:pt x="6633" y="15909"/>
                  </a:lnTo>
                  <a:lnTo>
                    <a:pt x="6660" y="15890"/>
                  </a:lnTo>
                  <a:lnTo>
                    <a:pt x="6687" y="15869"/>
                  </a:lnTo>
                  <a:lnTo>
                    <a:pt x="6713" y="15847"/>
                  </a:lnTo>
                  <a:lnTo>
                    <a:pt x="6738" y="15823"/>
                  </a:lnTo>
                  <a:lnTo>
                    <a:pt x="6762" y="15800"/>
                  </a:lnTo>
                  <a:lnTo>
                    <a:pt x="6784" y="15778"/>
                  </a:lnTo>
                  <a:lnTo>
                    <a:pt x="6804" y="15756"/>
                  </a:lnTo>
                  <a:lnTo>
                    <a:pt x="6824" y="15733"/>
                  </a:lnTo>
                  <a:lnTo>
                    <a:pt x="6843" y="15710"/>
                  </a:lnTo>
                  <a:lnTo>
                    <a:pt x="6861" y="15686"/>
                  </a:lnTo>
                  <a:lnTo>
                    <a:pt x="6879" y="15661"/>
                  </a:lnTo>
                  <a:lnTo>
                    <a:pt x="6895" y="15635"/>
                  </a:lnTo>
                  <a:lnTo>
                    <a:pt x="6912" y="15610"/>
                  </a:lnTo>
                  <a:lnTo>
                    <a:pt x="6928" y="15584"/>
                  </a:lnTo>
                  <a:lnTo>
                    <a:pt x="6942" y="15557"/>
                  </a:lnTo>
                  <a:lnTo>
                    <a:pt x="6956" y="15530"/>
                  </a:lnTo>
                  <a:lnTo>
                    <a:pt x="6969" y="15501"/>
                  </a:lnTo>
                  <a:lnTo>
                    <a:pt x="6981" y="15473"/>
                  </a:lnTo>
                  <a:lnTo>
                    <a:pt x="6992" y="15445"/>
                  </a:lnTo>
                  <a:lnTo>
                    <a:pt x="7003" y="15416"/>
                  </a:lnTo>
                  <a:lnTo>
                    <a:pt x="7012" y="15386"/>
                  </a:lnTo>
                  <a:lnTo>
                    <a:pt x="7035" y="15317"/>
                  </a:lnTo>
                  <a:lnTo>
                    <a:pt x="7058" y="15249"/>
                  </a:lnTo>
                  <a:lnTo>
                    <a:pt x="7081" y="15181"/>
                  </a:lnTo>
                  <a:lnTo>
                    <a:pt x="7106" y="15113"/>
                  </a:lnTo>
                  <a:lnTo>
                    <a:pt x="7132" y="15047"/>
                  </a:lnTo>
                  <a:lnTo>
                    <a:pt x="7159" y="14980"/>
                  </a:lnTo>
                  <a:lnTo>
                    <a:pt x="7187" y="14915"/>
                  </a:lnTo>
                  <a:lnTo>
                    <a:pt x="7216" y="14850"/>
                  </a:lnTo>
                  <a:lnTo>
                    <a:pt x="7245" y="14784"/>
                  </a:lnTo>
                  <a:lnTo>
                    <a:pt x="7277" y="14721"/>
                  </a:lnTo>
                  <a:lnTo>
                    <a:pt x="7309" y="14657"/>
                  </a:lnTo>
                  <a:lnTo>
                    <a:pt x="7341" y="14593"/>
                  </a:lnTo>
                  <a:lnTo>
                    <a:pt x="7375" y="14531"/>
                  </a:lnTo>
                  <a:lnTo>
                    <a:pt x="7411" y="14468"/>
                  </a:lnTo>
                  <a:lnTo>
                    <a:pt x="7446" y="14407"/>
                  </a:lnTo>
                  <a:lnTo>
                    <a:pt x="7483" y="14346"/>
                  </a:lnTo>
                  <a:lnTo>
                    <a:pt x="7522" y="14284"/>
                  </a:lnTo>
                  <a:lnTo>
                    <a:pt x="7561" y="14224"/>
                  </a:lnTo>
                  <a:lnTo>
                    <a:pt x="7601" y="14165"/>
                  </a:lnTo>
                  <a:lnTo>
                    <a:pt x="7642" y="14104"/>
                  </a:lnTo>
                  <a:lnTo>
                    <a:pt x="7684" y="14046"/>
                  </a:lnTo>
                  <a:lnTo>
                    <a:pt x="7727" y="13987"/>
                  </a:lnTo>
                  <a:lnTo>
                    <a:pt x="7773" y="13929"/>
                  </a:lnTo>
                  <a:lnTo>
                    <a:pt x="7818" y="13871"/>
                  </a:lnTo>
                  <a:lnTo>
                    <a:pt x="7864" y="13814"/>
                  </a:lnTo>
                  <a:lnTo>
                    <a:pt x="7912" y="13756"/>
                  </a:lnTo>
                  <a:lnTo>
                    <a:pt x="7961" y="13700"/>
                  </a:lnTo>
                  <a:lnTo>
                    <a:pt x="8011" y="13644"/>
                  </a:lnTo>
                  <a:lnTo>
                    <a:pt x="8062" y="13588"/>
                  </a:lnTo>
                  <a:lnTo>
                    <a:pt x="8113" y="13532"/>
                  </a:lnTo>
                  <a:lnTo>
                    <a:pt x="8167" y="13478"/>
                  </a:lnTo>
                  <a:lnTo>
                    <a:pt x="8221" y="13422"/>
                  </a:lnTo>
                  <a:lnTo>
                    <a:pt x="8295" y="13350"/>
                  </a:lnTo>
                  <a:lnTo>
                    <a:pt x="8370" y="13278"/>
                  </a:lnTo>
                  <a:lnTo>
                    <a:pt x="8446" y="13208"/>
                  </a:lnTo>
                  <a:lnTo>
                    <a:pt x="8524" y="13139"/>
                  </a:lnTo>
                  <a:lnTo>
                    <a:pt x="8603" y="13070"/>
                  </a:lnTo>
                  <a:lnTo>
                    <a:pt x="8683" y="13003"/>
                  </a:lnTo>
                  <a:lnTo>
                    <a:pt x="8765" y="12936"/>
                  </a:lnTo>
                  <a:lnTo>
                    <a:pt x="8847" y="12871"/>
                  </a:lnTo>
                  <a:lnTo>
                    <a:pt x="8931" y="12806"/>
                  </a:lnTo>
                  <a:lnTo>
                    <a:pt x="9016" y="12741"/>
                  </a:lnTo>
                  <a:lnTo>
                    <a:pt x="9101" y="12678"/>
                  </a:lnTo>
                  <a:lnTo>
                    <a:pt x="9188" y="12615"/>
                  </a:lnTo>
                  <a:lnTo>
                    <a:pt x="9277" y="12553"/>
                  </a:lnTo>
                  <a:lnTo>
                    <a:pt x="9366" y="12491"/>
                  </a:lnTo>
                  <a:lnTo>
                    <a:pt x="9455" y="12430"/>
                  </a:lnTo>
                  <a:lnTo>
                    <a:pt x="9546" y="12369"/>
                  </a:lnTo>
                  <a:lnTo>
                    <a:pt x="9638" y="12309"/>
                  </a:lnTo>
                  <a:lnTo>
                    <a:pt x="9730" y="12249"/>
                  </a:lnTo>
                  <a:lnTo>
                    <a:pt x="9823" y="12190"/>
                  </a:lnTo>
                  <a:lnTo>
                    <a:pt x="9917" y="12131"/>
                  </a:lnTo>
                  <a:lnTo>
                    <a:pt x="10012" y="12072"/>
                  </a:lnTo>
                  <a:lnTo>
                    <a:pt x="10107" y="12014"/>
                  </a:lnTo>
                  <a:lnTo>
                    <a:pt x="10203" y="11956"/>
                  </a:lnTo>
                  <a:lnTo>
                    <a:pt x="10300" y="11897"/>
                  </a:lnTo>
                  <a:lnTo>
                    <a:pt x="10495" y="11781"/>
                  </a:lnTo>
                  <a:lnTo>
                    <a:pt x="10692" y="11665"/>
                  </a:lnTo>
                  <a:lnTo>
                    <a:pt x="10892" y="11549"/>
                  </a:lnTo>
                  <a:lnTo>
                    <a:pt x="11093" y="11432"/>
                  </a:lnTo>
                  <a:lnTo>
                    <a:pt x="11308" y="11309"/>
                  </a:lnTo>
                  <a:lnTo>
                    <a:pt x="11522" y="11183"/>
                  </a:lnTo>
                  <a:lnTo>
                    <a:pt x="11737" y="11056"/>
                  </a:lnTo>
                  <a:lnTo>
                    <a:pt x="11952" y="10929"/>
                  </a:lnTo>
                  <a:lnTo>
                    <a:pt x="12059" y="10864"/>
                  </a:lnTo>
                  <a:lnTo>
                    <a:pt x="12166" y="10799"/>
                  </a:lnTo>
                  <a:lnTo>
                    <a:pt x="12272" y="10732"/>
                  </a:lnTo>
                  <a:lnTo>
                    <a:pt x="12379" y="10666"/>
                  </a:lnTo>
                  <a:lnTo>
                    <a:pt x="12485" y="10599"/>
                  </a:lnTo>
                  <a:lnTo>
                    <a:pt x="12591" y="10530"/>
                  </a:lnTo>
                  <a:lnTo>
                    <a:pt x="12697" y="10462"/>
                  </a:lnTo>
                  <a:lnTo>
                    <a:pt x="12802" y="10392"/>
                  </a:lnTo>
                  <a:lnTo>
                    <a:pt x="12906" y="10321"/>
                  </a:lnTo>
                  <a:lnTo>
                    <a:pt x="13009" y="10249"/>
                  </a:lnTo>
                  <a:lnTo>
                    <a:pt x="13113" y="10177"/>
                  </a:lnTo>
                  <a:lnTo>
                    <a:pt x="13215" y="10104"/>
                  </a:lnTo>
                  <a:lnTo>
                    <a:pt x="13317" y="10029"/>
                  </a:lnTo>
                  <a:lnTo>
                    <a:pt x="13419" y="9954"/>
                  </a:lnTo>
                  <a:lnTo>
                    <a:pt x="13519" y="9876"/>
                  </a:lnTo>
                  <a:lnTo>
                    <a:pt x="13618" y="9799"/>
                  </a:lnTo>
                  <a:lnTo>
                    <a:pt x="13717" y="9719"/>
                  </a:lnTo>
                  <a:lnTo>
                    <a:pt x="13815" y="9639"/>
                  </a:lnTo>
                  <a:lnTo>
                    <a:pt x="13912" y="9556"/>
                  </a:lnTo>
                  <a:lnTo>
                    <a:pt x="14007" y="9473"/>
                  </a:lnTo>
                  <a:lnTo>
                    <a:pt x="14101" y="9388"/>
                  </a:lnTo>
                  <a:lnTo>
                    <a:pt x="14195" y="9302"/>
                  </a:lnTo>
                  <a:lnTo>
                    <a:pt x="14288" y="9214"/>
                  </a:lnTo>
                  <a:lnTo>
                    <a:pt x="14379" y="9125"/>
                  </a:lnTo>
                  <a:lnTo>
                    <a:pt x="14455" y="9047"/>
                  </a:lnTo>
                  <a:lnTo>
                    <a:pt x="14530" y="8970"/>
                  </a:lnTo>
                  <a:lnTo>
                    <a:pt x="14602" y="8891"/>
                  </a:lnTo>
                  <a:lnTo>
                    <a:pt x="14675" y="8813"/>
                  </a:lnTo>
                  <a:lnTo>
                    <a:pt x="14745" y="8734"/>
                  </a:lnTo>
                  <a:lnTo>
                    <a:pt x="14813" y="8653"/>
                  </a:lnTo>
                  <a:lnTo>
                    <a:pt x="14881" y="8573"/>
                  </a:lnTo>
                  <a:lnTo>
                    <a:pt x="14946" y="8491"/>
                  </a:lnTo>
                  <a:lnTo>
                    <a:pt x="15011" y="8410"/>
                  </a:lnTo>
                  <a:lnTo>
                    <a:pt x="15073" y="8327"/>
                  </a:lnTo>
                  <a:lnTo>
                    <a:pt x="15134" y="8244"/>
                  </a:lnTo>
                  <a:lnTo>
                    <a:pt x="15194" y="8160"/>
                  </a:lnTo>
                  <a:lnTo>
                    <a:pt x="15252" y="8076"/>
                  </a:lnTo>
                  <a:lnTo>
                    <a:pt x="15309" y="7990"/>
                  </a:lnTo>
                  <a:lnTo>
                    <a:pt x="15365" y="7905"/>
                  </a:lnTo>
                  <a:lnTo>
                    <a:pt x="15418" y="7818"/>
                  </a:lnTo>
                  <a:lnTo>
                    <a:pt x="15471" y="7731"/>
                  </a:lnTo>
                  <a:lnTo>
                    <a:pt x="15522" y="7643"/>
                  </a:lnTo>
                  <a:lnTo>
                    <a:pt x="15571" y="7555"/>
                  </a:lnTo>
                  <a:lnTo>
                    <a:pt x="15619" y="7465"/>
                  </a:lnTo>
                  <a:lnTo>
                    <a:pt x="15666" y="7375"/>
                  </a:lnTo>
                  <a:lnTo>
                    <a:pt x="15712" y="7284"/>
                  </a:lnTo>
                  <a:lnTo>
                    <a:pt x="15755" y="7192"/>
                  </a:lnTo>
                  <a:lnTo>
                    <a:pt x="15797" y="7100"/>
                  </a:lnTo>
                  <a:lnTo>
                    <a:pt x="15839" y="7007"/>
                  </a:lnTo>
                  <a:lnTo>
                    <a:pt x="15878" y="6913"/>
                  </a:lnTo>
                  <a:lnTo>
                    <a:pt x="15916" y="6818"/>
                  </a:lnTo>
                  <a:lnTo>
                    <a:pt x="15954" y="6723"/>
                  </a:lnTo>
                  <a:lnTo>
                    <a:pt x="15989" y="6626"/>
                  </a:lnTo>
                  <a:lnTo>
                    <a:pt x="16023" y="6530"/>
                  </a:lnTo>
                  <a:lnTo>
                    <a:pt x="16055" y="6431"/>
                  </a:lnTo>
                  <a:lnTo>
                    <a:pt x="16087" y="6332"/>
                  </a:lnTo>
                  <a:lnTo>
                    <a:pt x="16097" y="6299"/>
                  </a:lnTo>
                  <a:lnTo>
                    <a:pt x="16105" y="6265"/>
                  </a:lnTo>
                  <a:lnTo>
                    <a:pt x="16113" y="6232"/>
                  </a:lnTo>
                  <a:lnTo>
                    <a:pt x="16119" y="6198"/>
                  </a:lnTo>
                  <a:lnTo>
                    <a:pt x="16124" y="6163"/>
                  </a:lnTo>
                  <a:lnTo>
                    <a:pt x="16127" y="6129"/>
                  </a:lnTo>
                  <a:lnTo>
                    <a:pt x="16130" y="6095"/>
                  </a:lnTo>
                  <a:lnTo>
                    <a:pt x="16132" y="6062"/>
                  </a:lnTo>
                  <a:lnTo>
                    <a:pt x="16132" y="6028"/>
                  </a:lnTo>
                  <a:lnTo>
                    <a:pt x="16131" y="5993"/>
                  </a:lnTo>
                  <a:lnTo>
                    <a:pt x="16129" y="5960"/>
                  </a:lnTo>
                  <a:lnTo>
                    <a:pt x="16126" y="5926"/>
                  </a:lnTo>
                  <a:lnTo>
                    <a:pt x="16122" y="5893"/>
                  </a:lnTo>
                  <a:lnTo>
                    <a:pt x="16116" y="5860"/>
                  </a:lnTo>
                  <a:lnTo>
                    <a:pt x="16110" y="5826"/>
                  </a:lnTo>
                  <a:lnTo>
                    <a:pt x="16103" y="5793"/>
                  </a:lnTo>
                  <a:lnTo>
                    <a:pt x="16094" y="5761"/>
                  </a:lnTo>
                  <a:lnTo>
                    <a:pt x="16084" y="5729"/>
                  </a:lnTo>
                  <a:lnTo>
                    <a:pt x="16074" y="5697"/>
                  </a:lnTo>
                  <a:lnTo>
                    <a:pt x="16061" y="5664"/>
                  </a:lnTo>
                  <a:lnTo>
                    <a:pt x="16048" y="5633"/>
                  </a:lnTo>
                  <a:lnTo>
                    <a:pt x="16034" y="5603"/>
                  </a:lnTo>
                  <a:lnTo>
                    <a:pt x="16019" y="5573"/>
                  </a:lnTo>
                  <a:lnTo>
                    <a:pt x="16003" y="5543"/>
                  </a:lnTo>
                  <a:lnTo>
                    <a:pt x="15986" y="5514"/>
                  </a:lnTo>
                  <a:lnTo>
                    <a:pt x="15968" y="5484"/>
                  </a:lnTo>
                  <a:lnTo>
                    <a:pt x="15948" y="5456"/>
                  </a:lnTo>
                  <a:lnTo>
                    <a:pt x="15928" y="5429"/>
                  </a:lnTo>
                  <a:lnTo>
                    <a:pt x="15907" y="5402"/>
                  </a:lnTo>
                  <a:lnTo>
                    <a:pt x="15884" y="5375"/>
                  </a:lnTo>
                  <a:lnTo>
                    <a:pt x="15861" y="5350"/>
                  </a:lnTo>
                  <a:lnTo>
                    <a:pt x="15837" y="53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0" name="Freeform 201"/>
            <p:cNvSpPr>
              <a:spLocks noEditPoints="1"/>
            </p:cNvSpPr>
            <p:nvPr/>
          </p:nvSpPr>
          <p:spPr bwMode="auto">
            <a:xfrm>
              <a:off x="3043238" y="4397375"/>
              <a:ext cx="185738" cy="193675"/>
            </a:xfrm>
            <a:custGeom>
              <a:avLst/>
              <a:gdLst>
                <a:gd name="T0" fmla="*/ 3132 w 4362"/>
                <a:gd name="T1" fmla="*/ 3096 h 4518"/>
                <a:gd name="T2" fmla="*/ 2633 w 4362"/>
                <a:gd name="T3" fmla="*/ 2415 h 4518"/>
                <a:gd name="T4" fmla="*/ 3056 w 4362"/>
                <a:gd name="T5" fmla="*/ 2277 h 4518"/>
                <a:gd name="T6" fmla="*/ 3379 w 4362"/>
                <a:gd name="T7" fmla="*/ 2332 h 4518"/>
                <a:gd name="T8" fmla="*/ 3583 w 4362"/>
                <a:gd name="T9" fmla="*/ 2521 h 4518"/>
                <a:gd name="T10" fmla="*/ 3655 w 4362"/>
                <a:gd name="T11" fmla="*/ 2803 h 4518"/>
                <a:gd name="T12" fmla="*/ 1124 w 4362"/>
                <a:gd name="T13" fmla="*/ 2140 h 4518"/>
                <a:gd name="T14" fmla="*/ 801 w 4362"/>
                <a:gd name="T15" fmla="*/ 1993 h 4518"/>
                <a:gd name="T16" fmla="*/ 680 w 4362"/>
                <a:gd name="T17" fmla="*/ 1678 h 4518"/>
                <a:gd name="T18" fmla="*/ 821 w 4362"/>
                <a:gd name="T19" fmla="*/ 1269 h 4518"/>
                <a:gd name="T20" fmla="*/ 1394 w 4362"/>
                <a:gd name="T21" fmla="*/ 1652 h 4518"/>
                <a:gd name="T22" fmla="*/ 1411 w 4362"/>
                <a:gd name="T23" fmla="*/ 2093 h 4518"/>
                <a:gd name="T24" fmla="*/ 3840 w 4362"/>
                <a:gd name="T25" fmla="*/ 1684 h 4518"/>
                <a:gd name="T26" fmla="*/ 3406 w 4362"/>
                <a:gd name="T27" fmla="*/ 1499 h 4518"/>
                <a:gd name="T28" fmla="*/ 2969 w 4362"/>
                <a:gd name="T29" fmla="*/ 1472 h 4518"/>
                <a:gd name="T30" fmla="*/ 2528 w 4362"/>
                <a:gd name="T31" fmla="*/ 1573 h 4518"/>
                <a:gd name="T32" fmla="*/ 1732 w 4362"/>
                <a:gd name="T33" fmla="*/ 1516 h 4518"/>
                <a:gd name="T34" fmla="*/ 1241 w 4362"/>
                <a:gd name="T35" fmla="*/ 847 h 4518"/>
                <a:gd name="T36" fmla="*/ 1571 w 4362"/>
                <a:gd name="T37" fmla="*/ 732 h 4518"/>
                <a:gd name="T38" fmla="*/ 2116 w 4362"/>
                <a:gd name="T39" fmla="*/ 825 h 4518"/>
                <a:gd name="T40" fmla="*/ 2348 w 4362"/>
                <a:gd name="T41" fmla="*/ 801 h 4518"/>
                <a:gd name="T42" fmla="*/ 2491 w 4362"/>
                <a:gd name="T43" fmla="*/ 617 h 4518"/>
                <a:gd name="T44" fmla="*/ 2475 w 4362"/>
                <a:gd name="T45" fmla="*/ 366 h 4518"/>
                <a:gd name="T46" fmla="*/ 2240 w 4362"/>
                <a:gd name="T47" fmla="*/ 108 h 4518"/>
                <a:gd name="T48" fmla="*/ 1861 w 4362"/>
                <a:gd name="T49" fmla="*/ 2 h 4518"/>
                <a:gd name="T50" fmla="*/ 1447 w 4362"/>
                <a:gd name="T51" fmla="*/ 51 h 4518"/>
                <a:gd name="T52" fmla="*/ 1028 w 4362"/>
                <a:gd name="T53" fmla="*/ 241 h 4518"/>
                <a:gd name="T54" fmla="*/ 593 w 4362"/>
                <a:gd name="T55" fmla="*/ 342 h 4518"/>
                <a:gd name="T56" fmla="*/ 417 w 4362"/>
                <a:gd name="T57" fmla="*/ 344 h 4518"/>
                <a:gd name="T58" fmla="*/ 317 w 4362"/>
                <a:gd name="T59" fmla="*/ 504 h 4518"/>
                <a:gd name="T60" fmla="*/ 456 w 4362"/>
                <a:gd name="T61" fmla="*/ 721 h 4518"/>
                <a:gd name="T62" fmla="*/ 211 w 4362"/>
                <a:gd name="T63" fmla="*/ 1149 h 4518"/>
                <a:gd name="T64" fmla="*/ 34 w 4362"/>
                <a:gd name="T65" fmla="*/ 1621 h 4518"/>
                <a:gd name="T66" fmla="*/ 10 w 4362"/>
                <a:gd name="T67" fmla="*/ 2070 h 4518"/>
                <a:gd name="T68" fmla="*/ 158 w 4362"/>
                <a:gd name="T69" fmla="*/ 2459 h 4518"/>
                <a:gd name="T70" fmla="*/ 474 w 4362"/>
                <a:gd name="T71" fmla="*/ 2756 h 4518"/>
                <a:gd name="T72" fmla="*/ 828 w 4362"/>
                <a:gd name="T73" fmla="*/ 2905 h 4518"/>
                <a:gd name="T74" fmla="*/ 1261 w 4362"/>
                <a:gd name="T75" fmla="*/ 2929 h 4518"/>
                <a:gd name="T76" fmla="*/ 2177 w 4362"/>
                <a:gd name="T77" fmla="*/ 2653 h 4518"/>
                <a:gd name="T78" fmla="*/ 2973 w 4362"/>
                <a:gd name="T79" fmla="*/ 3437 h 4518"/>
                <a:gd name="T80" fmla="*/ 2902 w 4362"/>
                <a:gd name="T81" fmla="*/ 3773 h 4518"/>
                <a:gd name="T82" fmla="*/ 2620 w 4362"/>
                <a:gd name="T83" fmla="*/ 3814 h 4518"/>
                <a:gd name="T84" fmla="*/ 2301 w 4362"/>
                <a:gd name="T85" fmla="*/ 3676 h 4518"/>
                <a:gd name="T86" fmla="*/ 1951 w 4362"/>
                <a:gd name="T87" fmla="*/ 3525 h 4518"/>
                <a:gd name="T88" fmla="*/ 1747 w 4362"/>
                <a:gd name="T89" fmla="*/ 3591 h 4518"/>
                <a:gd name="T90" fmla="*/ 1591 w 4362"/>
                <a:gd name="T91" fmla="*/ 3790 h 4518"/>
                <a:gd name="T92" fmla="*/ 1619 w 4362"/>
                <a:gd name="T93" fmla="*/ 4034 h 4518"/>
                <a:gd name="T94" fmla="*/ 1834 w 4362"/>
                <a:gd name="T95" fmla="*/ 4277 h 4518"/>
                <a:gd name="T96" fmla="*/ 2170 w 4362"/>
                <a:gd name="T97" fmla="*/ 4454 h 4518"/>
                <a:gd name="T98" fmla="*/ 2588 w 4362"/>
                <a:gd name="T99" fmla="*/ 4518 h 4518"/>
                <a:gd name="T100" fmla="*/ 3057 w 4362"/>
                <a:gd name="T101" fmla="*/ 4420 h 4518"/>
                <a:gd name="T102" fmla="*/ 3543 w 4362"/>
                <a:gd name="T103" fmla="*/ 4094 h 4518"/>
                <a:gd name="T104" fmla="*/ 3921 w 4362"/>
                <a:gd name="T105" fmla="*/ 4346 h 4518"/>
                <a:gd name="T106" fmla="*/ 4078 w 4362"/>
                <a:gd name="T107" fmla="*/ 4315 h 4518"/>
                <a:gd name="T108" fmla="*/ 4164 w 4362"/>
                <a:gd name="T109" fmla="*/ 4161 h 4518"/>
                <a:gd name="T110" fmla="*/ 4000 w 4362"/>
                <a:gd name="T111" fmla="*/ 3928 h 4518"/>
                <a:gd name="T112" fmla="*/ 4060 w 4362"/>
                <a:gd name="T113" fmla="*/ 3466 h 4518"/>
                <a:gd name="T114" fmla="*/ 4292 w 4362"/>
                <a:gd name="T115" fmla="*/ 2963 h 4518"/>
                <a:gd name="T116" fmla="*/ 4361 w 4362"/>
                <a:gd name="T117" fmla="*/ 2501 h 4518"/>
                <a:gd name="T118" fmla="*/ 4260 w 4362"/>
                <a:gd name="T119" fmla="*/ 2107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2" h="4518">
                  <a:moveTo>
                    <a:pt x="3555" y="3147"/>
                  </a:moveTo>
                  <a:lnTo>
                    <a:pt x="3538" y="3178"/>
                  </a:lnTo>
                  <a:lnTo>
                    <a:pt x="3520" y="3209"/>
                  </a:lnTo>
                  <a:lnTo>
                    <a:pt x="3501" y="3238"/>
                  </a:lnTo>
                  <a:lnTo>
                    <a:pt x="3481" y="3266"/>
                  </a:lnTo>
                  <a:lnTo>
                    <a:pt x="3461" y="3293"/>
                  </a:lnTo>
                  <a:lnTo>
                    <a:pt x="3441" y="3319"/>
                  </a:lnTo>
                  <a:lnTo>
                    <a:pt x="3419" y="3345"/>
                  </a:lnTo>
                  <a:lnTo>
                    <a:pt x="3397" y="3371"/>
                  </a:lnTo>
                  <a:lnTo>
                    <a:pt x="3343" y="3316"/>
                  </a:lnTo>
                  <a:lnTo>
                    <a:pt x="3291" y="3262"/>
                  </a:lnTo>
                  <a:lnTo>
                    <a:pt x="3237" y="3208"/>
                  </a:lnTo>
                  <a:lnTo>
                    <a:pt x="3185" y="3151"/>
                  </a:lnTo>
                  <a:lnTo>
                    <a:pt x="3132" y="3096"/>
                  </a:lnTo>
                  <a:lnTo>
                    <a:pt x="3079" y="3040"/>
                  </a:lnTo>
                  <a:lnTo>
                    <a:pt x="3026" y="2982"/>
                  </a:lnTo>
                  <a:lnTo>
                    <a:pt x="2973" y="2925"/>
                  </a:lnTo>
                  <a:lnTo>
                    <a:pt x="2920" y="2867"/>
                  </a:lnTo>
                  <a:lnTo>
                    <a:pt x="2867" y="2808"/>
                  </a:lnTo>
                  <a:lnTo>
                    <a:pt x="2814" y="2750"/>
                  </a:lnTo>
                  <a:lnTo>
                    <a:pt x="2762" y="2690"/>
                  </a:lnTo>
                  <a:lnTo>
                    <a:pt x="2708" y="2631"/>
                  </a:lnTo>
                  <a:lnTo>
                    <a:pt x="2656" y="2572"/>
                  </a:lnTo>
                  <a:lnTo>
                    <a:pt x="2602" y="2511"/>
                  </a:lnTo>
                  <a:lnTo>
                    <a:pt x="2550" y="2452"/>
                  </a:lnTo>
                  <a:lnTo>
                    <a:pt x="2577" y="2440"/>
                  </a:lnTo>
                  <a:lnTo>
                    <a:pt x="2604" y="2427"/>
                  </a:lnTo>
                  <a:lnTo>
                    <a:pt x="2633" y="2415"/>
                  </a:lnTo>
                  <a:lnTo>
                    <a:pt x="2661" y="2403"/>
                  </a:lnTo>
                  <a:lnTo>
                    <a:pt x="2690" y="2390"/>
                  </a:lnTo>
                  <a:lnTo>
                    <a:pt x="2719" y="2377"/>
                  </a:lnTo>
                  <a:lnTo>
                    <a:pt x="2748" y="2365"/>
                  </a:lnTo>
                  <a:lnTo>
                    <a:pt x="2779" y="2351"/>
                  </a:lnTo>
                  <a:lnTo>
                    <a:pt x="2810" y="2339"/>
                  </a:lnTo>
                  <a:lnTo>
                    <a:pt x="2840" y="2328"/>
                  </a:lnTo>
                  <a:lnTo>
                    <a:pt x="2871" y="2318"/>
                  </a:lnTo>
                  <a:lnTo>
                    <a:pt x="2902" y="2308"/>
                  </a:lnTo>
                  <a:lnTo>
                    <a:pt x="2932" y="2300"/>
                  </a:lnTo>
                  <a:lnTo>
                    <a:pt x="2963" y="2293"/>
                  </a:lnTo>
                  <a:lnTo>
                    <a:pt x="2993" y="2286"/>
                  </a:lnTo>
                  <a:lnTo>
                    <a:pt x="3025" y="2281"/>
                  </a:lnTo>
                  <a:lnTo>
                    <a:pt x="3056" y="2277"/>
                  </a:lnTo>
                  <a:lnTo>
                    <a:pt x="3087" y="2274"/>
                  </a:lnTo>
                  <a:lnTo>
                    <a:pt x="3119" y="2273"/>
                  </a:lnTo>
                  <a:lnTo>
                    <a:pt x="3149" y="2274"/>
                  </a:lnTo>
                  <a:lnTo>
                    <a:pt x="3180" y="2276"/>
                  </a:lnTo>
                  <a:lnTo>
                    <a:pt x="3211" y="2280"/>
                  </a:lnTo>
                  <a:lnTo>
                    <a:pt x="3243" y="2285"/>
                  </a:lnTo>
                  <a:lnTo>
                    <a:pt x="3274" y="2292"/>
                  </a:lnTo>
                  <a:lnTo>
                    <a:pt x="3289" y="2296"/>
                  </a:lnTo>
                  <a:lnTo>
                    <a:pt x="3304" y="2300"/>
                  </a:lnTo>
                  <a:lnTo>
                    <a:pt x="3319" y="2306"/>
                  </a:lnTo>
                  <a:lnTo>
                    <a:pt x="3334" y="2311"/>
                  </a:lnTo>
                  <a:lnTo>
                    <a:pt x="3349" y="2318"/>
                  </a:lnTo>
                  <a:lnTo>
                    <a:pt x="3364" y="2325"/>
                  </a:lnTo>
                  <a:lnTo>
                    <a:pt x="3379" y="2332"/>
                  </a:lnTo>
                  <a:lnTo>
                    <a:pt x="3393" y="2340"/>
                  </a:lnTo>
                  <a:lnTo>
                    <a:pt x="3408" y="2349"/>
                  </a:lnTo>
                  <a:lnTo>
                    <a:pt x="3422" y="2359"/>
                  </a:lnTo>
                  <a:lnTo>
                    <a:pt x="3436" y="2369"/>
                  </a:lnTo>
                  <a:lnTo>
                    <a:pt x="3450" y="2379"/>
                  </a:lnTo>
                  <a:lnTo>
                    <a:pt x="3463" y="2390"/>
                  </a:lnTo>
                  <a:lnTo>
                    <a:pt x="3477" y="2401"/>
                  </a:lnTo>
                  <a:lnTo>
                    <a:pt x="3492" y="2413"/>
                  </a:lnTo>
                  <a:lnTo>
                    <a:pt x="3505" y="2426"/>
                  </a:lnTo>
                  <a:lnTo>
                    <a:pt x="3530" y="2453"/>
                  </a:lnTo>
                  <a:lnTo>
                    <a:pt x="3553" y="2480"/>
                  </a:lnTo>
                  <a:lnTo>
                    <a:pt x="3564" y="2493"/>
                  </a:lnTo>
                  <a:lnTo>
                    <a:pt x="3573" y="2507"/>
                  </a:lnTo>
                  <a:lnTo>
                    <a:pt x="3583" y="2521"/>
                  </a:lnTo>
                  <a:lnTo>
                    <a:pt x="3591" y="2535"/>
                  </a:lnTo>
                  <a:lnTo>
                    <a:pt x="3599" y="2549"/>
                  </a:lnTo>
                  <a:lnTo>
                    <a:pt x="3608" y="2563"/>
                  </a:lnTo>
                  <a:lnTo>
                    <a:pt x="3615" y="2578"/>
                  </a:lnTo>
                  <a:lnTo>
                    <a:pt x="3621" y="2592"/>
                  </a:lnTo>
                  <a:lnTo>
                    <a:pt x="3626" y="2606"/>
                  </a:lnTo>
                  <a:lnTo>
                    <a:pt x="3631" y="2621"/>
                  </a:lnTo>
                  <a:lnTo>
                    <a:pt x="3635" y="2635"/>
                  </a:lnTo>
                  <a:lnTo>
                    <a:pt x="3639" y="2650"/>
                  </a:lnTo>
                  <a:lnTo>
                    <a:pt x="3645" y="2680"/>
                  </a:lnTo>
                  <a:lnTo>
                    <a:pt x="3650" y="2711"/>
                  </a:lnTo>
                  <a:lnTo>
                    <a:pt x="3653" y="2742"/>
                  </a:lnTo>
                  <a:lnTo>
                    <a:pt x="3655" y="2772"/>
                  </a:lnTo>
                  <a:lnTo>
                    <a:pt x="3655" y="2803"/>
                  </a:lnTo>
                  <a:lnTo>
                    <a:pt x="3653" y="2833"/>
                  </a:lnTo>
                  <a:lnTo>
                    <a:pt x="3650" y="2865"/>
                  </a:lnTo>
                  <a:lnTo>
                    <a:pt x="3646" y="2896"/>
                  </a:lnTo>
                  <a:lnTo>
                    <a:pt x="3640" y="2927"/>
                  </a:lnTo>
                  <a:lnTo>
                    <a:pt x="3632" y="2958"/>
                  </a:lnTo>
                  <a:lnTo>
                    <a:pt x="3623" y="2989"/>
                  </a:lnTo>
                  <a:lnTo>
                    <a:pt x="3613" y="3021"/>
                  </a:lnTo>
                  <a:lnTo>
                    <a:pt x="3600" y="3053"/>
                  </a:lnTo>
                  <a:lnTo>
                    <a:pt x="3586" y="3084"/>
                  </a:lnTo>
                  <a:lnTo>
                    <a:pt x="3571" y="3116"/>
                  </a:lnTo>
                  <a:lnTo>
                    <a:pt x="3555" y="3147"/>
                  </a:lnTo>
                  <a:close/>
                  <a:moveTo>
                    <a:pt x="1177" y="2140"/>
                  </a:moveTo>
                  <a:lnTo>
                    <a:pt x="1150" y="2141"/>
                  </a:lnTo>
                  <a:lnTo>
                    <a:pt x="1124" y="2140"/>
                  </a:lnTo>
                  <a:lnTo>
                    <a:pt x="1099" y="2138"/>
                  </a:lnTo>
                  <a:lnTo>
                    <a:pt x="1074" y="2135"/>
                  </a:lnTo>
                  <a:lnTo>
                    <a:pt x="1049" y="2130"/>
                  </a:lnTo>
                  <a:lnTo>
                    <a:pt x="1024" y="2124"/>
                  </a:lnTo>
                  <a:lnTo>
                    <a:pt x="1000" y="2117"/>
                  </a:lnTo>
                  <a:lnTo>
                    <a:pt x="976" y="2109"/>
                  </a:lnTo>
                  <a:lnTo>
                    <a:pt x="953" y="2099"/>
                  </a:lnTo>
                  <a:lnTo>
                    <a:pt x="931" y="2088"/>
                  </a:lnTo>
                  <a:lnTo>
                    <a:pt x="907" y="2076"/>
                  </a:lnTo>
                  <a:lnTo>
                    <a:pt x="885" y="2062"/>
                  </a:lnTo>
                  <a:lnTo>
                    <a:pt x="864" y="2047"/>
                  </a:lnTo>
                  <a:lnTo>
                    <a:pt x="843" y="2031"/>
                  </a:lnTo>
                  <a:lnTo>
                    <a:pt x="822" y="2012"/>
                  </a:lnTo>
                  <a:lnTo>
                    <a:pt x="801" y="1993"/>
                  </a:lnTo>
                  <a:lnTo>
                    <a:pt x="784" y="1977"/>
                  </a:lnTo>
                  <a:lnTo>
                    <a:pt x="769" y="1959"/>
                  </a:lnTo>
                  <a:lnTo>
                    <a:pt x="755" y="1940"/>
                  </a:lnTo>
                  <a:lnTo>
                    <a:pt x="742" y="1920"/>
                  </a:lnTo>
                  <a:lnTo>
                    <a:pt x="730" y="1900"/>
                  </a:lnTo>
                  <a:lnTo>
                    <a:pt x="720" y="1878"/>
                  </a:lnTo>
                  <a:lnTo>
                    <a:pt x="711" y="1856"/>
                  </a:lnTo>
                  <a:lnTo>
                    <a:pt x="703" y="1831"/>
                  </a:lnTo>
                  <a:lnTo>
                    <a:pt x="696" y="1807"/>
                  </a:lnTo>
                  <a:lnTo>
                    <a:pt x="690" y="1783"/>
                  </a:lnTo>
                  <a:lnTo>
                    <a:pt x="686" y="1758"/>
                  </a:lnTo>
                  <a:lnTo>
                    <a:pt x="683" y="1732"/>
                  </a:lnTo>
                  <a:lnTo>
                    <a:pt x="681" y="1705"/>
                  </a:lnTo>
                  <a:lnTo>
                    <a:pt x="680" y="1678"/>
                  </a:lnTo>
                  <a:lnTo>
                    <a:pt x="681" y="1650"/>
                  </a:lnTo>
                  <a:lnTo>
                    <a:pt x="684" y="1622"/>
                  </a:lnTo>
                  <a:lnTo>
                    <a:pt x="687" y="1593"/>
                  </a:lnTo>
                  <a:lnTo>
                    <a:pt x="691" y="1564"/>
                  </a:lnTo>
                  <a:lnTo>
                    <a:pt x="698" y="1536"/>
                  </a:lnTo>
                  <a:lnTo>
                    <a:pt x="705" y="1507"/>
                  </a:lnTo>
                  <a:lnTo>
                    <a:pt x="715" y="1476"/>
                  </a:lnTo>
                  <a:lnTo>
                    <a:pt x="725" y="1447"/>
                  </a:lnTo>
                  <a:lnTo>
                    <a:pt x="738" y="1418"/>
                  </a:lnTo>
                  <a:lnTo>
                    <a:pt x="752" y="1388"/>
                  </a:lnTo>
                  <a:lnTo>
                    <a:pt x="766" y="1358"/>
                  </a:lnTo>
                  <a:lnTo>
                    <a:pt x="783" y="1328"/>
                  </a:lnTo>
                  <a:lnTo>
                    <a:pt x="802" y="1298"/>
                  </a:lnTo>
                  <a:lnTo>
                    <a:pt x="821" y="1269"/>
                  </a:lnTo>
                  <a:lnTo>
                    <a:pt x="842" y="1240"/>
                  </a:lnTo>
                  <a:lnTo>
                    <a:pt x="865" y="1210"/>
                  </a:lnTo>
                  <a:lnTo>
                    <a:pt x="889" y="1181"/>
                  </a:lnTo>
                  <a:lnTo>
                    <a:pt x="915" y="1152"/>
                  </a:lnTo>
                  <a:lnTo>
                    <a:pt x="963" y="1200"/>
                  </a:lnTo>
                  <a:lnTo>
                    <a:pt x="1011" y="1248"/>
                  </a:lnTo>
                  <a:lnTo>
                    <a:pt x="1060" y="1297"/>
                  </a:lnTo>
                  <a:lnTo>
                    <a:pt x="1107" y="1347"/>
                  </a:lnTo>
                  <a:lnTo>
                    <a:pt x="1154" y="1397"/>
                  </a:lnTo>
                  <a:lnTo>
                    <a:pt x="1203" y="1447"/>
                  </a:lnTo>
                  <a:lnTo>
                    <a:pt x="1250" y="1497"/>
                  </a:lnTo>
                  <a:lnTo>
                    <a:pt x="1299" y="1549"/>
                  </a:lnTo>
                  <a:lnTo>
                    <a:pt x="1346" y="1600"/>
                  </a:lnTo>
                  <a:lnTo>
                    <a:pt x="1394" y="1652"/>
                  </a:lnTo>
                  <a:lnTo>
                    <a:pt x="1442" y="1705"/>
                  </a:lnTo>
                  <a:lnTo>
                    <a:pt x="1490" y="1758"/>
                  </a:lnTo>
                  <a:lnTo>
                    <a:pt x="1538" y="1810"/>
                  </a:lnTo>
                  <a:lnTo>
                    <a:pt x="1586" y="1864"/>
                  </a:lnTo>
                  <a:lnTo>
                    <a:pt x="1633" y="1918"/>
                  </a:lnTo>
                  <a:lnTo>
                    <a:pt x="1682" y="1971"/>
                  </a:lnTo>
                  <a:lnTo>
                    <a:pt x="1645" y="1990"/>
                  </a:lnTo>
                  <a:lnTo>
                    <a:pt x="1610" y="2008"/>
                  </a:lnTo>
                  <a:lnTo>
                    <a:pt x="1575" y="2026"/>
                  </a:lnTo>
                  <a:lnTo>
                    <a:pt x="1541" y="2042"/>
                  </a:lnTo>
                  <a:lnTo>
                    <a:pt x="1507" y="2057"/>
                  </a:lnTo>
                  <a:lnTo>
                    <a:pt x="1474" y="2070"/>
                  </a:lnTo>
                  <a:lnTo>
                    <a:pt x="1442" y="2082"/>
                  </a:lnTo>
                  <a:lnTo>
                    <a:pt x="1411" y="2093"/>
                  </a:lnTo>
                  <a:lnTo>
                    <a:pt x="1379" y="2103"/>
                  </a:lnTo>
                  <a:lnTo>
                    <a:pt x="1348" y="2112"/>
                  </a:lnTo>
                  <a:lnTo>
                    <a:pt x="1319" y="2120"/>
                  </a:lnTo>
                  <a:lnTo>
                    <a:pt x="1289" y="2126"/>
                  </a:lnTo>
                  <a:lnTo>
                    <a:pt x="1260" y="2131"/>
                  </a:lnTo>
                  <a:lnTo>
                    <a:pt x="1232" y="2135"/>
                  </a:lnTo>
                  <a:lnTo>
                    <a:pt x="1204" y="2138"/>
                  </a:lnTo>
                  <a:lnTo>
                    <a:pt x="1177" y="2140"/>
                  </a:lnTo>
                  <a:close/>
                  <a:moveTo>
                    <a:pt x="3995" y="1799"/>
                  </a:moveTo>
                  <a:lnTo>
                    <a:pt x="3964" y="1774"/>
                  </a:lnTo>
                  <a:lnTo>
                    <a:pt x="3933" y="1750"/>
                  </a:lnTo>
                  <a:lnTo>
                    <a:pt x="3903" y="1727"/>
                  </a:lnTo>
                  <a:lnTo>
                    <a:pt x="3872" y="1705"/>
                  </a:lnTo>
                  <a:lnTo>
                    <a:pt x="3840" y="1684"/>
                  </a:lnTo>
                  <a:lnTo>
                    <a:pt x="3810" y="1663"/>
                  </a:lnTo>
                  <a:lnTo>
                    <a:pt x="3779" y="1644"/>
                  </a:lnTo>
                  <a:lnTo>
                    <a:pt x="3748" y="1626"/>
                  </a:lnTo>
                  <a:lnTo>
                    <a:pt x="3716" y="1610"/>
                  </a:lnTo>
                  <a:lnTo>
                    <a:pt x="3686" y="1594"/>
                  </a:lnTo>
                  <a:lnTo>
                    <a:pt x="3655" y="1579"/>
                  </a:lnTo>
                  <a:lnTo>
                    <a:pt x="3624" y="1566"/>
                  </a:lnTo>
                  <a:lnTo>
                    <a:pt x="3592" y="1554"/>
                  </a:lnTo>
                  <a:lnTo>
                    <a:pt x="3561" y="1542"/>
                  </a:lnTo>
                  <a:lnTo>
                    <a:pt x="3530" y="1532"/>
                  </a:lnTo>
                  <a:lnTo>
                    <a:pt x="3499" y="1523"/>
                  </a:lnTo>
                  <a:lnTo>
                    <a:pt x="3468" y="1515"/>
                  </a:lnTo>
                  <a:lnTo>
                    <a:pt x="3437" y="1507"/>
                  </a:lnTo>
                  <a:lnTo>
                    <a:pt x="3406" y="1499"/>
                  </a:lnTo>
                  <a:lnTo>
                    <a:pt x="3375" y="1493"/>
                  </a:lnTo>
                  <a:lnTo>
                    <a:pt x="3344" y="1487"/>
                  </a:lnTo>
                  <a:lnTo>
                    <a:pt x="3313" y="1482"/>
                  </a:lnTo>
                  <a:lnTo>
                    <a:pt x="3282" y="1478"/>
                  </a:lnTo>
                  <a:lnTo>
                    <a:pt x="3251" y="1474"/>
                  </a:lnTo>
                  <a:lnTo>
                    <a:pt x="3219" y="1471"/>
                  </a:lnTo>
                  <a:lnTo>
                    <a:pt x="3188" y="1469"/>
                  </a:lnTo>
                  <a:lnTo>
                    <a:pt x="3157" y="1467"/>
                  </a:lnTo>
                  <a:lnTo>
                    <a:pt x="3126" y="1466"/>
                  </a:lnTo>
                  <a:lnTo>
                    <a:pt x="3094" y="1466"/>
                  </a:lnTo>
                  <a:lnTo>
                    <a:pt x="3063" y="1466"/>
                  </a:lnTo>
                  <a:lnTo>
                    <a:pt x="3032" y="1467"/>
                  </a:lnTo>
                  <a:lnTo>
                    <a:pt x="3001" y="1469"/>
                  </a:lnTo>
                  <a:lnTo>
                    <a:pt x="2969" y="1472"/>
                  </a:lnTo>
                  <a:lnTo>
                    <a:pt x="2938" y="1475"/>
                  </a:lnTo>
                  <a:lnTo>
                    <a:pt x="2907" y="1479"/>
                  </a:lnTo>
                  <a:lnTo>
                    <a:pt x="2876" y="1483"/>
                  </a:lnTo>
                  <a:lnTo>
                    <a:pt x="2844" y="1488"/>
                  </a:lnTo>
                  <a:lnTo>
                    <a:pt x="2813" y="1494"/>
                  </a:lnTo>
                  <a:lnTo>
                    <a:pt x="2782" y="1500"/>
                  </a:lnTo>
                  <a:lnTo>
                    <a:pt x="2751" y="1508"/>
                  </a:lnTo>
                  <a:lnTo>
                    <a:pt x="2718" y="1515"/>
                  </a:lnTo>
                  <a:lnTo>
                    <a:pt x="2687" y="1523"/>
                  </a:lnTo>
                  <a:lnTo>
                    <a:pt x="2655" y="1532"/>
                  </a:lnTo>
                  <a:lnTo>
                    <a:pt x="2623" y="1541"/>
                  </a:lnTo>
                  <a:lnTo>
                    <a:pt x="2591" y="1551"/>
                  </a:lnTo>
                  <a:lnTo>
                    <a:pt x="2560" y="1562"/>
                  </a:lnTo>
                  <a:lnTo>
                    <a:pt x="2528" y="1573"/>
                  </a:lnTo>
                  <a:lnTo>
                    <a:pt x="2496" y="1585"/>
                  </a:lnTo>
                  <a:lnTo>
                    <a:pt x="2433" y="1609"/>
                  </a:lnTo>
                  <a:lnTo>
                    <a:pt x="2369" y="1635"/>
                  </a:lnTo>
                  <a:lnTo>
                    <a:pt x="2306" y="1661"/>
                  </a:lnTo>
                  <a:lnTo>
                    <a:pt x="2241" y="1688"/>
                  </a:lnTo>
                  <a:lnTo>
                    <a:pt x="2178" y="1716"/>
                  </a:lnTo>
                  <a:lnTo>
                    <a:pt x="2114" y="1744"/>
                  </a:lnTo>
                  <a:lnTo>
                    <a:pt x="2050" y="1774"/>
                  </a:lnTo>
                  <a:lnTo>
                    <a:pt x="1986" y="1804"/>
                  </a:lnTo>
                  <a:lnTo>
                    <a:pt x="1935" y="1746"/>
                  </a:lnTo>
                  <a:lnTo>
                    <a:pt x="1884" y="1689"/>
                  </a:lnTo>
                  <a:lnTo>
                    <a:pt x="1833" y="1630"/>
                  </a:lnTo>
                  <a:lnTo>
                    <a:pt x="1783" y="1573"/>
                  </a:lnTo>
                  <a:lnTo>
                    <a:pt x="1732" y="1516"/>
                  </a:lnTo>
                  <a:lnTo>
                    <a:pt x="1681" y="1458"/>
                  </a:lnTo>
                  <a:lnTo>
                    <a:pt x="1630" y="1401"/>
                  </a:lnTo>
                  <a:lnTo>
                    <a:pt x="1580" y="1344"/>
                  </a:lnTo>
                  <a:lnTo>
                    <a:pt x="1529" y="1287"/>
                  </a:lnTo>
                  <a:lnTo>
                    <a:pt x="1478" y="1231"/>
                  </a:lnTo>
                  <a:lnTo>
                    <a:pt x="1428" y="1176"/>
                  </a:lnTo>
                  <a:lnTo>
                    <a:pt x="1376" y="1120"/>
                  </a:lnTo>
                  <a:lnTo>
                    <a:pt x="1326" y="1065"/>
                  </a:lnTo>
                  <a:lnTo>
                    <a:pt x="1274" y="1011"/>
                  </a:lnTo>
                  <a:lnTo>
                    <a:pt x="1224" y="956"/>
                  </a:lnTo>
                  <a:lnTo>
                    <a:pt x="1174" y="903"/>
                  </a:lnTo>
                  <a:lnTo>
                    <a:pt x="1196" y="883"/>
                  </a:lnTo>
                  <a:lnTo>
                    <a:pt x="1219" y="864"/>
                  </a:lnTo>
                  <a:lnTo>
                    <a:pt x="1241" y="847"/>
                  </a:lnTo>
                  <a:lnTo>
                    <a:pt x="1264" y="830"/>
                  </a:lnTo>
                  <a:lnTo>
                    <a:pt x="1287" y="815"/>
                  </a:lnTo>
                  <a:lnTo>
                    <a:pt x="1309" y="801"/>
                  </a:lnTo>
                  <a:lnTo>
                    <a:pt x="1331" y="789"/>
                  </a:lnTo>
                  <a:lnTo>
                    <a:pt x="1353" y="777"/>
                  </a:lnTo>
                  <a:lnTo>
                    <a:pt x="1375" y="768"/>
                  </a:lnTo>
                  <a:lnTo>
                    <a:pt x="1397" y="759"/>
                  </a:lnTo>
                  <a:lnTo>
                    <a:pt x="1420" y="751"/>
                  </a:lnTo>
                  <a:lnTo>
                    <a:pt x="1442" y="745"/>
                  </a:lnTo>
                  <a:lnTo>
                    <a:pt x="1463" y="740"/>
                  </a:lnTo>
                  <a:lnTo>
                    <a:pt x="1485" y="737"/>
                  </a:lnTo>
                  <a:lnTo>
                    <a:pt x="1506" y="734"/>
                  </a:lnTo>
                  <a:lnTo>
                    <a:pt x="1527" y="733"/>
                  </a:lnTo>
                  <a:lnTo>
                    <a:pt x="1571" y="732"/>
                  </a:lnTo>
                  <a:lnTo>
                    <a:pt x="1613" y="732"/>
                  </a:lnTo>
                  <a:lnTo>
                    <a:pt x="1655" y="734"/>
                  </a:lnTo>
                  <a:lnTo>
                    <a:pt x="1696" y="737"/>
                  </a:lnTo>
                  <a:lnTo>
                    <a:pt x="1737" y="742"/>
                  </a:lnTo>
                  <a:lnTo>
                    <a:pt x="1778" y="749"/>
                  </a:lnTo>
                  <a:lnTo>
                    <a:pt x="1817" y="757"/>
                  </a:lnTo>
                  <a:lnTo>
                    <a:pt x="1856" y="766"/>
                  </a:lnTo>
                  <a:lnTo>
                    <a:pt x="1897" y="776"/>
                  </a:lnTo>
                  <a:lnTo>
                    <a:pt x="1935" y="785"/>
                  </a:lnTo>
                  <a:lnTo>
                    <a:pt x="1972" y="794"/>
                  </a:lnTo>
                  <a:lnTo>
                    <a:pt x="2009" y="802"/>
                  </a:lnTo>
                  <a:lnTo>
                    <a:pt x="2046" y="810"/>
                  </a:lnTo>
                  <a:lnTo>
                    <a:pt x="2081" y="818"/>
                  </a:lnTo>
                  <a:lnTo>
                    <a:pt x="2116" y="825"/>
                  </a:lnTo>
                  <a:lnTo>
                    <a:pt x="2151" y="833"/>
                  </a:lnTo>
                  <a:lnTo>
                    <a:pt x="2167" y="836"/>
                  </a:lnTo>
                  <a:lnTo>
                    <a:pt x="2184" y="838"/>
                  </a:lnTo>
                  <a:lnTo>
                    <a:pt x="2200" y="839"/>
                  </a:lnTo>
                  <a:lnTo>
                    <a:pt x="2216" y="840"/>
                  </a:lnTo>
                  <a:lnTo>
                    <a:pt x="2231" y="839"/>
                  </a:lnTo>
                  <a:lnTo>
                    <a:pt x="2247" y="837"/>
                  </a:lnTo>
                  <a:lnTo>
                    <a:pt x="2263" y="835"/>
                  </a:lnTo>
                  <a:lnTo>
                    <a:pt x="2278" y="832"/>
                  </a:lnTo>
                  <a:lnTo>
                    <a:pt x="2292" y="827"/>
                  </a:lnTo>
                  <a:lnTo>
                    <a:pt x="2307" y="822"/>
                  </a:lnTo>
                  <a:lnTo>
                    <a:pt x="2321" y="816"/>
                  </a:lnTo>
                  <a:lnTo>
                    <a:pt x="2335" y="809"/>
                  </a:lnTo>
                  <a:lnTo>
                    <a:pt x="2348" y="801"/>
                  </a:lnTo>
                  <a:lnTo>
                    <a:pt x="2362" y="792"/>
                  </a:lnTo>
                  <a:lnTo>
                    <a:pt x="2375" y="783"/>
                  </a:lnTo>
                  <a:lnTo>
                    <a:pt x="2389" y="773"/>
                  </a:lnTo>
                  <a:lnTo>
                    <a:pt x="2402" y="761"/>
                  </a:lnTo>
                  <a:lnTo>
                    <a:pt x="2414" y="748"/>
                  </a:lnTo>
                  <a:lnTo>
                    <a:pt x="2426" y="735"/>
                  </a:lnTo>
                  <a:lnTo>
                    <a:pt x="2437" y="722"/>
                  </a:lnTo>
                  <a:lnTo>
                    <a:pt x="2447" y="709"/>
                  </a:lnTo>
                  <a:lnTo>
                    <a:pt x="2456" y="695"/>
                  </a:lnTo>
                  <a:lnTo>
                    <a:pt x="2465" y="680"/>
                  </a:lnTo>
                  <a:lnTo>
                    <a:pt x="2473" y="665"/>
                  </a:lnTo>
                  <a:lnTo>
                    <a:pt x="2480" y="649"/>
                  </a:lnTo>
                  <a:lnTo>
                    <a:pt x="2486" y="633"/>
                  </a:lnTo>
                  <a:lnTo>
                    <a:pt x="2491" y="617"/>
                  </a:lnTo>
                  <a:lnTo>
                    <a:pt x="2496" y="600"/>
                  </a:lnTo>
                  <a:lnTo>
                    <a:pt x="2500" y="584"/>
                  </a:lnTo>
                  <a:lnTo>
                    <a:pt x="2503" y="566"/>
                  </a:lnTo>
                  <a:lnTo>
                    <a:pt x="2507" y="549"/>
                  </a:lnTo>
                  <a:lnTo>
                    <a:pt x="2508" y="530"/>
                  </a:lnTo>
                  <a:lnTo>
                    <a:pt x="2508" y="512"/>
                  </a:lnTo>
                  <a:lnTo>
                    <a:pt x="2508" y="494"/>
                  </a:lnTo>
                  <a:lnTo>
                    <a:pt x="2505" y="474"/>
                  </a:lnTo>
                  <a:lnTo>
                    <a:pt x="2503" y="456"/>
                  </a:lnTo>
                  <a:lnTo>
                    <a:pt x="2499" y="438"/>
                  </a:lnTo>
                  <a:lnTo>
                    <a:pt x="2495" y="420"/>
                  </a:lnTo>
                  <a:lnTo>
                    <a:pt x="2489" y="402"/>
                  </a:lnTo>
                  <a:lnTo>
                    <a:pt x="2482" y="384"/>
                  </a:lnTo>
                  <a:lnTo>
                    <a:pt x="2475" y="366"/>
                  </a:lnTo>
                  <a:lnTo>
                    <a:pt x="2466" y="348"/>
                  </a:lnTo>
                  <a:lnTo>
                    <a:pt x="2456" y="330"/>
                  </a:lnTo>
                  <a:lnTo>
                    <a:pt x="2446" y="311"/>
                  </a:lnTo>
                  <a:lnTo>
                    <a:pt x="2434" y="293"/>
                  </a:lnTo>
                  <a:lnTo>
                    <a:pt x="2421" y="276"/>
                  </a:lnTo>
                  <a:lnTo>
                    <a:pt x="2407" y="258"/>
                  </a:lnTo>
                  <a:lnTo>
                    <a:pt x="2393" y="240"/>
                  </a:lnTo>
                  <a:lnTo>
                    <a:pt x="2372" y="218"/>
                  </a:lnTo>
                  <a:lnTo>
                    <a:pt x="2351" y="197"/>
                  </a:lnTo>
                  <a:lnTo>
                    <a:pt x="2330" y="177"/>
                  </a:lnTo>
                  <a:lnTo>
                    <a:pt x="2308" y="159"/>
                  </a:lnTo>
                  <a:lnTo>
                    <a:pt x="2286" y="140"/>
                  </a:lnTo>
                  <a:lnTo>
                    <a:pt x="2264" y="123"/>
                  </a:lnTo>
                  <a:lnTo>
                    <a:pt x="2240" y="108"/>
                  </a:lnTo>
                  <a:lnTo>
                    <a:pt x="2216" y="93"/>
                  </a:lnTo>
                  <a:lnTo>
                    <a:pt x="2192" y="80"/>
                  </a:lnTo>
                  <a:lnTo>
                    <a:pt x="2167" y="68"/>
                  </a:lnTo>
                  <a:lnTo>
                    <a:pt x="2142" y="57"/>
                  </a:lnTo>
                  <a:lnTo>
                    <a:pt x="2115" y="47"/>
                  </a:lnTo>
                  <a:lnTo>
                    <a:pt x="2088" y="38"/>
                  </a:lnTo>
                  <a:lnTo>
                    <a:pt x="2061" y="30"/>
                  </a:lnTo>
                  <a:lnTo>
                    <a:pt x="2033" y="23"/>
                  </a:lnTo>
                  <a:lnTo>
                    <a:pt x="2004" y="18"/>
                  </a:lnTo>
                  <a:lnTo>
                    <a:pt x="1976" y="13"/>
                  </a:lnTo>
                  <a:lnTo>
                    <a:pt x="1947" y="9"/>
                  </a:lnTo>
                  <a:lnTo>
                    <a:pt x="1919" y="6"/>
                  </a:lnTo>
                  <a:lnTo>
                    <a:pt x="1889" y="3"/>
                  </a:lnTo>
                  <a:lnTo>
                    <a:pt x="1861" y="2"/>
                  </a:lnTo>
                  <a:lnTo>
                    <a:pt x="1832" y="0"/>
                  </a:lnTo>
                  <a:lnTo>
                    <a:pt x="1803" y="0"/>
                  </a:lnTo>
                  <a:lnTo>
                    <a:pt x="1774" y="0"/>
                  </a:lnTo>
                  <a:lnTo>
                    <a:pt x="1744" y="1"/>
                  </a:lnTo>
                  <a:lnTo>
                    <a:pt x="1715" y="3"/>
                  </a:lnTo>
                  <a:lnTo>
                    <a:pt x="1685" y="5"/>
                  </a:lnTo>
                  <a:lnTo>
                    <a:pt x="1656" y="8"/>
                  </a:lnTo>
                  <a:lnTo>
                    <a:pt x="1625" y="12"/>
                  </a:lnTo>
                  <a:lnTo>
                    <a:pt x="1596" y="17"/>
                  </a:lnTo>
                  <a:lnTo>
                    <a:pt x="1566" y="22"/>
                  </a:lnTo>
                  <a:lnTo>
                    <a:pt x="1536" y="29"/>
                  </a:lnTo>
                  <a:lnTo>
                    <a:pt x="1505" y="36"/>
                  </a:lnTo>
                  <a:lnTo>
                    <a:pt x="1476" y="43"/>
                  </a:lnTo>
                  <a:lnTo>
                    <a:pt x="1447" y="51"/>
                  </a:lnTo>
                  <a:lnTo>
                    <a:pt x="1418" y="60"/>
                  </a:lnTo>
                  <a:lnTo>
                    <a:pt x="1388" y="69"/>
                  </a:lnTo>
                  <a:lnTo>
                    <a:pt x="1359" y="79"/>
                  </a:lnTo>
                  <a:lnTo>
                    <a:pt x="1331" y="89"/>
                  </a:lnTo>
                  <a:lnTo>
                    <a:pt x="1303" y="100"/>
                  </a:lnTo>
                  <a:lnTo>
                    <a:pt x="1274" y="112"/>
                  </a:lnTo>
                  <a:lnTo>
                    <a:pt x="1246" y="124"/>
                  </a:lnTo>
                  <a:lnTo>
                    <a:pt x="1218" y="136"/>
                  </a:lnTo>
                  <a:lnTo>
                    <a:pt x="1190" y="151"/>
                  </a:lnTo>
                  <a:lnTo>
                    <a:pt x="1163" y="164"/>
                  </a:lnTo>
                  <a:lnTo>
                    <a:pt x="1135" y="179"/>
                  </a:lnTo>
                  <a:lnTo>
                    <a:pt x="1108" y="194"/>
                  </a:lnTo>
                  <a:lnTo>
                    <a:pt x="1081" y="209"/>
                  </a:lnTo>
                  <a:lnTo>
                    <a:pt x="1028" y="241"/>
                  </a:lnTo>
                  <a:lnTo>
                    <a:pt x="978" y="272"/>
                  </a:lnTo>
                  <a:lnTo>
                    <a:pt x="932" y="304"/>
                  </a:lnTo>
                  <a:lnTo>
                    <a:pt x="886" y="337"/>
                  </a:lnTo>
                  <a:lnTo>
                    <a:pt x="845" y="369"/>
                  </a:lnTo>
                  <a:lnTo>
                    <a:pt x="806" y="401"/>
                  </a:lnTo>
                  <a:lnTo>
                    <a:pt x="769" y="432"/>
                  </a:lnTo>
                  <a:lnTo>
                    <a:pt x="736" y="464"/>
                  </a:lnTo>
                  <a:lnTo>
                    <a:pt x="712" y="441"/>
                  </a:lnTo>
                  <a:lnTo>
                    <a:pt x="687" y="418"/>
                  </a:lnTo>
                  <a:lnTo>
                    <a:pt x="662" y="395"/>
                  </a:lnTo>
                  <a:lnTo>
                    <a:pt x="637" y="372"/>
                  </a:lnTo>
                  <a:lnTo>
                    <a:pt x="623" y="360"/>
                  </a:lnTo>
                  <a:lnTo>
                    <a:pt x="609" y="350"/>
                  </a:lnTo>
                  <a:lnTo>
                    <a:pt x="593" y="342"/>
                  </a:lnTo>
                  <a:lnTo>
                    <a:pt x="577" y="335"/>
                  </a:lnTo>
                  <a:lnTo>
                    <a:pt x="559" y="329"/>
                  </a:lnTo>
                  <a:lnTo>
                    <a:pt x="540" y="325"/>
                  </a:lnTo>
                  <a:lnTo>
                    <a:pt x="521" y="323"/>
                  </a:lnTo>
                  <a:lnTo>
                    <a:pt x="502" y="323"/>
                  </a:lnTo>
                  <a:lnTo>
                    <a:pt x="491" y="323"/>
                  </a:lnTo>
                  <a:lnTo>
                    <a:pt x="482" y="324"/>
                  </a:lnTo>
                  <a:lnTo>
                    <a:pt x="472" y="325"/>
                  </a:lnTo>
                  <a:lnTo>
                    <a:pt x="462" y="327"/>
                  </a:lnTo>
                  <a:lnTo>
                    <a:pt x="453" y="329"/>
                  </a:lnTo>
                  <a:lnTo>
                    <a:pt x="444" y="332"/>
                  </a:lnTo>
                  <a:lnTo>
                    <a:pt x="435" y="336"/>
                  </a:lnTo>
                  <a:lnTo>
                    <a:pt x="426" y="340"/>
                  </a:lnTo>
                  <a:lnTo>
                    <a:pt x="417" y="344"/>
                  </a:lnTo>
                  <a:lnTo>
                    <a:pt x="409" y="349"/>
                  </a:lnTo>
                  <a:lnTo>
                    <a:pt x="401" y="355"/>
                  </a:lnTo>
                  <a:lnTo>
                    <a:pt x="393" y="360"/>
                  </a:lnTo>
                  <a:lnTo>
                    <a:pt x="378" y="374"/>
                  </a:lnTo>
                  <a:lnTo>
                    <a:pt x="364" y="389"/>
                  </a:lnTo>
                  <a:lnTo>
                    <a:pt x="351" y="405"/>
                  </a:lnTo>
                  <a:lnTo>
                    <a:pt x="341" y="422"/>
                  </a:lnTo>
                  <a:lnTo>
                    <a:pt x="332" y="439"/>
                  </a:lnTo>
                  <a:lnTo>
                    <a:pt x="325" y="457"/>
                  </a:lnTo>
                  <a:lnTo>
                    <a:pt x="322" y="466"/>
                  </a:lnTo>
                  <a:lnTo>
                    <a:pt x="320" y="475"/>
                  </a:lnTo>
                  <a:lnTo>
                    <a:pt x="318" y="484"/>
                  </a:lnTo>
                  <a:lnTo>
                    <a:pt x="317" y="494"/>
                  </a:lnTo>
                  <a:lnTo>
                    <a:pt x="317" y="504"/>
                  </a:lnTo>
                  <a:lnTo>
                    <a:pt x="316" y="513"/>
                  </a:lnTo>
                  <a:lnTo>
                    <a:pt x="317" y="523"/>
                  </a:lnTo>
                  <a:lnTo>
                    <a:pt x="318" y="533"/>
                  </a:lnTo>
                  <a:lnTo>
                    <a:pt x="321" y="552"/>
                  </a:lnTo>
                  <a:lnTo>
                    <a:pt x="325" y="570"/>
                  </a:lnTo>
                  <a:lnTo>
                    <a:pt x="330" y="588"/>
                  </a:lnTo>
                  <a:lnTo>
                    <a:pt x="338" y="604"/>
                  </a:lnTo>
                  <a:lnTo>
                    <a:pt x="346" y="619"/>
                  </a:lnTo>
                  <a:lnTo>
                    <a:pt x="357" y="633"/>
                  </a:lnTo>
                  <a:lnTo>
                    <a:pt x="368" y="646"/>
                  </a:lnTo>
                  <a:lnTo>
                    <a:pt x="381" y="660"/>
                  </a:lnTo>
                  <a:lnTo>
                    <a:pt x="406" y="680"/>
                  </a:lnTo>
                  <a:lnTo>
                    <a:pt x="431" y="700"/>
                  </a:lnTo>
                  <a:lnTo>
                    <a:pt x="456" y="721"/>
                  </a:lnTo>
                  <a:lnTo>
                    <a:pt x="480" y="743"/>
                  </a:lnTo>
                  <a:lnTo>
                    <a:pt x="456" y="772"/>
                  </a:lnTo>
                  <a:lnTo>
                    <a:pt x="433" y="801"/>
                  </a:lnTo>
                  <a:lnTo>
                    <a:pt x="410" y="832"/>
                  </a:lnTo>
                  <a:lnTo>
                    <a:pt x="387" y="862"/>
                  </a:lnTo>
                  <a:lnTo>
                    <a:pt x="366" y="893"/>
                  </a:lnTo>
                  <a:lnTo>
                    <a:pt x="345" y="924"/>
                  </a:lnTo>
                  <a:lnTo>
                    <a:pt x="324" y="955"/>
                  </a:lnTo>
                  <a:lnTo>
                    <a:pt x="303" y="986"/>
                  </a:lnTo>
                  <a:lnTo>
                    <a:pt x="284" y="1019"/>
                  </a:lnTo>
                  <a:lnTo>
                    <a:pt x="265" y="1051"/>
                  </a:lnTo>
                  <a:lnTo>
                    <a:pt x="246" y="1084"/>
                  </a:lnTo>
                  <a:lnTo>
                    <a:pt x="228" y="1116"/>
                  </a:lnTo>
                  <a:lnTo>
                    <a:pt x="211" y="1149"/>
                  </a:lnTo>
                  <a:lnTo>
                    <a:pt x="194" y="1183"/>
                  </a:lnTo>
                  <a:lnTo>
                    <a:pt x="177" y="1217"/>
                  </a:lnTo>
                  <a:lnTo>
                    <a:pt x="161" y="1251"/>
                  </a:lnTo>
                  <a:lnTo>
                    <a:pt x="146" y="1284"/>
                  </a:lnTo>
                  <a:lnTo>
                    <a:pt x="131" y="1318"/>
                  </a:lnTo>
                  <a:lnTo>
                    <a:pt x="117" y="1353"/>
                  </a:lnTo>
                  <a:lnTo>
                    <a:pt x="104" y="1387"/>
                  </a:lnTo>
                  <a:lnTo>
                    <a:pt x="92" y="1420"/>
                  </a:lnTo>
                  <a:lnTo>
                    <a:pt x="81" y="1454"/>
                  </a:lnTo>
                  <a:lnTo>
                    <a:pt x="70" y="1487"/>
                  </a:lnTo>
                  <a:lnTo>
                    <a:pt x="59" y="1521"/>
                  </a:lnTo>
                  <a:lnTo>
                    <a:pt x="50" y="1555"/>
                  </a:lnTo>
                  <a:lnTo>
                    <a:pt x="42" y="1588"/>
                  </a:lnTo>
                  <a:lnTo>
                    <a:pt x="34" y="1621"/>
                  </a:lnTo>
                  <a:lnTo>
                    <a:pt x="27" y="1654"/>
                  </a:lnTo>
                  <a:lnTo>
                    <a:pt x="21" y="1688"/>
                  </a:lnTo>
                  <a:lnTo>
                    <a:pt x="16" y="1721"/>
                  </a:lnTo>
                  <a:lnTo>
                    <a:pt x="11" y="1754"/>
                  </a:lnTo>
                  <a:lnTo>
                    <a:pt x="8" y="1787"/>
                  </a:lnTo>
                  <a:lnTo>
                    <a:pt x="4" y="1819"/>
                  </a:lnTo>
                  <a:lnTo>
                    <a:pt x="2" y="1852"/>
                  </a:lnTo>
                  <a:lnTo>
                    <a:pt x="1" y="1884"/>
                  </a:lnTo>
                  <a:lnTo>
                    <a:pt x="0" y="1916"/>
                  </a:lnTo>
                  <a:lnTo>
                    <a:pt x="0" y="1947"/>
                  </a:lnTo>
                  <a:lnTo>
                    <a:pt x="1" y="1978"/>
                  </a:lnTo>
                  <a:lnTo>
                    <a:pt x="4" y="2009"/>
                  </a:lnTo>
                  <a:lnTo>
                    <a:pt x="6" y="2040"/>
                  </a:lnTo>
                  <a:lnTo>
                    <a:pt x="10" y="2070"/>
                  </a:lnTo>
                  <a:lnTo>
                    <a:pt x="15" y="2100"/>
                  </a:lnTo>
                  <a:lnTo>
                    <a:pt x="20" y="2129"/>
                  </a:lnTo>
                  <a:lnTo>
                    <a:pt x="26" y="2158"/>
                  </a:lnTo>
                  <a:lnTo>
                    <a:pt x="34" y="2188"/>
                  </a:lnTo>
                  <a:lnTo>
                    <a:pt x="42" y="2217"/>
                  </a:lnTo>
                  <a:lnTo>
                    <a:pt x="50" y="2245"/>
                  </a:lnTo>
                  <a:lnTo>
                    <a:pt x="60" y="2273"/>
                  </a:lnTo>
                  <a:lnTo>
                    <a:pt x="72" y="2301"/>
                  </a:lnTo>
                  <a:lnTo>
                    <a:pt x="83" y="2328"/>
                  </a:lnTo>
                  <a:lnTo>
                    <a:pt x="96" y="2356"/>
                  </a:lnTo>
                  <a:lnTo>
                    <a:pt x="110" y="2382"/>
                  </a:lnTo>
                  <a:lnTo>
                    <a:pt x="125" y="2408"/>
                  </a:lnTo>
                  <a:lnTo>
                    <a:pt x="141" y="2433"/>
                  </a:lnTo>
                  <a:lnTo>
                    <a:pt x="158" y="2459"/>
                  </a:lnTo>
                  <a:lnTo>
                    <a:pt x="176" y="2483"/>
                  </a:lnTo>
                  <a:lnTo>
                    <a:pt x="196" y="2508"/>
                  </a:lnTo>
                  <a:lnTo>
                    <a:pt x="216" y="2533"/>
                  </a:lnTo>
                  <a:lnTo>
                    <a:pt x="237" y="2556"/>
                  </a:lnTo>
                  <a:lnTo>
                    <a:pt x="259" y="2580"/>
                  </a:lnTo>
                  <a:lnTo>
                    <a:pt x="282" y="2603"/>
                  </a:lnTo>
                  <a:lnTo>
                    <a:pt x="308" y="2626"/>
                  </a:lnTo>
                  <a:lnTo>
                    <a:pt x="333" y="2649"/>
                  </a:lnTo>
                  <a:lnTo>
                    <a:pt x="360" y="2672"/>
                  </a:lnTo>
                  <a:lnTo>
                    <a:pt x="382" y="2690"/>
                  </a:lnTo>
                  <a:lnTo>
                    <a:pt x="405" y="2708"/>
                  </a:lnTo>
                  <a:lnTo>
                    <a:pt x="427" y="2724"/>
                  </a:lnTo>
                  <a:lnTo>
                    <a:pt x="451" y="2740"/>
                  </a:lnTo>
                  <a:lnTo>
                    <a:pt x="474" y="2756"/>
                  </a:lnTo>
                  <a:lnTo>
                    <a:pt x="498" y="2771"/>
                  </a:lnTo>
                  <a:lnTo>
                    <a:pt x="522" y="2785"/>
                  </a:lnTo>
                  <a:lnTo>
                    <a:pt x="545" y="2798"/>
                  </a:lnTo>
                  <a:lnTo>
                    <a:pt x="571" y="2811"/>
                  </a:lnTo>
                  <a:lnTo>
                    <a:pt x="595" y="2823"/>
                  </a:lnTo>
                  <a:lnTo>
                    <a:pt x="620" y="2834"/>
                  </a:lnTo>
                  <a:lnTo>
                    <a:pt x="645" y="2845"/>
                  </a:lnTo>
                  <a:lnTo>
                    <a:pt x="670" y="2856"/>
                  </a:lnTo>
                  <a:lnTo>
                    <a:pt x="696" y="2866"/>
                  </a:lnTo>
                  <a:lnTo>
                    <a:pt x="722" y="2875"/>
                  </a:lnTo>
                  <a:lnTo>
                    <a:pt x="748" y="2883"/>
                  </a:lnTo>
                  <a:lnTo>
                    <a:pt x="774" y="2891"/>
                  </a:lnTo>
                  <a:lnTo>
                    <a:pt x="802" y="2898"/>
                  </a:lnTo>
                  <a:lnTo>
                    <a:pt x="828" y="2905"/>
                  </a:lnTo>
                  <a:lnTo>
                    <a:pt x="855" y="2910"/>
                  </a:lnTo>
                  <a:lnTo>
                    <a:pt x="882" y="2916"/>
                  </a:lnTo>
                  <a:lnTo>
                    <a:pt x="910" y="2920"/>
                  </a:lnTo>
                  <a:lnTo>
                    <a:pt x="938" y="2924"/>
                  </a:lnTo>
                  <a:lnTo>
                    <a:pt x="966" y="2928"/>
                  </a:lnTo>
                  <a:lnTo>
                    <a:pt x="995" y="2931"/>
                  </a:lnTo>
                  <a:lnTo>
                    <a:pt x="1023" y="2933"/>
                  </a:lnTo>
                  <a:lnTo>
                    <a:pt x="1053" y="2934"/>
                  </a:lnTo>
                  <a:lnTo>
                    <a:pt x="1082" y="2935"/>
                  </a:lnTo>
                  <a:lnTo>
                    <a:pt x="1111" y="2936"/>
                  </a:lnTo>
                  <a:lnTo>
                    <a:pt x="1140" y="2935"/>
                  </a:lnTo>
                  <a:lnTo>
                    <a:pt x="1171" y="2935"/>
                  </a:lnTo>
                  <a:lnTo>
                    <a:pt x="1201" y="2933"/>
                  </a:lnTo>
                  <a:lnTo>
                    <a:pt x="1261" y="2929"/>
                  </a:lnTo>
                  <a:lnTo>
                    <a:pt x="1323" y="2922"/>
                  </a:lnTo>
                  <a:lnTo>
                    <a:pt x="1385" y="2914"/>
                  </a:lnTo>
                  <a:lnTo>
                    <a:pt x="1448" y="2904"/>
                  </a:lnTo>
                  <a:lnTo>
                    <a:pt x="1511" y="2892"/>
                  </a:lnTo>
                  <a:lnTo>
                    <a:pt x="1575" y="2878"/>
                  </a:lnTo>
                  <a:lnTo>
                    <a:pt x="1639" y="2862"/>
                  </a:lnTo>
                  <a:lnTo>
                    <a:pt x="1705" y="2842"/>
                  </a:lnTo>
                  <a:lnTo>
                    <a:pt x="1770" y="2822"/>
                  </a:lnTo>
                  <a:lnTo>
                    <a:pt x="1836" y="2800"/>
                  </a:lnTo>
                  <a:lnTo>
                    <a:pt x="1904" y="2775"/>
                  </a:lnTo>
                  <a:lnTo>
                    <a:pt x="1971" y="2748"/>
                  </a:lnTo>
                  <a:lnTo>
                    <a:pt x="2039" y="2719"/>
                  </a:lnTo>
                  <a:lnTo>
                    <a:pt x="2107" y="2687"/>
                  </a:lnTo>
                  <a:lnTo>
                    <a:pt x="2177" y="2653"/>
                  </a:lnTo>
                  <a:lnTo>
                    <a:pt x="2246" y="2617"/>
                  </a:lnTo>
                  <a:lnTo>
                    <a:pt x="2302" y="2681"/>
                  </a:lnTo>
                  <a:lnTo>
                    <a:pt x="2358" y="2745"/>
                  </a:lnTo>
                  <a:lnTo>
                    <a:pt x="2414" y="2809"/>
                  </a:lnTo>
                  <a:lnTo>
                    <a:pt x="2470" y="2874"/>
                  </a:lnTo>
                  <a:lnTo>
                    <a:pt x="2526" y="2937"/>
                  </a:lnTo>
                  <a:lnTo>
                    <a:pt x="2582" y="3000"/>
                  </a:lnTo>
                  <a:lnTo>
                    <a:pt x="2638" y="3064"/>
                  </a:lnTo>
                  <a:lnTo>
                    <a:pt x="2693" y="3127"/>
                  </a:lnTo>
                  <a:lnTo>
                    <a:pt x="2749" y="3189"/>
                  </a:lnTo>
                  <a:lnTo>
                    <a:pt x="2805" y="3252"/>
                  </a:lnTo>
                  <a:lnTo>
                    <a:pt x="2861" y="3314"/>
                  </a:lnTo>
                  <a:lnTo>
                    <a:pt x="2917" y="3376"/>
                  </a:lnTo>
                  <a:lnTo>
                    <a:pt x="2973" y="3437"/>
                  </a:lnTo>
                  <a:lnTo>
                    <a:pt x="3029" y="3497"/>
                  </a:lnTo>
                  <a:lnTo>
                    <a:pt x="3085" y="3558"/>
                  </a:lnTo>
                  <a:lnTo>
                    <a:pt x="3141" y="3617"/>
                  </a:lnTo>
                  <a:lnTo>
                    <a:pt x="3118" y="3636"/>
                  </a:lnTo>
                  <a:lnTo>
                    <a:pt x="3094" y="3655"/>
                  </a:lnTo>
                  <a:lnTo>
                    <a:pt x="3071" y="3672"/>
                  </a:lnTo>
                  <a:lnTo>
                    <a:pt x="3049" y="3688"/>
                  </a:lnTo>
                  <a:lnTo>
                    <a:pt x="3027" y="3703"/>
                  </a:lnTo>
                  <a:lnTo>
                    <a:pt x="3006" y="3718"/>
                  </a:lnTo>
                  <a:lnTo>
                    <a:pt x="2984" y="3731"/>
                  </a:lnTo>
                  <a:lnTo>
                    <a:pt x="2963" y="3743"/>
                  </a:lnTo>
                  <a:lnTo>
                    <a:pt x="2942" y="3754"/>
                  </a:lnTo>
                  <a:lnTo>
                    <a:pt x="2922" y="3764"/>
                  </a:lnTo>
                  <a:lnTo>
                    <a:pt x="2902" y="3773"/>
                  </a:lnTo>
                  <a:lnTo>
                    <a:pt x="2883" y="3781"/>
                  </a:lnTo>
                  <a:lnTo>
                    <a:pt x="2863" y="3788"/>
                  </a:lnTo>
                  <a:lnTo>
                    <a:pt x="2844" y="3794"/>
                  </a:lnTo>
                  <a:lnTo>
                    <a:pt x="2825" y="3799"/>
                  </a:lnTo>
                  <a:lnTo>
                    <a:pt x="2807" y="3804"/>
                  </a:lnTo>
                  <a:lnTo>
                    <a:pt x="2771" y="3810"/>
                  </a:lnTo>
                  <a:lnTo>
                    <a:pt x="2735" y="3815"/>
                  </a:lnTo>
                  <a:lnTo>
                    <a:pt x="2718" y="3816"/>
                  </a:lnTo>
                  <a:lnTo>
                    <a:pt x="2701" y="3817"/>
                  </a:lnTo>
                  <a:lnTo>
                    <a:pt x="2685" y="3818"/>
                  </a:lnTo>
                  <a:lnTo>
                    <a:pt x="2668" y="3818"/>
                  </a:lnTo>
                  <a:lnTo>
                    <a:pt x="2652" y="3817"/>
                  </a:lnTo>
                  <a:lnTo>
                    <a:pt x="2636" y="3816"/>
                  </a:lnTo>
                  <a:lnTo>
                    <a:pt x="2620" y="3814"/>
                  </a:lnTo>
                  <a:lnTo>
                    <a:pt x="2604" y="3812"/>
                  </a:lnTo>
                  <a:lnTo>
                    <a:pt x="2589" y="3809"/>
                  </a:lnTo>
                  <a:lnTo>
                    <a:pt x="2574" y="3806"/>
                  </a:lnTo>
                  <a:lnTo>
                    <a:pt x="2559" y="3803"/>
                  </a:lnTo>
                  <a:lnTo>
                    <a:pt x="2544" y="3799"/>
                  </a:lnTo>
                  <a:lnTo>
                    <a:pt x="2515" y="3789"/>
                  </a:lnTo>
                  <a:lnTo>
                    <a:pt x="2486" y="3778"/>
                  </a:lnTo>
                  <a:lnTo>
                    <a:pt x="2458" y="3767"/>
                  </a:lnTo>
                  <a:lnTo>
                    <a:pt x="2430" y="3754"/>
                  </a:lnTo>
                  <a:lnTo>
                    <a:pt x="2403" y="3740"/>
                  </a:lnTo>
                  <a:lnTo>
                    <a:pt x="2376" y="3726"/>
                  </a:lnTo>
                  <a:lnTo>
                    <a:pt x="2351" y="3710"/>
                  </a:lnTo>
                  <a:lnTo>
                    <a:pt x="2325" y="3693"/>
                  </a:lnTo>
                  <a:lnTo>
                    <a:pt x="2301" y="3676"/>
                  </a:lnTo>
                  <a:lnTo>
                    <a:pt x="2276" y="3660"/>
                  </a:lnTo>
                  <a:lnTo>
                    <a:pt x="2250" y="3644"/>
                  </a:lnTo>
                  <a:lnTo>
                    <a:pt x="2225" y="3629"/>
                  </a:lnTo>
                  <a:lnTo>
                    <a:pt x="2201" y="3615"/>
                  </a:lnTo>
                  <a:lnTo>
                    <a:pt x="2176" y="3601"/>
                  </a:lnTo>
                  <a:lnTo>
                    <a:pt x="2152" y="3588"/>
                  </a:lnTo>
                  <a:lnTo>
                    <a:pt x="2126" y="3576"/>
                  </a:lnTo>
                  <a:lnTo>
                    <a:pt x="2102" y="3565"/>
                  </a:lnTo>
                  <a:lnTo>
                    <a:pt x="2077" y="3555"/>
                  </a:lnTo>
                  <a:lnTo>
                    <a:pt x="2053" y="3546"/>
                  </a:lnTo>
                  <a:lnTo>
                    <a:pt x="2028" y="3539"/>
                  </a:lnTo>
                  <a:lnTo>
                    <a:pt x="2002" y="3532"/>
                  </a:lnTo>
                  <a:lnTo>
                    <a:pt x="1977" y="3528"/>
                  </a:lnTo>
                  <a:lnTo>
                    <a:pt x="1951" y="3525"/>
                  </a:lnTo>
                  <a:lnTo>
                    <a:pt x="1926" y="3524"/>
                  </a:lnTo>
                  <a:lnTo>
                    <a:pt x="1913" y="3524"/>
                  </a:lnTo>
                  <a:lnTo>
                    <a:pt x="1900" y="3525"/>
                  </a:lnTo>
                  <a:lnTo>
                    <a:pt x="1886" y="3527"/>
                  </a:lnTo>
                  <a:lnTo>
                    <a:pt x="1873" y="3530"/>
                  </a:lnTo>
                  <a:lnTo>
                    <a:pt x="1859" y="3533"/>
                  </a:lnTo>
                  <a:lnTo>
                    <a:pt x="1846" y="3537"/>
                  </a:lnTo>
                  <a:lnTo>
                    <a:pt x="1832" y="3543"/>
                  </a:lnTo>
                  <a:lnTo>
                    <a:pt x="1819" y="3549"/>
                  </a:lnTo>
                  <a:lnTo>
                    <a:pt x="1805" y="3556"/>
                  </a:lnTo>
                  <a:lnTo>
                    <a:pt x="1791" y="3563"/>
                  </a:lnTo>
                  <a:lnTo>
                    <a:pt x="1777" y="3572"/>
                  </a:lnTo>
                  <a:lnTo>
                    <a:pt x="1762" y="3581"/>
                  </a:lnTo>
                  <a:lnTo>
                    <a:pt x="1747" y="3591"/>
                  </a:lnTo>
                  <a:lnTo>
                    <a:pt x="1733" y="3601"/>
                  </a:lnTo>
                  <a:lnTo>
                    <a:pt x="1718" y="3613"/>
                  </a:lnTo>
                  <a:lnTo>
                    <a:pt x="1703" y="3625"/>
                  </a:lnTo>
                  <a:lnTo>
                    <a:pt x="1688" y="3639"/>
                  </a:lnTo>
                  <a:lnTo>
                    <a:pt x="1674" y="3653"/>
                  </a:lnTo>
                  <a:lnTo>
                    <a:pt x="1661" y="3667"/>
                  </a:lnTo>
                  <a:lnTo>
                    <a:pt x="1648" y="3681"/>
                  </a:lnTo>
                  <a:lnTo>
                    <a:pt x="1637" y="3696"/>
                  </a:lnTo>
                  <a:lnTo>
                    <a:pt x="1627" y="3712"/>
                  </a:lnTo>
                  <a:lnTo>
                    <a:pt x="1618" y="3727"/>
                  </a:lnTo>
                  <a:lnTo>
                    <a:pt x="1610" y="3742"/>
                  </a:lnTo>
                  <a:lnTo>
                    <a:pt x="1603" y="3758"/>
                  </a:lnTo>
                  <a:lnTo>
                    <a:pt x="1596" y="3774"/>
                  </a:lnTo>
                  <a:lnTo>
                    <a:pt x="1591" y="3790"/>
                  </a:lnTo>
                  <a:lnTo>
                    <a:pt x="1587" y="3806"/>
                  </a:lnTo>
                  <a:lnTo>
                    <a:pt x="1583" y="3823"/>
                  </a:lnTo>
                  <a:lnTo>
                    <a:pt x="1581" y="3840"/>
                  </a:lnTo>
                  <a:lnTo>
                    <a:pt x="1580" y="3857"/>
                  </a:lnTo>
                  <a:lnTo>
                    <a:pt x="1579" y="3875"/>
                  </a:lnTo>
                  <a:lnTo>
                    <a:pt x="1580" y="3893"/>
                  </a:lnTo>
                  <a:lnTo>
                    <a:pt x="1581" y="3911"/>
                  </a:lnTo>
                  <a:lnTo>
                    <a:pt x="1584" y="3928"/>
                  </a:lnTo>
                  <a:lnTo>
                    <a:pt x="1587" y="3946"/>
                  </a:lnTo>
                  <a:lnTo>
                    <a:pt x="1592" y="3963"/>
                  </a:lnTo>
                  <a:lnTo>
                    <a:pt x="1597" y="3981"/>
                  </a:lnTo>
                  <a:lnTo>
                    <a:pt x="1604" y="3998"/>
                  </a:lnTo>
                  <a:lnTo>
                    <a:pt x="1611" y="4016"/>
                  </a:lnTo>
                  <a:lnTo>
                    <a:pt x="1619" y="4034"/>
                  </a:lnTo>
                  <a:lnTo>
                    <a:pt x="1629" y="4053"/>
                  </a:lnTo>
                  <a:lnTo>
                    <a:pt x="1639" y="4071"/>
                  </a:lnTo>
                  <a:lnTo>
                    <a:pt x="1652" y="4088"/>
                  </a:lnTo>
                  <a:lnTo>
                    <a:pt x="1664" y="4106"/>
                  </a:lnTo>
                  <a:lnTo>
                    <a:pt x="1677" y="4124"/>
                  </a:lnTo>
                  <a:lnTo>
                    <a:pt x="1692" y="4142"/>
                  </a:lnTo>
                  <a:lnTo>
                    <a:pt x="1707" y="4160"/>
                  </a:lnTo>
                  <a:lnTo>
                    <a:pt x="1723" y="4178"/>
                  </a:lnTo>
                  <a:lnTo>
                    <a:pt x="1740" y="4195"/>
                  </a:lnTo>
                  <a:lnTo>
                    <a:pt x="1757" y="4212"/>
                  </a:lnTo>
                  <a:lnTo>
                    <a:pt x="1776" y="4230"/>
                  </a:lnTo>
                  <a:lnTo>
                    <a:pt x="1795" y="4246"/>
                  </a:lnTo>
                  <a:lnTo>
                    <a:pt x="1814" y="4262"/>
                  </a:lnTo>
                  <a:lnTo>
                    <a:pt x="1834" y="4277"/>
                  </a:lnTo>
                  <a:lnTo>
                    <a:pt x="1854" y="4293"/>
                  </a:lnTo>
                  <a:lnTo>
                    <a:pt x="1875" y="4307"/>
                  </a:lnTo>
                  <a:lnTo>
                    <a:pt x="1898" y="4322"/>
                  </a:lnTo>
                  <a:lnTo>
                    <a:pt x="1920" y="4336"/>
                  </a:lnTo>
                  <a:lnTo>
                    <a:pt x="1942" y="4349"/>
                  </a:lnTo>
                  <a:lnTo>
                    <a:pt x="1965" y="4363"/>
                  </a:lnTo>
                  <a:lnTo>
                    <a:pt x="1989" y="4375"/>
                  </a:lnTo>
                  <a:lnTo>
                    <a:pt x="2013" y="4389"/>
                  </a:lnTo>
                  <a:lnTo>
                    <a:pt x="2039" y="4401"/>
                  </a:lnTo>
                  <a:lnTo>
                    <a:pt x="2064" y="4413"/>
                  </a:lnTo>
                  <a:lnTo>
                    <a:pt x="2090" y="4424"/>
                  </a:lnTo>
                  <a:lnTo>
                    <a:pt x="2116" y="4434"/>
                  </a:lnTo>
                  <a:lnTo>
                    <a:pt x="2144" y="4444"/>
                  </a:lnTo>
                  <a:lnTo>
                    <a:pt x="2170" y="4454"/>
                  </a:lnTo>
                  <a:lnTo>
                    <a:pt x="2198" y="4462"/>
                  </a:lnTo>
                  <a:lnTo>
                    <a:pt x="2225" y="4471"/>
                  </a:lnTo>
                  <a:lnTo>
                    <a:pt x="2253" y="4478"/>
                  </a:lnTo>
                  <a:lnTo>
                    <a:pt x="2283" y="4485"/>
                  </a:lnTo>
                  <a:lnTo>
                    <a:pt x="2311" y="4491"/>
                  </a:lnTo>
                  <a:lnTo>
                    <a:pt x="2340" y="4497"/>
                  </a:lnTo>
                  <a:lnTo>
                    <a:pt x="2370" y="4502"/>
                  </a:lnTo>
                  <a:lnTo>
                    <a:pt x="2401" y="4506"/>
                  </a:lnTo>
                  <a:lnTo>
                    <a:pt x="2431" y="4510"/>
                  </a:lnTo>
                  <a:lnTo>
                    <a:pt x="2462" y="4513"/>
                  </a:lnTo>
                  <a:lnTo>
                    <a:pt x="2493" y="4516"/>
                  </a:lnTo>
                  <a:lnTo>
                    <a:pt x="2525" y="4517"/>
                  </a:lnTo>
                  <a:lnTo>
                    <a:pt x="2556" y="4518"/>
                  </a:lnTo>
                  <a:lnTo>
                    <a:pt x="2588" y="4518"/>
                  </a:lnTo>
                  <a:lnTo>
                    <a:pt x="2620" y="4517"/>
                  </a:lnTo>
                  <a:lnTo>
                    <a:pt x="2653" y="4515"/>
                  </a:lnTo>
                  <a:lnTo>
                    <a:pt x="2685" y="4513"/>
                  </a:lnTo>
                  <a:lnTo>
                    <a:pt x="2717" y="4509"/>
                  </a:lnTo>
                  <a:lnTo>
                    <a:pt x="2751" y="4504"/>
                  </a:lnTo>
                  <a:lnTo>
                    <a:pt x="2784" y="4499"/>
                  </a:lnTo>
                  <a:lnTo>
                    <a:pt x="2817" y="4492"/>
                  </a:lnTo>
                  <a:lnTo>
                    <a:pt x="2850" y="4485"/>
                  </a:lnTo>
                  <a:lnTo>
                    <a:pt x="2885" y="4477"/>
                  </a:lnTo>
                  <a:lnTo>
                    <a:pt x="2919" y="4467"/>
                  </a:lnTo>
                  <a:lnTo>
                    <a:pt x="2953" y="4457"/>
                  </a:lnTo>
                  <a:lnTo>
                    <a:pt x="2987" y="4446"/>
                  </a:lnTo>
                  <a:lnTo>
                    <a:pt x="3023" y="4434"/>
                  </a:lnTo>
                  <a:lnTo>
                    <a:pt x="3057" y="4420"/>
                  </a:lnTo>
                  <a:lnTo>
                    <a:pt x="3092" y="4406"/>
                  </a:lnTo>
                  <a:lnTo>
                    <a:pt x="3128" y="4390"/>
                  </a:lnTo>
                  <a:lnTo>
                    <a:pt x="3162" y="4372"/>
                  </a:lnTo>
                  <a:lnTo>
                    <a:pt x="3197" y="4353"/>
                  </a:lnTo>
                  <a:lnTo>
                    <a:pt x="3231" y="4333"/>
                  </a:lnTo>
                  <a:lnTo>
                    <a:pt x="3267" y="4312"/>
                  </a:lnTo>
                  <a:lnTo>
                    <a:pt x="3301" y="4290"/>
                  </a:lnTo>
                  <a:lnTo>
                    <a:pt x="3336" y="4266"/>
                  </a:lnTo>
                  <a:lnTo>
                    <a:pt x="3371" y="4241"/>
                  </a:lnTo>
                  <a:lnTo>
                    <a:pt x="3405" y="4213"/>
                  </a:lnTo>
                  <a:lnTo>
                    <a:pt x="3440" y="4185"/>
                  </a:lnTo>
                  <a:lnTo>
                    <a:pt x="3474" y="4156"/>
                  </a:lnTo>
                  <a:lnTo>
                    <a:pt x="3509" y="4126"/>
                  </a:lnTo>
                  <a:lnTo>
                    <a:pt x="3543" y="4094"/>
                  </a:lnTo>
                  <a:lnTo>
                    <a:pt x="3576" y="4060"/>
                  </a:lnTo>
                  <a:lnTo>
                    <a:pt x="3610" y="4092"/>
                  </a:lnTo>
                  <a:lnTo>
                    <a:pt x="3643" y="4123"/>
                  </a:lnTo>
                  <a:lnTo>
                    <a:pt x="3676" y="4154"/>
                  </a:lnTo>
                  <a:lnTo>
                    <a:pt x="3709" y="4185"/>
                  </a:lnTo>
                  <a:lnTo>
                    <a:pt x="3743" y="4215"/>
                  </a:lnTo>
                  <a:lnTo>
                    <a:pt x="3776" y="4246"/>
                  </a:lnTo>
                  <a:lnTo>
                    <a:pt x="3808" y="4276"/>
                  </a:lnTo>
                  <a:lnTo>
                    <a:pt x="3841" y="4306"/>
                  </a:lnTo>
                  <a:lnTo>
                    <a:pt x="3856" y="4317"/>
                  </a:lnTo>
                  <a:lnTo>
                    <a:pt x="3872" y="4326"/>
                  </a:lnTo>
                  <a:lnTo>
                    <a:pt x="3887" y="4335"/>
                  </a:lnTo>
                  <a:lnTo>
                    <a:pt x="3904" y="4341"/>
                  </a:lnTo>
                  <a:lnTo>
                    <a:pt x="3921" y="4346"/>
                  </a:lnTo>
                  <a:lnTo>
                    <a:pt x="3940" y="4349"/>
                  </a:lnTo>
                  <a:lnTo>
                    <a:pt x="3959" y="4350"/>
                  </a:lnTo>
                  <a:lnTo>
                    <a:pt x="3980" y="4350"/>
                  </a:lnTo>
                  <a:lnTo>
                    <a:pt x="3990" y="4349"/>
                  </a:lnTo>
                  <a:lnTo>
                    <a:pt x="3999" y="4348"/>
                  </a:lnTo>
                  <a:lnTo>
                    <a:pt x="4009" y="4346"/>
                  </a:lnTo>
                  <a:lnTo>
                    <a:pt x="4018" y="4344"/>
                  </a:lnTo>
                  <a:lnTo>
                    <a:pt x="4027" y="4341"/>
                  </a:lnTo>
                  <a:lnTo>
                    <a:pt x="4036" y="4338"/>
                  </a:lnTo>
                  <a:lnTo>
                    <a:pt x="4045" y="4334"/>
                  </a:lnTo>
                  <a:lnTo>
                    <a:pt x="4053" y="4330"/>
                  </a:lnTo>
                  <a:lnTo>
                    <a:pt x="4062" y="4325"/>
                  </a:lnTo>
                  <a:lnTo>
                    <a:pt x="4070" y="4320"/>
                  </a:lnTo>
                  <a:lnTo>
                    <a:pt x="4078" y="4315"/>
                  </a:lnTo>
                  <a:lnTo>
                    <a:pt x="4086" y="4308"/>
                  </a:lnTo>
                  <a:lnTo>
                    <a:pt x="4102" y="4295"/>
                  </a:lnTo>
                  <a:lnTo>
                    <a:pt x="4116" y="4279"/>
                  </a:lnTo>
                  <a:lnTo>
                    <a:pt x="4129" y="4262"/>
                  </a:lnTo>
                  <a:lnTo>
                    <a:pt x="4140" y="4245"/>
                  </a:lnTo>
                  <a:lnTo>
                    <a:pt x="4144" y="4236"/>
                  </a:lnTo>
                  <a:lnTo>
                    <a:pt x="4148" y="4227"/>
                  </a:lnTo>
                  <a:lnTo>
                    <a:pt x="4152" y="4218"/>
                  </a:lnTo>
                  <a:lnTo>
                    <a:pt x="4155" y="4207"/>
                  </a:lnTo>
                  <a:lnTo>
                    <a:pt x="4158" y="4198"/>
                  </a:lnTo>
                  <a:lnTo>
                    <a:pt x="4160" y="4189"/>
                  </a:lnTo>
                  <a:lnTo>
                    <a:pt x="4162" y="4180"/>
                  </a:lnTo>
                  <a:lnTo>
                    <a:pt x="4163" y="4170"/>
                  </a:lnTo>
                  <a:lnTo>
                    <a:pt x="4164" y="4161"/>
                  </a:lnTo>
                  <a:lnTo>
                    <a:pt x="4164" y="4151"/>
                  </a:lnTo>
                  <a:lnTo>
                    <a:pt x="4163" y="4141"/>
                  </a:lnTo>
                  <a:lnTo>
                    <a:pt x="4163" y="4131"/>
                  </a:lnTo>
                  <a:lnTo>
                    <a:pt x="4160" y="4112"/>
                  </a:lnTo>
                  <a:lnTo>
                    <a:pt x="4156" y="4094"/>
                  </a:lnTo>
                  <a:lnTo>
                    <a:pt x="4150" y="4078"/>
                  </a:lnTo>
                  <a:lnTo>
                    <a:pt x="4143" y="4062"/>
                  </a:lnTo>
                  <a:lnTo>
                    <a:pt x="4134" y="4046"/>
                  </a:lnTo>
                  <a:lnTo>
                    <a:pt x="4124" y="4032"/>
                  </a:lnTo>
                  <a:lnTo>
                    <a:pt x="4113" y="4020"/>
                  </a:lnTo>
                  <a:lnTo>
                    <a:pt x="4100" y="4009"/>
                  </a:lnTo>
                  <a:lnTo>
                    <a:pt x="4066" y="3982"/>
                  </a:lnTo>
                  <a:lnTo>
                    <a:pt x="4033" y="3955"/>
                  </a:lnTo>
                  <a:lnTo>
                    <a:pt x="4000" y="3928"/>
                  </a:lnTo>
                  <a:lnTo>
                    <a:pt x="3966" y="3900"/>
                  </a:lnTo>
                  <a:lnTo>
                    <a:pt x="3933" y="3871"/>
                  </a:lnTo>
                  <a:lnTo>
                    <a:pt x="3900" y="3843"/>
                  </a:lnTo>
                  <a:lnTo>
                    <a:pt x="3867" y="3814"/>
                  </a:lnTo>
                  <a:lnTo>
                    <a:pt x="3833" y="3785"/>
                  </a:lnTo>
                  <a:lnTo>
                    <a:pt x="3862" y="3751"/>
                  </a:lnTo>
                  <a:lnTo>
                    <a:pt x="3889" y="3716"/>
                  </a:lnTo>
                  <a:lnTo>
                    <a:pt x="3915" y="3680"/>
                  </a:lnTo>
                  <a:lnTo>
                    <a:pt x="3941" y="3645"/>
                  </a:lnTo>
                  <a:lnTo>
                    <a:pt x="3966" y="3609"/>
                  </a:lnTo>
                  <a:lnTo>
                    <a:pt x="3991" y="3574"/>
                  </a:lnTo>
                  <a:lnTo>
                    <a:pt x="4015" y="3537"/>
                  </a:lnTo>
                  <a:lnTo>
                    <a:pt x="4037" y="3502"/>
                  </a:lnTo>
                  <a:lnTo>
                    <a:pt x="4060" y="3466"/>
                  </a:lnTo>
                  <a:lnTo>
                    <a:pt x="4081" y="3430"/>
                  </a:lnTo>
                  <a:lnTo>
                    <a:pt x="4103" y="3394"/>
                  </a:lnTo>
                  <a:lnTo>
                    <a:pt x="4122" y="3357"/>
                  </a:lnTo>
                  <a:lnTo>
                    <a:pt x="4142" y="3321"/>
                  </a:lnTo>
                  <a:lnTo>
                    <a:pt x="4160" y="3285"/>
                  </a:lnTo>
                  <a:lnTo>
                    <a:pt x="4178" y="3250"/>
                  </a:lnTo>
                  <a:lnTo>
                    <a:pt x="4195" y="3214"/>
                  </a:lnTo>
                  <a:lnTo>
                    <a:pt x="4211" y="3177"/>
                  </a:lnTo>
                  <a:lnTo>
                    <a:pt x="4228" y="3141"/>
                  </a:lnTo>
                  <a:lnTo>
                    <a:pt x="4242" y="3105"/>
                  </a:lnTo>
                  <a:lnTo>
                    <a:pt x="4256" y="3070"/>
                  </a:lnTo>
                  <a:lnTo>
                    <a:pt x="4269" y="3034"/>
                  </a:lnTo>
                  <a:lnTo>
                    <a:pt x="4281" y="2998"/>
                  </a:lnTo>
                  <a:lnTo>
                    <a:pt x="4292" y="2963"/>
                  </a:lnTo>
                  <a:lnTo>
                    <a:pt x="4302" y="2929"/>
                  </a:lnTo>
                  <a:lnTo>
                    <a:pt x="4312" y="2895"/>
                  </a:lnTo>
                  <a:lnTo>
                    <a:pt x="4320" y="2859"/>
                  </a:lnTo>
                  <a:lnTo>
                    <a:pt x="4328" y="2826"/>
                  </a:lnTo>
                  <a:lnTo>
                    <a:pt x="4335" y="2792"/>
                  </a:lnTo>
                  <a:lnTo>
                    <a:pt x="4342" y="2759"/>
                  </a:lnTo>
                  <a:lnTo>
                    <a:pt x="4348" y="2726"/>
                  </a:lnTo>
                  <a:lnTo>
                    <a:pt x="4352" y="2693"/>
                  </a:lnTo>
                  <a:lnTo>
                    <a:pt x="4356" y="2660"/>
                  </a:lnTo>
                  <a:lnTo>
                    <a:pt x="4359" y="2627"/>
                  </a:lnTo>
                  <a:lnTo>
                    <a:pt x="4361" y="2596"/>
                  </a:lnTo>
                  <a:lnTo>
                    <a:pt x="4362" y="2564"/>
                  </a:lnTo>
                  <a:lnTo>
                    <a:pt x="4362" y="2533"/>
                  </a:lnTo>
                  <a:lnTo>
                    <a:pt x="4361" y="2501"/>
                  </a:lnTo>
                  <a:lnTo>
                    <a:pt x="4360" y="2471"/>
                  </a:lnTo>
                  <a:lnTo>
                    <a:pt x="4357" y="2441"/>
                  </a:lnTo>
                  <a:lnTo>
                    <a:pt x="4354" y="2412"/>
                  </a:lnTo>
                  <a:lnTo>
                    <a:pt x="4350" y="2382"/>
                  </a:lnTo>
                  <a:lnTo>
                    <a:pt x="4345" y="2354"/>
                  </a:lnTo>
                  <a:lnTo>
                    <a:pt x="4338" y="2324"/>
                  </a:lnTo>
                  <a:lnTo>
                    <a:pt x="4331" y="2296"/>
                  </a:lnTo>
                  <a:lnTo>
                    <a:pt x="4323" y="2268"/>
                  </a:lnTo>
                  <a:lnTo>
                    <a:pt x="4315" y="2241"/>
                  </a:lnTo>
                  <a:lnTo>
                    <a:pt x="4306" y="2214"/>
                  </a:lnTo>
                  <a:lnTo>
                    <a:pt x="4296" y="2187"/>
                  </a:lnTo>
                  <a:lnTo>
                    <a:pt x="4285" y="2159"/>
                  </a:lnTo>
                  <a:lnTo>
                    <a:pt x="4273" y="2133"/>
                  </a:lnTo>
                  <a:lnTo>
                    <a:pt x="4260" y="2107"/>
                  </a:lnTo>
                  <a:lnTo>
                    <a:pt x="4245" y="2082"/>
                  </a:lnTo>
                  <a:lnTo>
                    <a:pt x="4230" y="2057"/>
                  </a:lnTo>
                  <a:lnTo>
                    <a:pt x="4213" y="2032"/>
                  </a:lnTo>
                  <a:lnTo>
                    <a:pt x="4196" y="2007"/>
                  </a:lnTo>
                  <a:lnTo>
                    <a:pt x="4178" y="1983"/>
                  </a:lnTo>
                  <a:lnTo>
                    <a:pt x="4159" y="1960"/>
                  </a:lnTo>
                  <a:lnTo>
                    <a:pt x="4139" y="1936"/>
                  </a:lnTo>
                  <a:lnTo>
                    <a:pt x="4118" y="1913"/>
                  </a:lnTo>
                  <a:lnTo>
                    <a:pt x="4095" y="1890"/>
                  </a:lnTo>
                  <a:lnTo>
                    <a:pt x="4071" y="1867"/>
                  </a:lnTo>
                  <a:lnTo>
                    <a:pt x="4047" y="1845"/>
                  </a:lnTo>
                  <a:lnTo>
                    <a:pt x="4022" y="1821"/>
                  </a:lnTo>
                  <a:lnTo>
                    <a:pt x="3995" y="17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1" name="Freeform 202"/>
            <p:cNvSpPr>
              <a:spLocks/>
            </p:cNvSpPr>
            <p:nvPr/>
          </p:nvSpPr>
          <p:spPr bwMode="auto">
            <a:xfrm>
              <a:off x="3022600" y="4629150"/>
              <a:ext cx="104775" cy="109538"/>
            </a:xfrm>
            <a:custGeom>
              <a:avLst/>
              <a:gdLst>
                <a:gd name="T0" fmla="*/ 1968 w 2440"/>
                <a:gd name="T1" fmla="*/ 101 h 2551"/>
                <a:gd name="T2" fmla="*/ 1793 w 2440"/>
                <a:gd name="T3" fmla="*/ 240 h 2551"/>
                <a:gd name="T4" fmla="*/ 1619 w 2440"/>
                <a:gd name="T5" fmla="*/ 382 h 2551"/>
                <a:gd name="T6" fmla="*/ 1449 w 2440"/>
                <a:gd name="T7" fmla="*/ 528 h 2551"/>
                <a:gd name="T8" fmla="*/ 1283 w 2440"/>
                <a:gd name="T9" fmla="*/ 680 h 2551"/>
                <a:gd name="T10" fmla="*/ 1120 w 2440"/>
                <a:gd name="T11" fmla="*/ 836 h 2551"/>
                <a:gd name="T12" fmla="*/ 969 w 2440"/>
                <a:gd name="T13" fmla="*/ 992 h 2551"/>
                <a:gd name="T14" fmla="*/ 824 w 2440"/>
                <a:gd name="T15" fmla="*/ 1150 h 2551"/>
                <a:gd name="T16" fmla="*/ 684 w 2440"/>
                <a:gd name="T17" fmla="*/ 1310 h 2551"/>
                <a:gd name="T18" fmla="*/ 551 w 2440"/>
                <a:gd name="T19" fmla="*/ 1472 h 2551"/>
                <a:gd name="T20" fmla="*/ 425 w 2440"/>
                <a:gd name="T21" fmla="*/ 1636 h 2551"/>
                <a:gd name="T22" fmla="*/ 40 w 2440"/>
                <a:gd name="T23" fmla="*/ 2162 h 2551"/>
                <a:gd name="T24" fmla="*/ 12 w 2440"/>
                <a:gd name="T25" fmla="*/ 2221 h 2551"/>
                <a:gd name="T26" fmla="*/ 0 w 2440"/>
                <a:gd name="T27" fmla="*/ 2282 h 2551"/>
                <a:gd name="T28" fmla="*/ 4 w 2440"/>
                <a:gd name="T29" fmla="*/ 2345 h 2551"/>
                <a:gd name="T30" fmla="*/ 23 w 2440"/>
                <a:gd name="T31" fmla="*/ 2406 h 2551"/>
                <a:gd name="T32" fmla="*/ 59 w 2440"/>
                <a:gd name="T33" fmla="*/ 2461 h 2551"/>
                <a:gd name="T34" fmla="*/ 93 w 2440"/>
                <a:gd name="T35" fmla="*/ 2494 h 2551"/>
                <a:gd name="T36" fmla="*/ 123 w 2440"/>
                <a:gd name="T37" fmla="*/ 2516 h 2551"/>
                <a:gd name="T38" fmla="*/ 156 w 2440"/>
                <a:gd name="T39" fmla="*/ 2532 h 2551"/>
                <a:gd name="T40" fmla="*/ 192 w 2440"/>
                <a:gd name="T41" fmla="*/ 2544 h 2551"/>
                <a:gd name="T42" fmla="*/ 228 w 2440"/>
                <a:gd name="T43" fmla="*/ 2550 h 2551"/>
                <a:gd name="T44" fmla="*/ 264 w 2440"/>
                <a:gd name="T45" fmla="*/ 2551 h 2551"/>
                <a:gd name="T46" fmla="*/ 301 w 2440"/>
                <a:gd name="T47" fmla="*/ 2547 h 2551"/>
                <a:gd name="T48" fmla="*/ 336 w 2440"/>
                <a:gd name="T49" fmla="*/ 2536 h 2551"/>
                <a:gd name="T50" fmla="*/ 370 w 2440"/>
                <a:gd name="T51" fmla="*/ 2522 h 2551"/>
                <a:gd name="T52" fmla="*/ 402 w 2440"/>
                <a:gd name="T53" fmla="*/ 2502 h 2551"/>
                <a:gd name="T54" fmla="*/ 432 w 2440"/>
                <a:gd name="T55" fmla="*/ 2477 h 2551"/>
                <a:gd name="T56" fmla="*/ 461 w 2440"/>
                <a:gd name="T57" fmla="*/ 2440 h 2551"/>
                <a:gd name="T58" fmla="*/ 829 w 2440"/>
                <a:gd name="T59" fmla="*/ 1936 h 2551"/>
                <a:gd name="T60" fmla="*/ 946 w 2440"/>
                <a:gd name="T61" fmla="*/ 1784 h 2551"/>
                <a:gd name="T62" fmla="*/ 1070 w 2440"/>
                <a:gd name="T63" fmla="*/ 1633 h 2551"/>
                <a:gd name="T64" fmla="*/ 1200 w 2440"/>
                <a:gd name="T65" fmla="*/ 1484 h 2551"/>
                <a:gd name="T66" fmla="*/ 1336 w 2440"/>
                <a:gd name="T67" fmla="*/ 1337 h 2551"/>
                <a:gd name="T68" fmla="*/ 1477 w 2440"/>
                <a:gd name="T69" fmla="*/ 1193 h 2551"/>
                <a:gd name="T70" fmla="*/ 1634 w 2440"/>
                <a:gd name="T71" fmla="*/ 1040 h 2551"/>
                <a:gd name="T72" fmla="*/ 1791 w 2440"/>
                <a:gd name="T73" fmla="*/ 898 h 2551"/>
                <a:gd name="T74" fmla="*/ 1948 w 2440"/>
                <a:gd name="T75" fmla="*/ 762 h 2551"/>
                <a:gd name="T76" fmla="*/ 2111 w 2440"/>
                <a:gd name="T77" fmla="*/ 629 h 2551"/>
                <a:gd name="T78" fmla="*/ 2282 w 2440"/>
                <a:gd name="T79" fmla="*/ 495 h 2551"/>
                <a:gd name="T80" fmla="*/ 2353 w 2440"/>
                <a:gd name="T81" fmla="*/ 440 h 2551"/>
                <a:gd name="T82" fmla="*/ 2383 w 2440"/>
                <a:gd name="T83" fmla="*/ 410 h 2551"/>
                <a:gd name="T84" fmla="*/ 2405 w 2440"/>
                <a:gd name="T85" fmla="*/ 379 h 2551"/>
                <a:gd name="T86" fmla="*/ 2421 w 2440"/>
                <a:gd name="T87" fmla="*/ 346 h 2551"/>
                <a:gd name="T88" fmla="*/ 2433 w 2440"/>
                <a:gd name="T89" fmla="*/ 311 h 2551"/>
                <a:gd name="T90" fmla="*/ 2439 w 2440"/>
                <a:gd name="T91" fmla="*/ 275 h 2551"/>
                <a:gd name="T92" fmla="*/ 2439 w 2440"/>
                <a:gd name="T93" fmla="*/ 239 h 2551"/>
                <a:gd name="T94" fmla="*/ 2435 w 2440"/>
                <a:gd name="T95" fmla="*/ 203 h 2551"/>
                <a:gd name="T96" fmla="*/ 2426 w 2440"/>
                <a:gd name="T97" fmla="*/ 168 h 2551"/>
                <a:gd name="T98" fmla="*/ 2411 w 2440"/>
                <a:gd name="T99" fmla="*/ 133 h 2551"/>
                <a:gd name="T100" fmla="*/ 2391 w 2440"/>
                <a:gd name="T101" fmla="*/ 101 h 2551"/>
                <a:gd name="T102" fmla="*/ 2365 w 2440"/>
                <a:gd name="T103" fmla="*/ 72 h 2551"/>
                <a:gd name="T104" fmla="*/ 2338 w 2440"/>
                <a:gd name="T105" fmla="*/ 49 h 2551"/>
                <a:gd name="T106" fmla="*/ 2309 w 2440"/>
                <a:gd name="T107" fmla="*/ 30 h 2551"/>
                <a:gd name="T108" fmla="*/ 2277 w 2440"/>
                <a:gd name="T109" fmla="*/ 16 h 2551"/>
                <a:gd name="T110" fmla="*/ 2244 w 2440"/>
                <a:gd name="T111" fmla="*/ 6 h 2551"/>
                <a:gd name="T112" fmla="*/ 2211 w 2440"/>
                <a:gd name="T113" fmla="*/ 1 h 2551"/>
                <a:gd name="T114" fmla="*/ 2154 w 2440"/>
                <a:gd name="T115" fmla="*/ 2 h 2551"/>
                <a:gd name="T116" fmla="*/ 2120 w 2440"/>
                <a:gd name="T117" fmla="*/ 9 h 2551"/>
                <a:gd name="T118" fmla="*/ 2088 w 2440"/>
                <a:gd name="T119" fmla="*/ 20 h 2551"/>
                <a:gd name="T120" fmla="*/ 2057 w 2440"/>
                <a:gd name="T121" fmla="*/ 36 h 2551"/>
                <a:gd name="T122" fmla="*/ 2029 w 2440"/>
                <a:gd name="T123" fmla="*/ 56 h 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0" h="2551">
                  <a:moveTo>
                    <a:pt x="2029" y="56"/>
                  </a:moveTo>
                  <a:lnTo>
                    <a:pt x="2028" y="56"/>
                  </a:lnTo>
                  <a:lnTo>
                    <a:pt x="1968" y="101"/>
                  </a:lnTo>
                  <a:lnTo>
                    <a:pt x="1910" y="147"/>
                  </a:lnTo>
                  <a:lnTo>
                    <a:pt x="1851" y="193"/>
                  </a:lnTo>
                  <a:lnTo>
                    <a:pt x="1793" y="240"/>
                  </a:lnTo>
                  <a:lnTo>
                    <a:pt x="1734" y="286"/>
                  </a:lnTo>
                  <a:lnTo>
                    <a:pt x="1677" y="333"/>
                  </a:lnTo>
                  <a:lnTo>
                    <a:pt x="1619" y="382"/>
                  </a:lnTo>
                  <a:lnTo>
                    <a:pt x="1562" y="430"/>
                  </a:lnTo>
                  <a:lnTo>
                    <a:pt x="1505" y="478"/>
                  </a:lnTo>
                  <a:lnTo>
                    <a:pt x="1449" y="528"/>
                  </a:lnTo>
                  <a:lnTo>
                    <a:pt x="1394" y="578"/>
                  </a:lnTo>
                  <a:lnTo>
                    <a:pt x="1337" y="628"/>
                  </a:lnTo>
                  <a:lnTo>
                    <a:pt x="1283" y="680"/>
                  </a:lnTo>
                  <a:lnTo>
                    <a:pt x="1228" y="732"/>
                  </a:lnTo>
                  <a:lnTo>
                    <a:pt x="1174" y="784"/>
                  </a:lnTo>
                  <a:lnTo>
                    <a:pt x="1120" y="836"/>
                  </a:lnTo>
                  <a:lnTo>
                    <a:pt x="1069" y="889"/>
                  </a:lnTo>
                  <a:lnTo>
                    <a:pt x="1018" y="940"/>
                  </a:lnTo>
                  <a:lnTo>
                    <a:pt x="969" y="992"/>
                  </a:lnTo>
                  <a:lnTo>
                    <a:pt x="920" y="1045"/>
                  </a:lnTo>
                  <a:lnTo>
                    <a:pt x="871" y="1097"/>
                  </a:lnTo>
                  <a:lnTo>
                    <a:pt x="824" y="1150"/>
                  </a:lnTo>
                  <a:lnTo>
                    <a:pt x="776" y="1203"/>
                  </a:lnTo>
                  <a:lnTo>
                    <a:pt x="730" y="1257"/>
                  </a:lnTo>
                  <a:lnTo>
                    <a:pt x="684" y="1310"/>
                  </a:lnTo>
                  <a:lnTo>
                    <a:pt x="639" y="1364"/>
                  </a:lnTo>
                  <a:lnTo>
                    <a:pt x="594" y="1418"/>
                  </a:lnTo>
                  <a:lnTo>
                    <a:pt x="551" y="1472"/>
                  </a:lnTo>
                  <a:lnTo>
                    <a:pt x="508" y="1527"/>
                  </a:lnTo>
                  <a:lnTo>
                    <a:pt x="466" y="1582"/>
                  </a:lnTo>
                  <a:lnTo>
                    <a:pt x="425" y="1636"/>
                  </a:lnTo>
                  <a:lnTo>
                    <a:pt x="383" y="1692"/>
                  </a:lnTo>
                  <a:lnTo>
                    <a:pt x="39" y="2161"/>
                  </a:lnTo>
                  <a:lnTo>
                    <a:pt x="40" y="2162"/>
                  </a:lnTo>
                  <a:lnTo>
                    <a:pt x="29" y="2180"/>
                  </a:lnTo>
                  <a:lnTo>
                    <a:pt x="20" y="2201"/>
                  </a:lnTo>
                  <a:lnTo>
                    <a:pt x="12" y="2221"/>
                  </a:lnTo>
                  <a:lnTo>
                    <a:pt x="6" y="2241"/>
                  </a:lnTo>
                  <a:lnTo>
                    <a:pt x="2" y="2262"/>
                  </a:lnTo>
                  <a:lnTo>
                    <a:pt x="0" y="2282"/>
                  </a:lnTo>
                  <a:lnTo>
                    <a:pt x="0" y="2303"/>
                  </a:lnTo>
                  <a:lnTo>
                    <a:pt x="1" y="2324"/>
                  </a:lnTo>
                  <a:lnTo>
                    <a:pt x="4" y="2345"/>
                  </a:lnTo>
                  <a:lnTo>
                    <a:pt x="8" y="2365"/>
                  </a:lnTo>
                  <a:lnTo>
                    <a:pt x="15" y="2387"/>
                  </a:lnTo>
                  <a:lnTo>
                    <a:pt x="23" y="2406"/>
                  </a:lnTo>
                  <a:lnTo>
                    <a:pt x="33" y="2425"/>
                  </a:lnTo>
                  <a:lnTo>
                    <a:pt x="44" y="2443"/>
                  </a:lnTo>
                  <a:lnTo>
                    <a:pt x="59" y="2461"/>
                  </a:lnTo>
                  <a:lnTo>
                    <a:pt x="74" y="2477"/>
                  </a:lnTo>
                  <a:lnTo>
                    <a:pt x="83" y="2486"/>
                  </a:lnTo>
                  <a:lnTo>
                    <a:pt x="93" y="2494"/>
                  </a:lnTo>
                  <a:lnTo>
                    <a:pt x="103" y="2502"/>
                  </a:lnTo>
                  <a:lnTo>
                    <a:pt x="113" y="2509"/>
                  </a:lnTo>
                  <a:lnTo>
                    <a:pt x="123" y="2516"/>
                  </a:lnTo>
                  <a:lnTo>
                    <a:pt x="134" y="2522"/>
                  </a:lnTo>
                  <a:lnTo>
                    <a:pt x="145" y="2527"/>
                  </a:lnTo>
                  <a:lnTo>
                    <a:pt x="156" y="2532"/>
                  </a:lnTo>
                  <a:lnTo>
                    <a:pt x="168" y="2536"/>
                  </a:lnTo>
                  <a:lnTo>
                    <a:pt x="180" y="2541"/>
                  </a:lnTo>
                  <a:lnTo>
                    <a:pt x="192" y="2544"/>
                  </a:lnTo>
                  <a:lnTo>
                    <a:pt x="204" y="2547"/>
                  </a:lnTo>
                  <a:lnTo>
                    <a:pt x="216" y="2549"/>
                  </a:lnTo>
                  <a:lnTo>
                    <a:pt x="228" y="2550"/>
                  </a:lnTo>
                  <a:lnTo>
                    <a:pt x="240" y="2551"/>
                  </a:lnTo>
                  <a:lnTo>
                    <a:pt x="252" y="2551"/>
                  </a:lnTo>
                  <a:lnTo>
                    <a:pt x="264" y="2551"/>
                  </a:lnTo>
                  <a:lnTo>
                    <a:pt x="276" y="2550"/>
                  </a:lnTo>
                  <a:lnTo>
                    <a:pt x="288" y="2549"/>
                  </a:lnTo>
                  <a:lnTo>
                    <a:pt x="301" y="2547"/>
                  </a:lnTo>
                  <a:lnTo>
                    <a:pt x="313" y="2544"/>
                  </a:lnTo>
                  <a:lnTo>
                    <a:pt x="324" y="2541"/>
                  </a:lnTo>
                  <a:lnTo>
                    <a:pt x="336" y="2536"/>
                  </a:lnTo>
                  <a:lnTo>
                    <a:pt x="347" y="2532"/>
                  </a:lnTo>
                  <a:lnTo>
                    <a:pt x="359" y="2527"/>
                  </a:lnTo>
                  <a:lnTo>
                    <a:pt x="370" y="2522"/>
                  </a:lnTo>
                  <a:lnTo>
                    <a:pt x="381" y="2516"/>
                  </a:lnTo>
                  <a:lnTo>
                    <a:pt x="391" y="2509"/>
                  </a:lnTo>
                  <a:lnTo>
                    <a:pt x="402" y="2502"/>
                  </a:lnTo>
                  <a:lnTo>
                    <a:pt x="412" y="2494"/>
                  </a:lnTo>
                  <a:lnTo>
                    <a:pt x="422" y="2486"/>
                  </a:lnTo>
                  <a:lnTo>
                    <a:pt x="432" y="2477"/>
                  </a:lnTo>
                  <a:lnTo>
                    <a:pt x="442" y="2465"/>
                  </a:lnTo>
                  <a:lnTo>
                    <a:pt x="452" y="2453"/>
                  </a:lnTo>
                  <a:lnTo>
                    <a:pt x="461" y="2440"/>
                  </a:lnTo>
                  <a:lnTo>
                    <a:pt x="469" y="2427"/>
                  </a:lnTo>
                  <a:lnTo>
                    <a:pt x="791" y="1987"/>
                  </a:lnTo>
                  <a:lnTo>
                    <a:pt x="829" y="1936"/>
                  </a:lnTo>
                  <a:lnTo>
                    <a:pt x="867" y="1886"/>
                  </a:lnTo>
                  <a:lnTo>
                    <a:pt x="907" y="1834"/>
                  </a:lnTo>
                  <a:lnTo>
                    <a:pt x="946" y="1784"/>
                  </a:lnTo>
                  <a:lnTo>
                    <a:pt x="987" y="1734"/>
                  </a:lnTo>
                  <a:lnTo>
                    <a:pt x="1029" y="1683"/>
                  </a:lnTo>
                  <a:lnTo>
                    <a:pt x="1070" y="1633"/>
                  </a:lnTo>
                  <a:lnTo>
                    <a:pt x="1113" y="1583"/>
                  </a:lnTo>
                  <a:lnTo>
                    <a:pt x="1157" y="1534"/>
                  </a:lnTo>
                  <a:lnTo>
                    <a:pt x="1200" y="1484"/>
                  </a:lnTo>
                  <a:lnTo>
                    <a:pt x="1244" y="1435"/>
                  </a:lnTo>
                  <a:lnTo>
                    <a:pt x="1290" y="1386"/>
                  </a:lnTo>
                  <a:lnTo>
                    <a:pt x="1336" y="1337"/>
                  </a:lnTo>
                  <a:lnTo>
                    <a:pt x="1382" y="1288"/>
                  </a:lnTo>
                  <a:lnTo>
                    <a:pt x="1429" y="1241"/>
                  </a:lnTo>
                  <a:lnTo>
                    <a:pt x="1477" y="1193"/>
                  </a:lnTo>
                  <a:lnTo>
                    <a:pt x="1530" y="1140"/>
                  </a:lnTo>
                  <a:lnTo>
                    <a:pt x="1582" y="1090"/>
                  </a:lnTo>
                  <a:lnTo>
                    <a:pt x="1634" y="1040"/>
                  </a:lnTo>
                  <a:lnTo>
                    <a:pt x="1686" y="991"/>
                  </a:lnTo>
                  <a:lnTo>
                    <a:pt x="1738" y="944"/>
                  </a:lnTo>
                  <a:lnTo>
                    <a:pt x="1791" y="898"/>
                  </a:lnTo>
                  <a:lnTo>
                    <a:pt x="1842" y="852"/>
                  </a:lnTo>
                  <a:lnTo>
                    <a:pt x="1896" y="806"/>
                  </a:lnTo>
                  <a:lnTo>
                    <a:pt x="1948" y="762"/>
                  </a:lnTo>
                  <a:lnTo>
                    <a:pt x="2001" y="718"/>
                  </a:lnTo>
                  <a:lnTo>
                    <a:pt x="2056" y="673"/>
                  </a:lnTo>
                  <a:lnTo>
                    <a:pt x="2111" y="629"/>
                  </a:lnTo>
                  <a:lnTo>
                    <a:pt x="2167" y="585"/>
                  </a:lnTo>
                  <a:lnTo>
                    <a:pt x="2223" y="541"/>
                  </a:lnTo>
                  <a:lnTo>
                    <a:pt x="2282" y="495"/>
                  </a:lnTo>
                  <a:lnTo>
                    <a:pt x="2341" y="450"/>
                  </a:lnTo>
                  <a:lnTo>
                    <a:pt x="2340" y="449"/>
                  </a:lnTo>
                  <a:lnTo>
                    <a:pt x="2353" y="440"/>
                  </a:lnTo>
                  <a:lnTo>
                    <a:pt x="2365" y="429"/>
                  </a:lnTo>
                  <a:lnTo>
                    <a:pt x="2375" y="419"/>
                  </a:lnTo>
                  <a:lnTo>
                    <a:pt x="2383" y="410"/>
                  </a:lnTo>
                  <a:lnTo>
                    <a:pt x="2391" y="400"/>
                  </a:lnTo>
                  <a:lnTo>
                    <a:pt x="2398" y="390"/>
                  </a:lnTo>
                  <a:lnTo>
                    <a:pt x="2405" y="379"/>
                  </a:lnTo>
                  <a:lnTo>
                    <a:pt x="2411" y="368"/>
                  </a:lnTo>
                  <a:lnTo>
                    <a:pt x="2416" y="357"/>
                  </a:lnTo>
                  <a:lnTo>
                    <a:pt x="2421" y="346"/>
                  </a:lnTo>
                  <a:lnTo>
                    <a:pt x="2426" y="334"/>
                  </a:lnTo>
                  <a:lnTo>
                    <a:pt x="2429" y="322"/>
                  </a:lnTo>
                  <a:lnTo>
                    <a:pt x="2433" y="311"/>
                  </a:lnTo>
                  <a:lnTo>
                    <a:pt x="2435" y="299"/>
                  </a:lnTo>
                  <a:lnTo>
                    <a:pt x="2437" y="287"/>
                  </a:lnTo>
                  <a:lnTo>
                    <a:pt x="2439" y="275"/>
                  </a:lnTo>
                  <a:lnTo>
                    <a:pt x="2439" y="263"/>
                  </a:lnTo>
                  <a:lnTo>
                    <a:pt x="2440" y="251"/>
                  </a:lnTo>
                  <a:lnTo>
                    <a:pt x="2439" y="239"/>
                  </a:lnTo>
                  <a:lnTo>
                    <a:pt x="2439" y="227"/>
                  </a:lnTo>
                  <a:lnTo>
                    <a:pt x="2437" y="215"/>
                  </a:lnTo>
                  <a:lnTo>
                    <a:pt x="2435" y="203"/>
                  </a:lnTo>
                  <a:lnTo>
                    <a:pt x="2433" y="191"/>
                  </a:lnTo>
                  <a:lnTo>
                    <a:pt x="2429" y="179"/>
                  </a:lnTo>
                  <a:lnTo>
                    <a:pt x="2426" y="168"/>
                  </a:lnTo>
                  <a:lnTo>
                    <a:pt x="2421" y="155"/>
                  </a:lnTo>
                  <a:lnTo>
                    <a:pt x="2416" y="144"/>
                  </a:lnTo>
                  <a:lnTo>
                    <a:pt x="2411" y="133"/>
                  </a:lnTo>
                  <a:lnTo>
                    <a:pt x="2405" y="122"/>
                  </a:lnTo>
                  <a:lnTo>
                    <a:pt x="2398" y="112"/>
                  </a:lnTo>
                  <a:lnTo>
                    <a:pt x="2391" y="101"/>
                  </a:lnTo>
                  <a:lnTo>
                    <a:pt x="2383" y="91"/>
                  </a:lnTo>
                  <a:lnTo>
                    <a:pt x="2375" y="82"/>
                  </a:lnTo>
                  <a:lnTo>
                    <a:pt x="2365" y="72"/>
                  </a:lnTo>
                  <a:lnTo>
                    <a:pt x="2356" y="64"/>
                  </a:lnTo>
                  <a:lnTo>
                    <a:pt x="2347" y="56"/>
                  </a:lnTo>
                  <a:lnTo>
                    <a:pt x="2338" y="49"/>
                  </a:lnTo>
                  <a:lnTo>
                    <a:pt x="2329" y="42"/>
                  </a:lnTo>
                  <a:lnTo>
                    <a:pt x="2319" y="36"/>
                  </a:lnTo>
                  <a:lnTo>
                    <a:pt x="2309" y="30"/>
                  </a:lnTo>
                  <a:lnTo>
                    <a:pt x="2298" y="25"/>
                  </a:lnTo>
                  <a:lnTo>
                    <a:pt x="2288" y="20"/>
                  </a:lnTo>
                  <a:lnTo>
                    <a:pt x="2277" y="16"/>
                  </a:lnTo>
                  <a:lnTo>
                    <a:pt x="2267" y="12"/>
                  </a:lnTo>
                  <a:lnTo>
                    <a:pt x="2256" y="9"/>
                  </a:lnTo>
                  <a:lnTo>
                    <a:pt x="2244" y="6"/>
                  </a:lnTo>
                  <a:lnTo>
                    <a:pt x="2233" y="4"/>
                  </a:lnTo>
                  <a:lnTo>
                    <a:pt x="2222" y="2"/>
                  </a:lnTo>
                  <a:lnTo>
                    <a:pt x="2211" y="1"/>
                  </a:lnTo>
                  <a:lnTo>
                    <a:pt x="2199" y="0"/>
                  </a:lnTo>
                  <a:lnTo>
                    <a:pt x="2177" y="0"/>
                  </a:lnTo>
                  <a:lnTo>
                    <a:pt x="2154" y="2"/>
                  </a:lnTo>
                  <a:lnTo>
                    <a:pt x="2143" y="4"/>
                  </a:lnTo>
                  <a:lnTo>
                    <a:pt x="2132" y="6"/>
                  </a:lnTo>
                  <a:lnTo>
                    <a:pt x="2120" y="9"/>
                  </a:lnTo>
                  <a:lnTo>
                    <a:pt x="2109" y="12"/>
                  </a:lnTo>
                  <a:lnTo>
                    <a:pt x="2099" y="16"/>
                  </a:lnTo>
                  <a:lnTo>
                    <a:pt x="2088" y="20"/>
                  </a:lnTo>
                  <a:lnTo>
                    <a:pt x="2078" y="25"/>
                  </a:lnTo>
                  <a:lnTo>
                    <a:pt x="2067" y="30"/>
                  </a:lnTo>
                  <a:lnTo>
                    <a:pt x="2057" y="36"/>
                  </a:lnTo>
                  <a:lnTo>
                    <a:pt x="2048" y="42"/>
                  </a:lnTo>
                  <a:lnTo>
                    <a:pt x="2038" y="49"/>
                  </a:lnTo>
                  <a:lnTo>
                    <a:pt x="20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sp>
          <p:nvSpPr>
            <p:cNvPr id="82" name="Freeform 203"/>
            <p:cNvSpPr>
              <a:spLocks/>
            </p:cNvSpPr>
            <p:nvPr/>
          </p:nvSpPr>
          <p:spPr bwMode="auto">
            <a:xfrm>
              <a:off x="3146425" y="4259263"/>
              <a:ext cx="106363" cy="111125"/>
            </a:xfrm>
            <a:custGeom>
              <a:avLst/>
              <a:gdLst>
                <a:gd name="T0" fmla="*/ 830 w 2478"/>
                <a:gd name="T1" fmla="*/ 1534 h 2592"/>
                <a:gd name="T2" fmla="*/ 622 w 2478"/>
                <a:gd name="T3" fmla="*/ 1720 h 2592"/>
                <a:gd name="T4" fmla="*/ 408 w 2478"/>
                <a:gd name="T5" fmla="*/ 1899 h 2592"/>
                <a:gd name="T6" fmla="*/ 189 w 2478"/>
                <a:gd name="T7" fmla="*/ 2072 h 2592"/>
                <a:gd name="T8" fmla="*/ 89 w 2478"/>
                <a:gd name="T9" fmla="*/ 2144 h 2592"/>
                <a:gd name="T10" fmla="*/ 49 w 2478"/>
                <a:gd name="T11" fmla="*/ 2187 h 2592"/>
                <a:gd name="T12" fmla="*/ 24 w 2478"/>
                <a:gd name="T13" fmla="*/ 2230 h 2592"/>
                <a:gd name="T14" fmla="*/ 7 w 2478"/>
                <a:gd name="T15" fmla="*/ 2277 h 2592"/>
                <a:gd name="T16" fmla="*/ 1 w 2478"/>
                <a:gd name="T17" fmla="*/ 2325 h 2592"/>
                <a:gd name="T18" fmla="*/ 3 w 2478"/>
                <a:gd name="T19" fmla="*/ 2374 h 2592"/>
                <a:gd name="T20" fmla="*/ 14 w 2478"/>
                <a:gd name="T21" fmla="*/ 2421 h 2592"/>
                <a:gd name="T22" fmla="*/ 35 w 2478"/>
                <a:gd name="T23" fmla="*/ 2466 h 2592"/>
                <a:gd name="T24" fmla="*/ 65 w 2478"/>
                <a:gd name="T25" fmla="*/ 2508 h 2592"/>
                <a:gd name="T26" fmla="*/ 104 w 2478"/>
                <a:gd name="T27" fmla="*/ 2542 h 2592"/>
                <a:gd name="T28" fmla="*/ 145 w 2478"/>
                <a:gd name="T29" fmla="*/ 2567 h 2592"/>
                <a:gd name="T30" fmla="*/ 190 w 2478"/>
                <a:gd name="T31" fmla="*/ 2584 h 2592"/>
                <a:gd name="T32" fmla="*/ 238 w 2478"/>
                <a:gd name="T33" fmla="*/ 2591 h 2592"/>
                <a:gd name="T34" fmla="*/ 285 w 2478"/>
                <a:gd name="T35" fmla="*/ 2590 h 2592"/>
                <a:gd name="T36" fmla="*/ 333 w 2478"/>
                <a:gd name="T37" fmla="*/ 2579 h 2592"/>
                <a:gd name="T38" fmla="*/ 377 w 2478"/>
                <a:gd name="T39" fmla="*/ 2560 h 2592"/>
                <a:gd name="T40" fmla="*/ 418 w 2478"/>
                <a:gd name="T41" fmla="*/ 2533 h 2592"/>
                <a:gd name="T42" fmla="*/ 547 w 2478"/>
                <a:gd name="T43" fmla="*/ 2434 h 2592"/>
                <a:gd name="T44" fmla="*/ 780 w 2478"/>
                <a:gd name="T45" fmla="*/ 2246 h 2592"/>
                <a:gd name="T46" fmla="*/ 1007 w 2478"/>
                <a:gd name="T47" fmla="*/ 2052 h 2592"/>
                <a:gd name="T48" fmla="*/ 1228 w 2478"/>
                <a:gd name="T49" fmla="*/ 1849 h 2592"/>
                <a:gd name="T50" fmla="*/ 1438 w 2478"/>
                <a:gd name="T51" fmla="*/ 1640 h 2592"/>
                <a:gd name="T52" fmla="*/ 1632 w 2478"/>
                <a:gd name="T53" fmla="*/ 1431 h 2592"/>
                <a:gd name="T54" fmla="*/ 1817 w 2478"/>
                <a:gd name="T55" fmla="*/ 1217 h 2592"/>
                <a:gd name="T56" fmla="*/ 1990 w 2478"/>
                <a:gd name="T57" fmla="*/ 1000 h 2592"/>
                <a:gd name="T58" fmla="*/ 2417 w 2478"/>
                <a:gd name="T59" fmla="*/ 417 h 2592"/>
                <a:gd name="T60" fmla="*/ 2444 w 2478"/>
                <a:gd name="T61" fmla="*/ 378 h 2592"/>
                <a:gd name="T62" fmla="*/ 2464 w 2478"/>
                <a:gd name="T63" fmla="*/ 335 h 2592"/>
                <a:gd name="T64" fmla="*/ 2475 w 2478"/>
                <a:gd name="T65" fmla="*/ 289 h 2592"/>
                <a:gd name="T66" fmla="*/ 2478 w 2478"/>
                <a:gd name="T67" fmla="*/ 243 h 2592"/>
                <a:gd name="T68" fmla="*/ 2472 w 2478"/>
                <a:gd name="T69" fmla="*/ 198 h 2592"/>
                <a:gd name="T70" fmla="*/ 2458 w 2478"/>
                <a:gd name="T71" fmla="*/ 154 h 2592"/>
                <a:gd name="T72" fmla="*/ 2435 w 2478"/>
                <a:gd name="T73" fmla="*/ 111 h 2592"/>
                <a:gd name="T74" fmla="*/ 2403 w 2478"/>
                <a:gd name="T75" fmla="*/ 74 h 2592"/>
                <a:gd name="T76" fmla="*/ 2363 w 2478"/>
                <a:gd name="T77" fmla="*/ 41 h 2592"/>
                <a:gd name="T78" fmla="*/ 2320 w 2478"/>
                <a:gd name="T79" fmla="*/ 18 h 2592"/>
                <a:gd name="T80" fmla="*/ 2272 w 2478"/>
                <a:gd name="T81" fmla="*/ 4 h 2592"/>
                <a:gd name="T82" fmla="*/ 2224 w 2478"/>
                <a:gd name="T83" fmla="*/ 0 h 2592"/>
                <a:gd name="T84" fmla="*/ 2176 w 2478"/>
                <a:gd name="T85" fmla="*/ 4 h 2592"/>
                <a:gd name="T86" fmla="*/ 2128 w 2478"/>
                <a:gd name="T87" fmla="*/ 18 h 2592"/>
                <a:gd name="T88" fmla="*/ 2084 w 2478"/>
                <a:gd name="T89" fmla="*/ 41 h 2592"/>
                <a:gd name="T90" fmla="*/ 2044 w 2478"/>
                <a:gd name="T91" fmla="*/ 74 h 2592"/>
                <a:gd name="T92" fmla="*/ 2000 w 2478"/>
                <a:gd name="T93" fmla="*/ 136 h 2592"/>
                <a:gd name="T94" fmla="*/ 1549 w 2478"/>
                <a:gd name="T95" fmla="*/ 746 h 2592"/>
                <a:gd name="T96" fmla="*/ 1386 w 2478"/>
                <a:gd name="T97" fmla="*/ 948 h 2592"/>
                <a:gd name="T98" fmla="*/ 1212 w 2478"/>
                <a:gd name="T99" fmla="*/ 1146 h 2592"/>
                <a:gd name="T100" fmla="*/ 1027 w 2478"/>
                <a:gd name="T101" fmla="*/ 1341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78" h="2592">
                  <a:moveTo>
                    <a:pt x="980" y="1388"/>
                  </a:moveTo>
                  <a:lnTo>
                    <a:pt x="929" y="1437"/>
                  </a:lnTo>
                  <a:lnTo>
                    <a:pt x="880" y="1485"/>
                  </a:lnTo>
                  <a:lnTo>
                    <a:pt x="830" y="1534"/>
                  </a:lnTo>
                  <a:lnTo>
                    <a:pt x="778" y="1581"/>
                  </a:lnTo>
                  <a:lnTo>
                    <a:pt x="727" y="1627"/>
                  </a:lnTo>
                  <a:lnTo>
                    <a:pt x="674" y="1674"/>
                  </a:lnTo>
                  <a:lnTo>
                    <a:pt x="622" y="1720"/>
                  </a:lnTo>
                  <a:lnTo>
                    <a:pt x="569" y="1765"/>
                  </a:lnTo>
                  <a:lnTo>
                    <a:pt x="516" y="1810"/>
                  </a:lnTo>
                  <a:lnTo>
                    <a:pt x="463" y="1855"/>
                  </a:lnTo>
                  <a:lnTo>
                    <a:pt x="408" y="1899"/>
                  </a:lnTo>
                  <a:lnTo>
                    <a:pt x="354" y="1942"/>
                  </a:lnTo>
                  <a:lnTo>
                    <a:pt x="299" y="1985"/>
                  </a:lnTo>
                  <a:lnTo>
                    <a:pt x="245" y="2029"/>
                  </a:lnTo>
                  <a:lnTo>
                    <a:pt x="189" y="2072"/>
                  </a:lnTo>
                  <a:lnTo>
                    <a:pt x="134" y="2114"/>
                  </a:lnTo>
                  <a:lnTo>
                    <a:pt x="119" y="2123"/>
                  </a:lnTo>
                  <a:lnTo>
                    <a:pt x="103" y="2133"/>
                  </a:lnTo>
                  <a:lnTo>
                    <a:pt x="89" y="2144"/>
                  </a:lnTo>
                  <a:lnTo>
                    <a:pt x="74" y="2157"/>
                  </a:lnTo>
                  <a:lnTo>
                    <a:pt x="65" y="2166"/>
                  </a:lnTo>
                  <a:lnTo>
                    <a:pt x="57" y="2177"/>
                  </a:lnTo>
                  <a:lnTo>
                    <a:pt x="49" y="2187"/>
                  </a:lnTo>
                  <a:lnTo>
                    <a:pt x="42" y="2198"/>
                  </a:lnTo>
                  <a:lnTo>
                    <a:pt x="35" y="2208"/>
                  </a:lnTo>
                  <a:lnTo>
                    <a:pt x="29" y="2219"/>
                  </a:lnTo>
                  <a:lnTo>
                    <a:pt x="24" y="2230"/>
                  </a:lnTo>
                  <a:lnTo>
                    <a:pt x="19" y="2242"/>
                  </a:lnTo>
                  <a:lnTo>
                    <a:pt x="14" y="2253"/>
                  </a:lnTo>
                  <a:lnTo>
                    <a:pt x="11" y="2265"/>
                  </a:lnTo>
                  <a:lnTo>
                    <a:pt x="7" y="2277"/>
                  </a:lnTo>
                  <a:lnTo>
                    <a:pt x="5" y="2288"/>
                  </a:lnTo>
                  <a:lnTo>
                    <a:pt x="3" y="2300"/>
                  </a:lnTo>
                  <a:lnTo>
                    <a:pt x="1" y="2313"/>
                  </a:lnTo>
                  <a:lnTo>
                    <a:pt x="1" y="2325"/>
                  </a:lnTo>
                  <a:lnTo>
                    <a:pt x="0" y="2338"/>
                  </a:lnTo>
                  <a:lnTo>
                    <a:pt x="1" y="2350"/>
                  </a:lnTo>
                  <a:lnTo>
                    <a:pt x="1" y="2362"/>
                  </a:lnTo>
                  <a:lnTo>
                    <a:pt x="3" y="2374"/>
                  </a:lnTo>
                  <a:lnTo>
                    <a:pt x="5" y="2386"/>
                  </a:lnTo>
                  <a:lnTo>
                    <a:pt x="7" y="2398"/>
                  </a:lnTo>
                  <a:lnTo>
                    <a:pt x="11" y="2410"/>
                  </a:lnTo>
                  <a:lnTo>
                    <a:pt x="14" y="2421"/>
                  </a:lnTo>
                  <a:lnTo>
                    <a:pt x="19" y="2433"/>
                  </a:lnTo>
                  <a:lnTo>
                    <a:pt x="24" y="2444"/>
                  </a:lnTo>
                  <a:lnTo>
                    <a:pt x="29" y="2455"/>
                  </a:lnTo>
                  <a:lnTo>
                    <a:pt x="35" y="2466"/>
                  </a:lnTo>
                  <a:lnTo>
                    <a:pt x="42" y="2477"/>
                  </a:lnTo>
                  <a:lnTo>
                    <a:pt x="49" y="2487"/>
                  </a:lnTo>
                  <a:lnTo>
                    <a:pt x="57" y="2497"/>
                  </a:lnTo>
                  <a:lnTo>
                    <a:pt x="65" y="2508"/>
                  </a:lnTo>
                  <a:lnTo>
                    <a:pt x="74" y="2517"/>
                  </a:lnTo>
                  <a:lnTo>
                    <a:pt x="83" y="2526"/>
                  </a:lnTo>
                  <a:lnTo>
                    <a:pt x="94" y="2534"/>
                  </a:lnTo>
                  <a:lnTo>
                    <a:pt x="104" y="2542"/>
                  </a:lnTo>
                  <a:lnTo>
                    <a:pt x="114" y="2549"/>
                  </a:lnTo>
                  <a:lnTo>
                    <a:pt x="124" y="2556"/>
                  </a:lnTo>
                  <a:lnTo>
                    <a:pt x="135" y="2562"/>
                  </a:lnTo>
                  <a:lnTo>
                    <a:pt x="145" y="2567"/>
                  </a:lnTo>
                  <a:lnTo>
                    <a:pt x="156" y="2572"/>
                  </a:lnTo>
                  <a:lnTo>
                    <a:pt x="168" y="2577"/>
                  </a:lnTo>
                  <a:lnTo>
                    <a:pt x="179" y="2580"/>
                  </a:lnTo>
                  <a:lnTo>
                    <a:pt x="190" y="2584"/>
                  </a:lnTo>
                  <a:lnTo>
                    <a:pt x="202" y="2586"/>
                  </a:lnTo>
                  <a:lnTo>
                    <a:pt x="215" y="2588"/>
                  </a:lnTo>
                  <a:lnTo>
                    <a:pt x="226" y="2590"/>
                  </a:lnTo>
                  <a:lnTo>
                    <a:pt x="238" y="2591"/>
                  </a:lnTo>
                  <a:lnTo>
                    <a:pt x="250" y="2592"/>
                  </a:lnTo>
                  <a:lnTo>
                    <a:pt x="262" y="2591"/>
                  </a:lnTo>
                  <a:lnTo>
                    <a:pt x="274" y="2591"/>
                  </a:lnTo>
                  <a:lnTo>
                    <a:pt x="285" y="2590"/>
                  </a:lnTo>
                  <a:lnTo>
                    <a:pt x="297" y="2588"/>
                  </a:lnTo>
                  <a:lnTo>
                    <a:pt x="309" y="2586"/>
                  </a:lnTo>
                  <a:lnTo>
                    <a:pt x="320" y="2583"/>
                  </a:lnTo>
                  <a:lnTo>
                    <a:pt x="333" y="2579"/>
                  </a:lnTo>
                  <a:lnTo>
                    <a:pt x="344" y="2576"/>
                  </a:lnTo>
                  <a:lnTo>
                    <a:pt x="355" y="2571"/>
                  </a:lnTo>
                  <a:lnTo>
                    <a:pt x="366" y="2566"/>
                  </a:lnTo>
                  <a:lnTo>
                    <a:pt x="377" y="2560"/>
                  </a:lnTo>
                  <a:lnTo>
                    <a:pt x="388" y="2554"/>
                  </a:lnTo>
                  <a:lnTo>
                    <a:pt x="398" y="2548"/>
                  </a:lnTo>
                  <a:lnTo>
                    <a:pt x="408" y="2540"/>
                  </a:lnTo>
                  <a:lnTo>
                    <a:pt x="418" y="2533"/>
                  </a:lnTo>
                  <a:lnTo>
                    <a:pt x="427" y="2524"/>
                  </a:lnTo>
                  <a:lnTo>
                    <a:pt x="429" y="2525"/>
                  </a:lnTo>
                  <a:lnTo>
                    <a:pt x="488" y="2479"/>
                  </a:lnTo>
                  <a:lnTo>
                    <a:pt x="547" y="2434"/>
                  </a:lnTo>
                  <a:lnTo>
                    <a:pt x="606" y="2388"/>
                  </a:lnTo>
                  <a:lnTo>
                    <a:pt x="664" y="2341"/>
                  </a:lnTo>
                  <a:lnTo>
                    <a:pt x="722" y="2293"/>
                  </a:lnTo>
                  <a:lnTo>
                    <a:pt x="780" y="2246"/>
                  </a:lnTo>
                  <a:lnTo>
                    <a:pt x="837" y="2199"/>
                  </a:lnTo>
                  <a:lnTo>
                    <a:pt x="894" y="2150"/>
                  </a:lnTo>
                  <a:lnTo>
                    <a:pt x="951" y="2101"/>
                  </a:lnTo>
                  <a:lnTo>
                    <a:pt x="1007" y="2052"/>
                  </a:lnTo>
                  <a:lnTo>
                    <a:pt x="1063" y="2003"/>
                  </a:lnTo>
                  <a:lnTo>
                    <a:pt x="1119" y="1951"/>
                  </a:lnTo>
                  <a:lnTo>
                    <a:pt x="1173" y="1901"/>
                  </a:lnTo>
                  <a:lnTo>
                    <a:pt x="1228" y="1849"/>
                  </a:lnTo>
                  <a:lnTo>
                    <a:pt x="1282" y="1796"/>
                  </a:lnTo>
                  <a:lnTo>
                    <a:pt x="1336" y="1744"/>
                  </a:lnTo>
                  <a:lnTo>
                    <a:pt x="1387" y="1693"/>
                  </a:lnTo>
                  <a:lnTo>
                    <a:pt x="1438" y="1640"/>
                  </a:lnTo>
                  <a:lnTo>
                    <a:pt x="1487" y="1589"/>
                  </a:lnTo>
                  <a:lnTo>
                    <a:pt x="1536" y="1537"/>
                  </a:lnTo>
                  <a:lnTo>
                    <a:pt x="1585" y="1483"/>
                  </a:lnTo>
                  <a:lnTo>
                    <a:pt x="1632" y="1431"/>
                  </a:lnTo>
                  <a:lnTo>
                    <a:pt x="1680" y="1378"/>
                  </a:lnTo>
                  <a:lnTo>
                    <a:pt x="1726" y="1325"/>
                  </a:lnTo>
                  <a:lnTo>
                    <a:pt x="1772" y="1271"/>
                  </a:lnTo>
                  <a:lnTo>
                    <a:pt x="1817" y="1217"/>
                  </a:lnTo>
                  <a:lnTo>
                    <a:pt x="1861" y="1164"/>
                  </a:lnTo>
                  <a:lnTo>
                    <a:pt x="1905" y="1109"/>
                  </a:lnTo>
                  <a:lnTo>
                    <a:pt x="1948" y="1055"/>
                  </a:lnTo>
                  <a:lnTo>
                    <a:pt x="1990" y="1000"/>
                  </a:lnTo>
                  <a:lnTo>
                    <a:pt x="2031" y="945"/>
                  </a:lnTo>
                  <a:lnTo>
                    <a:pt x="2073" y="890"/>
                  </a:lnTo>
                  <a:lnTo>
                    <a:pt x="2418" y="418"/>
                  </a:lnTo>
                  <a:lnTo>
                    <a:pt x="2417" y="417"/>
                  </a:lnTo>
                  <a:lnTo>
                    <a:pt x="2424" y="408"/>
                  </a:lnTo>
                  <a:lnTo>
                    <a:pt x="2432" y="398"/>
                  </a:lnTo>
                  <a:lnTo>
                    <a:pt x="2438" y="388"/>
                  </a:lnTo>
                  <a:lnTo>
                    <a:pt x="2444" y="378"/>
                  </a:lnTo>
                  <a:lnTo>
                    <a:pt x="2450" y="367"/>
                  </a:lnTo>
                  <a:lnTo>
                    <a:pt x="2455" y="357"/>
                  </a:lnTo>
                  <a:lnTo>
                    <a:pt x="2460" y="346"/>
                  </a:lnTo>
                  <a:lnTo>
                    <a:pt x="2464" y="335"/>
                  </a:lnTo>
                  <a:lnTo>
                    <a:pt x="2467" y="324"/>
                  </a:lnTo>
                  <a:lnTo>
                    <a:pt x="2470" y="313"/>
                  </a:lnTo>
                  <a:lnTo>
                    <a:pt x="2473" y="301"/>
                  </a:lnTo>
                  <a:lnTo>
                    <a:pt x="2475" y="289"/>
                  </a:lnTo>
                  <a:lnTo>
                    <a:pt x="2476" y="278"/>
                  </a:lnTo>
                  <a:lnTo>
                    <a:pt x="2477" y="266"/>
                  </a:lnTo>
                  <a:lnTo>
                    <a:pt x="2478" y="255"/>
                  </a:lnTo>
                  <a:lnTo>
                    <a:pt x="2478" y="243"/>
                  </a:lnTo>
                  <a:lnTo>
                    <a:pt x="2477" y="232"/>
                  </a:lnTo>
                  <a:lnTo>
                    <a:pt x="2476" y="220"/>
                  </a:lnTo>
                  <a:lnTo>
                    <a:pt x="2474" y="209"/>
                  </a:lnTo>
                  <a:lnTo>
                    <a:pt x="2472" y="198"/>
                  </a:lnTo>
                  <a:lnTo>
                    <a:pt x="2469" y="186"/>
                  </a:lnTo>
                  <a:lnTo>
                    <a:pt x="2466" y="175"/>
                  </a:lnTo>
                  <a:lnTo>
                    <a:pt x="2462" y="164"/>
                  </a:lnTo>
                  <a:lnTo>
                    <a:pt x="2458" y="154"/>
                  </a:lnTo>
                  <a:lnTo>
                    <a:pt x="2453" y="143"/>
                  </a:lnTo>
                  <a:lnTo>
                    <a:pt x="2447" y="132"/>
                  </a:lnTo>
                  <a:lnTo>
                    <a:pt x="2441" y="121"/>
                  </a:lnTo>
                  <a:lnTo>
                    <a:pt x="2435" y="111"/>
                  </a:lnTo>
                  <a:lnTo>
                    <a:pt x="2428" y="101"/>
                  </a:lnTo>
                  <a:lnTo>
                    <a:pt x="2420" y="92"/>
                  </a:lnTo>
                  <a:lnTo>
                    <a:pt x="2412" y="83"/>
                  </a:lnTo>
                  <a:lnTo>
                    <a:pt x="2403" y="74"/>
                  </a:lnTo>
                  <a:lnTo>
                    <a:pt x="2393" y="65"/>
                  </a:lnTo>
                  <a:lnTo>
                    <a:pt x="2384" y="56"/>
                  </a:lnTo>
                  <a:lnTo>
                    <a:pt x="2374" y="49"/>
                  </a:lnTo>
                  <a:lnTo>
                    <a:pt x="2363" y="41"/>
                  </a:lnTo>
                  <a:lnTo>
                    <a:pt x="2353" y="35"/>
                  </a:lnTo>
                  <a:lnTo>
                    <a:pt x="2342" y="29"/>
                  </a:lnTo>
                  <a:lnTo>
                    <a:pt x="2331" y="23"/>
                  </a:lnTo>
                  <a:lnTo>
                    <a:pt x="2320" y="18"/>
                  </a:lnTo>
                  <a:lnTo>
                    <a:pt x="2308" y="14"/>
                  </a:lnTo>
                  <a:lnTo>
                    <a:pt x="2297" y="10"/>
                  </a:lnTo>
                  <a:lnTo>
                    <a:pt x="2284" y="7"/>
                  </a:lnTo>
                  <a:lnTo>
                    <a:pt x="2272" y="4"/>
                  </a:lnTo>
                  <a:lnTo>
                    <a:pt x="2260" y="2"/>
                  </a:lnTo>
                  <a:lnTo>
                    <a:pt x="2248" y="1"/>
                  </a:lnTo>
                  <a:lnTo>
                    <a:pt x="2236" y="0"/>
                  </a:lnTo>
                  <a:lnTo>
                    <a:pt x="2224" y="0"/>
                  </a:lnTo>
                  <a:lnTo>
                    <a:pt x="2212" y="0"/>
                  </a:lnTo>
                  <a:lnTo>
                    <a:pt x="2200" y="1"/>
                  </a:lnTo>
                  <a:lnTo>
                    <a:pt x="2188" y="2"/>
                  </a:lnTo>
                  <a:lnTo>
                    <a:pt x="2176" y="4"/>
                  </a:lnTo>
                  <a:lnTo>
                    <a:pt x="2163" y="7"/>
                  </a:lnTo>
                  <a:lnTo>
                    <a:pt x="2151" y="10"/>
                  </a:lnTo>
                  <a:lnTo>
                    <a:pt x="2139" y="14"/>
                  </a:lnTo>
                  <a:lnTo>
                    <a:pt x="2128" y="18"/>
                  </a:lnTo>
                  <a:lnTo>
                    <a:pt x="2117" y="23"/>
                  </a:lnTo>
                  <a:lnTo>
                    <a:pt x="2105" y="29"/>
                  </a:lnTo>
                  <a:lnTo>
                    <a:pt x="2095" y="35"/>
                  </a:lnTo>
                  <a:lnTo>
                    <a:pt x="2084" y="41"/>
                  </a:lnTo>
                  <a:lnTo>
                    <a:pt x="2074" y="49"/>
                  </a:lnTo>
                  <a:lnTo>
                    <a:pt x="2063" y="56"/>
                  </a:lnTo>
                  <a:lnTo>
                    <a:pt x="2054" y="65"/>
                  </a:lnTo>
                  <a:lnTo>
                    <a:pt x="2044" y="74"/>
                  </a:lnTo>
                  <a:lnTo>
                    <a:pt x="2031" y="88"/>
                  </a:lnTo>
                  <a:lnTo>
                    <a:pt x="2019" y="103"/>
                  </a:lnTo>
                  <a:lnTo>
                    <a:pt x="2009" y="119"/>
                  </a:lnTo>
                  <a:lnTo>
                    <a:pt x="2000" y="136"/>
                  </a:lnTo>
                  <a:lnTo>
                    <a:pt x="1664" y="593"/>
                  </a:lnTo>
                  <a:lnTo>
                    <a:pt x="1627" y="645"/>
                  </a:lnTo>
                  <a:lnTo>
                    <a:pt x="1589" y="696"/>
                  </a:lnTo>
                  <a:lnTo>
                    <a:pt x="1549" y="746"/>
                  </a:lnTo>
                  <a:lnTo>
                    <a:pt x="1509" y="797"/>
                  </a:lnTo>
                  <a:lnTo>
                    <a:pt x="1469" y="848"/>
                  </a:lnTo>
                  <a:lnTo>
                    <a:pt x="1427" y="898"/>
                  </a:lnTo>
                  <a:lnTo>
                    <a:pt x="1386" y="948"/>
                  </a:lnTo>
                  <a:lnTo>
                    <a:pt x="1343" y="998"/>
                  </a:lnTo>
                  <a:lnTo>
                    <a:pt x="1299" y="1048"/>
                  </a:lnTo>
                  <a:lnTo>
                    <a:pt x="1256" y="1097"/>
                  </a:lnTo>
                  <a:lnTo>
                    <a:pt x="1212" y="1146"/>
                  </a:lnTo>
                  <a:lnTo>
                    <a:pt x="1166" y="1195"/>
                  </a:lnTo>
                  <a:lnTo>
                    <a:pt x="1120" y="1244"/>
                  </a:lnTo>
                  <a:lnTo>
                    <a:pt x="1074" y="1292"/>
                  </a:lnTo>
                  <a:lnTo>
                    <a:pt x="1027" y="1341"/>
                  </a:lnTo>
                  <a:lnTo>
                    <a:pt x="98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Roboto Regular" charset="0"/>
              </a:endParaRPr>
            </a:p>
          </p:txBody>
        </p:sp>
      </p:grpSp>
    </p:spTree>
    <p:extLst>
      <p:ext uri="{BB962C8B-B14F-4D97-AF65-F5344CB8AC3E}">
        <p14:creationId xmlns:p14="http://schemas.microsoft.com/office/powerpoint/2010/main" val="504455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5668" y="1478472"/>
            <a:ext cx="9641139" cy="5502023"/>
          </a:xfrm>
          <a:prstGeom prst="rect">
            <a:avLst/>
          </a:prstGeom>
        </p:spPr>
      </p:pic>
    </p:spTree>
    <p:extLst>
      <p:ext uri="{BB962C8B-B14F-4D97-AF65-F5344CB8AC3E}">
        <p14:creationId xmlns:p14="http://schemas.microsoft.com/office/powerpoint/2010/main" val="1560485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3"/>
          <p:cNvGrpSpPr/>
          <p:nvPr/>
        </p:nvGrpSpPr>
        <p:grpSpPr>
          <a:xfrm>
            <a:off x="1447801" y="2466975"/>
            <a:ext cx="2309813" cy="1795463"/>
            <a:chOff x="1447801" y="2466975"/>
            <a:chExt cx="2309813" cy="1795463"/>
          </a:xfrm>
          <a:solidFill>
            <a:srgbClr val="00064F"/>
          </a:solidFill>
        </p:grpSpPr>
        <p:sp>
          <p:nvSpPr>
            <p:cNvPr id="3" name="Freeform 6"/>
            <p:cNvSpPr>
              <a:spLocks/>
            </p:cNvSpPr>
            <p:nvPr/>
          </p:nvSpPr>
          <p:spPr bwMode="auto">
            <a:xfrm>
              <a:off x="1447801" y="2466975"/>
              <a:ext cx="2309813" cy="1795463"/>
            </a:xfrm>
            <a:custGeom>
              <a:avLst/>
              <a:gdLst>
                <a:gd name="T0" fmla="*/ 604 w 615"/>
                <a:gd name="T1" fmla="*/ 216 h 476"/>
                <a:gd name="T2" fmla="*/ 604 w 615"/>
                <a:gd name="T3" fmla="*/ 260 h 476"/>
                <a:gd name="T4" fmla="*/ 443 w 615"/>
                <a:gd name="T5" fmla="*/ 452 h 476"/>
                <a:gd name="T6" fmla="*/ 391 w 615"/>
                <a:gd name="T7" fmla="*/ 476 h 476"/>
                <a:gd name="T8" fmla="*/ 25 w 615"/>
                <a:gd name="T9" fmla="*/ 476 h 476"/>
                <a:gd name="T10" fmla="*/ 4 w 615"/>
                <a:gd name="T11" fmla="*/ 463 h 476"/>
                <a:gd name="T12" fmla="*/ 7 w 615"/>
                <a:gd name="T13" fmla="*/ 439 h 476"/>
                <a:gd name="T14" fmla="*/ 158 w 615"/>
                <a:gd name="T15" fmla="*/ 260 h 476"/>
                <a:gd name="T16" fmla="*/ 158 w 615"/>
                <a:gd name="T17" fmla="*/ 216 h 476"/>
                <a:gd name="T18" fmla="*/ 7 w 615"/>
                <a:gd name="T19" fmla="*/ 37 h 476"/>
                <a:gd name="T20" fmla="*/ 4 w 615"/>
                <a:gd name="T21" fmla="*/ 13 h 476"/>
                <a:gd name="T22" fmla="*/ 25 w 615"/>
                <a:gd name="T23" fmla="*/ 0 h 476"/>
                <a:gd name="T24" fmla="*/ 391 w 615"/>
                <a:gd name="T25" fmla="*/ 0 h 476"/>
                <a:gd name="T26" fmla="*/ 443 w 615"/>
                <a:gd name="T27" fmla="*/ 24 h 476"/>
                <a:gd name="T28" fmla="*/ 604 w 615"/>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5" h="476">
                  <a:moveTo>
                    <a:pt x="604" y="216"/>
                  </a:moveTo>
                  <a:cubicBezTo>
                    <a:pt x="615" y="229"/>
                    <a:pt x="615" y="247"/>
                    <a:pt x="604" y="260"/>
                  </a:cubicBezTo>
                  <a:cubicBezTo>
                    <a:pt x="443" y="452"/>
                    <a:pt x="443" y="452"/>
                    <a:pt x="443" y="452"/>
                  </a:cubicBezTo>
                  <a:cubicBezTo>
                    <a:pt x="430" y="467"/>
                    <a:pt x="411" y="476"/>
                    <a:pt x="391" y="476"/>
                  </a:cubicBezTo>
                  <a:cubicBezTo>
                    <a:pt x="25" y="476"/>
                    <a:pt x="25" y="476"/>
                    <a:pt x="25" y="476"/>
                  </a:cubicBezTo>
                  <a:cubicBezTo>
                    <a:pt x="16" y="476"/>
                    <a:pt x="8" y="471"/>
                    <a:pt x="4" y="463"/>
                  </a:cubicBezTo>
                  <a:cubicBezTo>
                    <a:pt x="0" y="455"/>
                    <a:pt x="2" y="445"/>
                    <a:pt x="7" y="439"/>
                  </a:cubicBezTo>
                  <a:cubicBezTo>
                    <a:pt x="158" y="260"/>
                    <a:pt x="158" y="260"/>
                    <a:pt x="158" y="260"/>
                  </a:cubicBezTo>
                  <a:cubicBezTo>
                    <a:pt x="168" y="247"/>
                    <a:pt x="168" y="229"/>
                    <a:pt x="158" y="216"/>
                  </a:cubicBezTo>
                  <a:cubicBezTo>
                    <a:pt x="7" y="37"/>
                    <a:pt x="7" y="37"/>
                    <a:pt x="7" y="37"/>
                  </a:cubicBezTo>
                  <a:cubicBezTo>
                    <a:pt x="2" y="30"/>
                    <a:pt x="0" y="21"/>
                    <a:pt x="4" y="13"/>
                  </a:cubicBezTo>
                  <a:cubicBezTo>
                    <a:pt x="8" y="5"/>
                    <a:pt x="16" y="0"/>
                    <a:pt x="25"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ext Placeholder 32"/>
            <p:cNvSpPr txBox="1">
              <a:spLocks/>
            </p:cNvSpPr>
            <p:nvPr/>
          </p:nvSpPr>
          <p:spPr>
            <a:xfrm>
              <a:off x="2072446" y="3213425"/>
              <a:ext cx="1336676" cy="510999"/>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1</a:t>
              </a:r>
            </a:p>
          </p:txBody>
        </p:sp>
      </p:grpSp>
      <p:grpSp>
        <p:nvGrpSpPr>
          <p:cNvPr id="5" name="Group 8"/>
          <p:cNvGrpSpPr/>
          <p:nvPr/>
        </p:nvGrpSpPr>
        <p:grpSpPr>
          <a:xfrm>
            <a:off x="3779839" y="2466975"/>
            <a:ext cx="2305050" cy="1795463"/>
            <a:chOff x="3779839" y="2466975"/>
            <a:chExt cx="2305050" cy="1795463"/>
          </a:xfrm>
          <a:solidFill>
            <a:srgbClr val="E21B81"/>
          </a:solidFill>
        </p:grpSpPr>
        <p:sp>
          <p:nvSpPr>
            <p:cNvPr id="6" name="Freeform 8"/>
            <p:cNvSpPr>
              <a:spLocks/>
            </p:cNvSpPr>
            <p:nvPr/>
          </p:nvSpPr>
          <p:spPr bwMode="auto">
            <a:xfrm>
              <a:off x="3779839" y="2466975"/>
              <a:ext cx="2305050" cy="1795463"/>
            </a:xfrm>
            <a:custGeom>
              <a:avLst/>
              <a:gdLst>
                <a:gd name="T0" fmla="*/ 604 w 614"/>
                <a:gd name="T1" fmla="*/ 216 h 476"/>
                <a:gd name="T2" fmla="*/ 604 w 614"/>
                <a:gd name="T3" fmla="*/ 260 h 476"/>
                <a:gd name="T4" fmla="*/ 443 w 614"/>
                <a:gd name="T5" fmla="*/ 452 h 476"/>
                <a:gd name="T6" fmla="*/ 391 w 614"/>
                <a:gd name="T7" fmla="*/ 476 h 476"/>
                <a:gd name="T8" fmla="*/ 24 w 614"/>
                <a:gd name="T9" fmla="*/ 476 h 476"/>
                <a:gd name="T10" fmla="*/ 4 w 614"/>
                <a:gd name="T11" fmla="*/ 463 h 476"/>
                <a:gd name="T12" fmla="*/ 7 w 614"/>
                <a:gd name="T13" fmla="*/ 439 h 476"/>
                <a:gd name="T14" fmla="*/ 157 w 614"/>
                <a:gd name="T15" fmla="*/ 260 h 476"/>
                <a:gd name="T16" fmla="*/ 157 w 614"/>
                <a:gd name="T17" fmla="*/ 216 h 476"/>
                <a:gd name="T18" fmla="*/ 7 w 614"/>
                <a:gd name="T19" fmla="*/ 37 h 476"/>
                <a:gd name="T20" fmla="*/ 4 w 614"/>
                <a:gd name="T21" fmla="*/ 13 h 476"/>
                <a:gd name="T22" fmla="*/ 24 w 614"/>
                <a:gd name="T23" fmla="*/ 0 h 476"/>
                <a:gd name="T24" fmla="*/ 391 w 614"/>
                <a:gd name="T25" fmla="*/ 0 h 476"/>
                <a:gd name="T26" fmla="*/ 443 w 614"/>
                <a:gd name="T27" fmla="*/ 24 h 476"/>
                <a:gd name="T28" fmla="*/ 604 w 614"/>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476">
                  <a:moveTo>
                    <a:pt x="604" y="216"/>
                  </a:moveTo>
                  <a:cubicBezTo>
                    <a:pt x="614" y="229"/>
                    <a:pt x="614" y="247"/>
                    <a:pt x="604" y="260"/>
                  </a:cubicBezTo>
                  <a:cubicBezTo>
                    <a:pt x="443" y="452"/>
                    <a:pt x="443" y="452"/>
                    <a:pt x="443" y="452"/>
                  </a:cubicBezTo>
                  <a:cubicBezTo>
                    <a:pt x="430" y="467"/>
                    <a:pt x="411" y="476"/>
                    <a:pt x="391" y="476"/>
                  </a:cubicBezTo>
                  <a:cubicBezTo>
                    <a:pt x="24" y="476"/>
                    <a:pt x="24" y="476"/>
                    <a:pt x="24" y="476"/>
                  </a:cubicBezTo>
                  <a:cubicBezTo>
                    <a:pt x="16" y="476"/>
                    <a:pt x="8" y="471"/>
                    <a:pt x="4" y="463"/>
                  </a:cubicBezTo>
                  <a:cubicBezTo>
                    <a:pt x="0" y="455"/>
                    <a:pt x="1" y="445"/>
                    <a:pt x="7" y="439"/>
                  </a:cubicBezTo>
                  <a:cubicBezTo>
                    <a:pt x="157" y="260"/>
                    <a:pt x="157" y="260"/>
                    <a:pt x="157" y="260"/>
                  </a:cubicBezTo>
                  <a:cubicBezTo>
                    <a:pt x="168" y="247"/>
                    <a:pt x="168" y="229"/>
                    <a:pt x="157" y="216"/>
                  </a:cubicBezTo>
                  <a:cubicBezTo>
                    <a:pt x="7" y="37"/>
                    <a:pt x="7" y="37"/>
                    <a:pt x="7" y="37"/>
                  </a:cubicBezTo>
                  <a:cubicBezTo>
                    <a:pt x="1" y="30"/>
                    <a:pt x="0" y="21"/>
                    <a:pt x="4" y="13"/>
                  </a:cubicBezTo>
                  <a:cubicBezTo>
                    <a:pt x="8" y="5"/>
                    <a:pt x="16" y="0"/>
                    <a:pt x="24"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32"/>
            <p:cNvSpPr txBox="1">
              <a:spLocks/>
            </p:cNvSpPr>
            <p:nvPr/>
          </p:nvSpPr>
          <p:spPr>
            <a:xfrm>
              <a:off x="4384611" y="3231341"/>
              <a:ext cx="1545597" cy="415191"/>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2</a:t>
              </a:r>
            </a:p>
          </p:txBody>
        </p:sp>
      </p:grpSp>
      <p:grpSp>
        <p:nvGrpSpPr>
          <p:cNvPr id="8" name="Group 13"/>
          <p:cNvGrpSpPr/>
          <p:nvPr/>
        </p:nvGrpSpPr>
        <p:grpSpPr>
          <a:xfrm>
            <a:off x="6110289" y="2466975"/>
            <a:ext cx="2306638" cy="1795463"/>
            <a:chOff x="6110289" y="2466975"/>
            <a:chExt cx="2306638" cy="1795463"/>
          </a:xfrm>
        </p:grpSpPr>
        <p:sp>
          <p:nvSpPr>
            <p:cNvPr id="9" name="Freeform 10"/>
            <p:cNvSpPr>
              <a:spLocks/>
            </p:cNvSpPr>
            <p:nvPr/>
          </p:nvSpPr>
          <p:spPr bwMode="auto">
            <a:xfrm>
              <a:off x="6110289" y="2466975"/>
              <a:ext cx="2306638" cy="1795463"/>
            </a:xfrm>
            <a:custGeom>
              <a:avLst/>
              <a:gdLst>
                <a:gd name="T0" fmla="*/ 603 w 614"/>
                <a:gd name="T1" fmla="*/ 216 h 476"/>
                <a:gd name="T2" fmla="*/ 603 w 614"/>
                <a:gd name="T3" fmla="*/ 260 h 476"/>
                <a:gd name="T4" fmla="*/ 442 w 614"/>
                <a:gd name="T5" fmla="*/ 452 h 476"/>
                <a:gd name="T6" fmla="*/ 390 w 614"/>
                <a:gd name="T7" fmla="*/ 476 h 476"/>
                <a:gd name="T8" fmla="*/ 24 w 614"/>
                <a:gd name="T9" fmla="*/ 476 h 476"/>
                <a:gd name="T10" fmla="*/ 3 w 614"/>
                <a:gd name="T11" fmla="*/ 463 h 476"/>
                <a:gd name="T12" fmla="*/ 7 w 614"/>
                <a:gd name="T13" fmla="*/ 439 h 476"/>
                <a:gd name="T14" fmla="*/ 157 w 614"/>
                <a:gd name="T15" fmla="*/ 260 h 476"/>
                <a:gd name="T16" fmla="*/ 157 w 614"/>
                <a:gd name="T17" fmla="*/ 216 h 476"/>
                <a:gd name="T18" fmla="*/ 7 w 614"/>
                <a:gd name="T19" fmla="*/ 37 h 476"/>
                <a:gd name="T20" fmla="*/ 3 w 614"/>
                <a:gd name="T21" fmla="*/ 13 h 476"/>
                <a:gd name="T22" fmla="*/ 24 w 614"/>
                <a:gd name="T23" fmla="*/ 0 h 476"/>
                <a:gd name="T24" fmla="*/ 390 w 614"/>
                <a:gd name="T25" fmla="*/ 0 h 476"/>
                <a:gd name="T26" fmla="*/ 442 w 614"/>
                <a:gd name="T27" fmla="*/ 24 h 476"/>
                <a:gd name="T28" fmla="*/ 603 w 614"/>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476">
                  <a:moveTo>
                    <a:pt x="603" y="216"/>
                  </a:moveTo>
                  <a:cubicBezTo>
                    <a:pt x="614" y="229"/>
                    <a:pt x="614" y="247"/>
                    <a:pt x="603" y="260"/>
                  </a:cubicBezTo>
                  <a:cubicBezTo>
                    <a:pt x="442" y="452"/>
                    <a:pt x="442" y="452"/>
                    <a:pt x="442" y="452"/>
                  </a:cubicBezTo>
                  <a:cubicBezTo>
                    <a:pt x="429" y="467"/>
                    <a:pt x="410" y="476"/>
                    <a:pt x="390" y="476"/>
                  </a:cubicBezTo>
                  <a:cubicBezTo>
                    <a:pt x="24" y="476"/>
                    <a:pt x="24" y="476"/>
                    <a:pt x="24" y="476"/>
                  </a:cubicBezTo>
                  <a:cubicBezTo>
                    <a:pt x="15" y="476"/>
                    <a:pt x="7" y="471"/>
                    <a:pt x="3" y="463"/>
                  </a:cubicBezTo>
                  <a:cubicBezTo>
                    <a:pt x="0" y="455"/>
                    <a:pt x="1" y="445"/>
                    <a:pt x="7" y="439"/>
                  </a:cubicBezTo>
                  <a:cubicBezTo>
                    <a:pt x="157" y="260"/>
                    <a:pt x="157" y="260"/>
                    <a:pt x="157" y="260"/>
                  </a:cubicBezTo>
                  <a:cubicBezTo>
                    <a:pt x="167" y="247"/>
                    <a:pt x="167" y="229"/>
                    <a:pt x="157" y="216"/>
                  </a:cubicBezTo>
                  <a:cubicBezTo>
                    <a:pt x="7" y="37"/>
                    <a:pt x="7" y="37"/>
                    <a:pt x="7" y="37"/>
                  </a:cubicBezTo>
                  <a:cubicBezTo>
                    <a:pt x="1" y="30"/>
                    <a:pt x="0" y="21"/>
                    <a:pt x="3" y="13"/>
                  </a:cubicBezTo>
                  <a:cubicBezTo>
                    <a:pt x="7" y="5"/>
                    <a:pt x="15" y="0"/>
                    <a:pt x="24" y="0"/>
                  </a:cubicBezTo>
                  <a:cubicBezTo>
                    <a:pt x="390" y="0"/>
                    <a:pt x="390" y="0"/>
                    <a:pt x="390" y="0"/>
                  </a:cubicBezTo>
                  <a:cubicBezTo>
                    <a:pt x="410" y="0"/>
                    <a:pt x="429" y="9"/>
                    <a:pt x="442" y="24"/>
                  </a:cubicBezTo>
                  <a:lnTo>
                    <a:pt x="603" y="21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32"/>
            <p:cNvSpPr txBox="1">
              <a:spLocks/>
            </p:cNvSpPr>
            <p:nvPr/>
          </p:nvSpPr>
          <p:spPr>
            <a:xfrm>
              <a:off x="6673786" y="3231342"/>
              <a:ext cx="1545597" cy="41519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3 </a:t>
              </a:r>
            </a:p>
          </p:txBody>
        </p:sp>
      </p:grpSp>
      <p:grpSp>
        <p:nvGrpSpPr>
          <p:cNvPr id="11" name="Group 18"/>
          <p:cNvGrpSpPr/>
          <p:nvPr/>
        </p:nvGrpSpPr>
        <p:grpSpPr>
          <a:xfrm>
            <a:off x="8439151" y="2466975"/>
            <a:ext cx="2308225" cy="1795463"/>
            <a:chOff x="8439151" y="2466975"/>
            <a:chExt cx="2308225" cy="1795463"/>
          </a:xfrm>
          <a:solidFill>
            <a:srgbClr val="00A6EA"/>
          </a:solidFill>
        </p:grpSpPr>
        <p:sp>
          <p:nvSpPr>
            <p:cNvPr id="12" name="Freeform 12"/>
            <p:cNvSpPr>
              <a:spLocks/>
            </p:cNvSpPr>
            <p:nvPr/>
          </p:nvSpPr>
          <p:spPr bwMode="auto">
            <a:xfrm>
              <a:off x="8439151" y="2466975"/>
              <a:ext cx="2308225" cy="1795463"/>
            </a:xfrm>
            <a:custGeom>
              <a:avLst/>
              <a:gdLst>
                <a:gd name="T0" fmla="*/ 604 w 615"/>
                <a:gd name="T1" fmla="*/ 216 h 476"/>
                <a:gd name="T2" fmla="*/ 604 w 615"/>
                <a:gd name="T3" fmla="*/ 260 h 476"/>
                <a:gd name="T4" fmla="*/ 443 w 615"/>
                <a:gd name="T5" fmla="*/ 452 h 476"/>
                <a:gd name="T6" fmla="*/ 391 w 615"/>
                <a:gd name="T7" fmla="*/ 476 h 476"/>
                <a:gd name="T8" fmla="*/ 25 w 615"/>
                <a:gd name="T9" fmla="*/ 476 h 476"/>
                <a:gd name="T10" fmla="*/ 4 w 615"/>
                <a:gd name="T11" fmla="*/ 463 h 476"/>
                <a:gd name="T12" fmla="*/ 7 w 615"/>
                <a:gd name="T13" fmla="*/ 439 h 476"/>
                <a:gd name="T14" fmla="*/ 157 w 615"/>
                <a:gd name="T15" fmla="*/ 260 h 476"/>
                <a:gd name="T16" fmla="*/ 157 w 615"/>
                <a:gd name="T17" fmla="*/ 216 h 476"/>
                <a:gd name="T18" fmla="*/ 7 w 615"/>
                <a:gd name="T19" fmla="*/ 37 h 476"/>
                <a:gd name="T20" fmla="*/ 4 w 615"/>
                <a:gd name="T21" fmla="*/ 13 h 476"/>
                <a:gd name="T22" fmla="*/ 25 w 615"/>
                <a:gd name="T23" fmla="*/ 0 h 476"/>
                <a:gd name="T24" fmla="*/ 391 w 615"/>
                <a:gd name="T25" fmla="*/ 0 h 476"/>
                <a:gd name="T26" fmla="*/ 443 w 615"/>
                <a:gd name="T27" fmla="*/ 24 h 476"/>
                <a:gd name="T28" fmla="*/ 604 w 615"/>
                <a:gd name="T29" fmla="*/ 21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5" h="476">
                  <a:moveTo>
                    <a:pt x="604" y="216"/>
                  </a:moveTo>
                  <a:cubicBezTo>
                    <a:pt x="615" y="229"/>
                    <a:pt x="615" y="247"/>
                    <a:pt x="604" y="260"/>
                  </a:cubicBezTo>
                  <a:cubicBezTo>
                    <a:pt x="443" y="452"/>
                    <a:pt x="443" y="452"/>
                    <a:pt x="443" y="452"/>
                  </a:cubicBezTo>
                  <a:cubicBezTo>
                    <a:pt x="430" y="467"/>
                    <a:pt x="411" y="476"/>
                    <a:pt x="391" y="476"/>
                  </a:cubicBezTo>
                  <a:cubicBezTo>
                    <a:pt x="25" y="476"/>
                    <a:pt x="25" y="476"/>
                    <a:pt x="25" y="476"/>
                  </a:cubicBezTo>
                  <a:cubicBezTo>
                    <a:pt x="16" y="476"/>
                    <a:pt x="8" y="471"/>
                    <a:pt x="4" y="463"/>
                  </a:cubicBezTo>
                  <a:cubicBezTo>
                    <a:pt x="0" y="455"/>
                    <a:pt x="2" y="445"/>
                    <a:pt x="7" y="439"/>
                  </a:cubicBezTo>
                  <a:cubicBezTo>
                    <a:pt x="157" y="260"/>
                    <a:pt x="157" y="260"/>
                    <a:pt x="157" y="260"/>
                  </a:cubicBezTo>
                  <a:cubicBezTo>
                    <a:pt x="168" y="247"/>
                    <a:pt x="168" y="229"/>
                    <a:pt x="157" y="216"/>
                  </a:cubicBezTo>
                  <a:cubicBezTo>
                    <a:pt x="7" y="37"/>
                    <a:pt x="7" y="37"/>
                    <a:pt x="7" y="37"/>
                  </a:cubicBezTo>
                  <a:cubicBezTo>
                    <a:pt x="2" y="30"/>
                    <a:pt x="0" y="21"/>
                    <a:pt x="4" y="13"/>
                  </a:cubicBezTo>
                  <a:cubicBezTo>
                    <a:pt x="8" y="5"/>
                    <a:pt x="16" y="0"/>
                    <a:pt x="25" y="0"/>
                  </a:cubicBezTo>
                  <a:cubicBezTo>
                    <a:pt x="391" y="0"/>
                    <a:pt x="391" y="0"/>
                    <a:pt x="391" y="0"/>
                  </a:cubicBezTo>
                  <a:cubicBezTo>
                    <a:pt x="411" y="0"/>
                    <a:pt x="430" y="9"/>
                    <a:pt x="443" y="24"/>
                  </a:cubicBezTo>
                  <a:lnTo>
                    <a:pt x="60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ext Placeholder 32"/>
            <p:cNvSpPr txBox="1">
              <a:spLocks/>
            </p:cNvSpPr>
            <p:nvPr/>
          </p:nvSpPr>
          <p:spPr>
            <a:xfrm>
              <a:off x="9002596" y="3206572"/>
              <a:ext cx="1545597" cy="415191"/>
            </a:xfrm>
            <a:prstGeom prst="rect">
              <a:avLst/>
            </a:prstGeom>
            <a:grpFill/>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200" dirty="0">
                  <a:solidFill>
                    <a:schemeClr val="bg1"/>
                  </a:solidFill>
                  <a:latin typeface="Roboto" charset="0"/>
                  <a:ea typeface="Roboto" charset="0"/>
                  <a:cs typeface="Roboto" charset="0"/>
                </a:rPr>
                <a:t>Description  4</a:t>
              </a:r>
            </a:p>
          </p:txBody>
        </p:sp>
      </p:grpSp>
      <p:grpSp>
        <p:nvGrpSpPr>
          <p:cNvPr id="14" name="Group 23"/>
          <p:cNvGrpSpPr/>
          <p:nvPr/>
        </p:nvGrpSpPr>
        <p:grpSpPr>
          <a:xfrm>
            <a:off x="1538567" y="5122765"/>
            <a:ext cx="2146471" cy="872639"/>
            <a:chOff x="1538567" y="5122765"/>
            <a:chExt cx="2146471" cy="872639"/>
          </a:xfrm>
        </p:grpSpPr>
        <p:sp>
          <p:nvSpPr>
            <p:cNvPr id="15" name="Oval 24"/>
            <p:cNvSpPr>
              <a:spLocks noChangeAspect="1"/>
            </p:cNvSpPr>
            <p:nvPr/>
          </p:nvSpPr>
          <p:spPr>
            <a:xfrm>
              <a:off x="1538567" y="5139402"/>
              <a:ext cx="180000" cy="180000"/>
            </a:xfrm>
            <a:prstGeom prst="ellipse">
              <a:avLst/>
            </a:prstGeom>
            <a:solidFill>
              <a:srgbClr val="000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25"/>
            <p:cNvGrpSpPr/>
            <p:nvPr/>
          </p:nvGrpSpPr>
          <p:grpSpPr>
            <a:xfrm>
              <a:off x="1857404" y="5122765"/>
              <a:ext cx="1827634" cy="872639"/>
              <a:chOff x="1659397" y="4752326"/>
              <a:chExt cx="1321733" cy="872639"/>
            </a:xfrm>
          </p:grpSpPr>
          <p:sp>
            <p:nvSpPr>
              <p:cNvPr id="17" name="Text Placeholder 32"/>
              <p:cNvSpPr txBox="1">
                <a:spLocks/>
              </p:cNvSpPr>
              <p:nvPr/>
            </p:nvSpPr>
            <p:spPr>
              <a:xfrm>
                <a:off x="1659397" y="4942771"/>
                <a:ext cx="1321733" cy="68219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Light" charset="0"/>
                    <a:ea typeface="Roboto Light" charset="0"/>
                    <a:cs typeface="Roboto Light" charset="0"/>
                  </a:rPr>
                  <a:t>Synth chartreuse XOXO, tacos </a:t>
                </a:r>
                <a:r>
                  <a:rPr lang="en-US" sz="1050" dirty="0" err="1">
                    <a:latin typeface="Roboto Light" charset="0"/>
                    <a:ea typeface="Roboto Light" charset="0"/>
                    <a:cs typeface="Roboto Light" charset="0"/>
                  </a:rPr>
                  <a:t>brooklyn</a:t>
                </a:r>
                <a:r>
                  <a:rPr lang="en-US" sz="1050" dirty="0">
                    <a:latin typeface="Roboto Light" charset="0"/>
                    <a:ea typeface="Roboto Light" charset="0"/>
                    <a:cs typeface="Roboto Light" charset="0"/>
                  </a:rPr>
                  <a:t> VHS plaid.</a:t>
                </a:r>
              </a:p>
            </p:txBody>
          </p:sp>
          <p:sp>
            <p:nvSpPr>
              <p:cNvPr id="18" name="Text Placeholder 33"/>
              <p:cNvSpPr txBox="1">
                <a:spLocks/>
              </p:cNvSpPr>
              <p:nvPr/>
            </p:nvSpPr>
            <p:spPr>
              <a:xfrm>
                <a:off x="1659399" y="4752326"/>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One</a:t>
                </a:r>
                <a:endParaRPr lang="en-AU" sz="1200" dirty="0">
                  <a:latin typeface="Roboto" charset="0"/>
                  <a:ea typeface="Roboto" charset="0"/>
                  <a:cs typeface="Roboto" charset="0"/>
                </a:endParaRPr>
              </a:p>
            </p:txBody>
          </p:sp>
        </p:grpSp>
      </p:grpSp>
      <p:grpSp>
        <p:nvGrpSpPr>
          <p:cNvPr id="19" name="Group 28"/>
          <p:cNvGrpSpPr/>
          <p:nvPr/>
        </p:nvGrpSpPr>
        <p:grpSpPr>
          <a:xfrm>
            <a:off x="3779417" y="5116701"/>
            <a:ext cx="1966471" cy="878703"/>
            <a:chOff x="3779417" y="5116701"/>
            <a:chExt cx="1966471" cy="878703"/>
          </a:xfrm>
        </p:grpSpPr>
        <p:sp>
          <p:nvSpPr>
            <p:cNvPr id="20" name="Oval 29"/>
            <p:cNvSpPr>
              <a:spLocks noChangeAspect="1"/>
            </p:cNvSpPr>
            <p:nvPr/>
          </p:nvSpPr>
          <p:spPr>
            <a:xfrm>
              <a:off x="3779417" y="5133338"/>
              <a:ext cx="180000" cy="180000"/>
            </a:xfrm>
            <a:prstGeom prst="ellipse">
              <a:avLst/>
            </a:pr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Group 30"/>
            <p:cNvGrpSpPr/>
            <p:nvPr/>
          </p:nvGrpSpPr>
          <p:grpSpPr>
            <a:xfrm>
              <a:off x="4098254" y="5116701"/>
              <a:ext cx="1647634" cy="878703"/>
              <a:chOff x="3627344" y="4746262"/>
              <a:chExt cx="1321733" cy="878703"/>
            </a:xfrm>
          </p:grpSpPr>
          <p:sp>
            <p:nvSpPr>
              <p:cNvPr id="22" name="Text Placeholder 32"/>
              <p:cNvSpPr txBox="1">
                <a:spLocks/>
              </p:cNvSpPr>
              <p:nvPr/>
            </p:nvSpPr>
            <p:spPr>
              <a:xfrm>
                <a:off x="3627344" y="4936707"/>
                <a:ext cx="1321733" cy="6882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23" name="Text Placeholder 33"/>
              <p:cNvSpPr txBox="1">
                <a:spLocks/>
              </p:cNvSpPr>
              <p:nvPr/>
            </p:nvSpPr>
            <p:spPr>
              <a:xfrm>
                <a:off x="3627346" y="4746262"/>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Two</a:t>
                </a:r>
                <a:endParaRPr lang="en-AU" sz="1200" dirty="0">
                  <a:latin typeface="Roboto" charset="0"/>
                  <a:ea typeface="Roboto" charset="0"/>
                  <a:cs typeface="Roboto" charset="0"/>
                </a:endParaRPr>
              </a:p>
            </p:txBody>
          </p:sp>
        </p:grpSp>
      </p:grpSp>
      <p:grpSp>
        <p:nvGrpSpPr>
          <p:cNvPr id="24" name="Group 33"/>
          <p:cNvGrpSpPr/>
          <p:nvPr/>
        </p:nvGrpSpPr>
        <p:grpSpPr>
          <a:xfrm>
            <a:off x="8439151" y="5116701"/>
            <a:ext cx="1975029" cy="879274"/>
            <a:chOff x="8439151" y="5116701"/>
            <a:chExt cx="1975029" cy="879274"/>
          </a:xfrm>
        </p:grpSpPr>
        <p:sp>
          <p:nvSpPr>
            <p:cNvPr id="25" name="Oval 34"/>
            <p:cNvSpPr>
              <a:spLocks noChangeAspect="1"/>
            </p:cNvSpPr>
            <p:nvPr/>
          </p:nvSpPr>
          <p:spPr>
            <a:xfrm>
              <a:off x="8439151" y="5133338"/>
              <a:ext cx="180000" cy="180000"/>
            </a:xfrm>
            <a:prstGeom prst="ellipse">
              <a:avLst/>
            </a:prstGeom>
            <a:solidFill>
              <a:srgbClr val="00A6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 name="Group 35"/>
            <p:cNvGrpSpPr/>
            <p:nvPr/>
          </p:nvGrpSpPr>
          <p:grpSpPr>
            <a:xfrm>
              <a:off x="8757988" y="5116701"/>
              <a:ext cx="1656192" cy="879274"/>
              <a:chOff x="7563234" y="4745691"/>
              <a:chExt cx="1321733" cy="879274"/>
            </a:xfrm>
          </p:grpSpPr>
          <p:sp>
            <p:nvSpPr>
              <p:cNvPr id="27" name="Text Placeholder 32"/>
              <p:cNvSpPr txBox="1">
                <a:spLocks/>
              </p:cNvSpPr>
              <p:nvPr/>
            </p:nvSpPr>
            <p:spPr>
              <a:xfrm>
                <a:off x="7563234" y="4936136"/>
                <a:ext cx="1321733" cy="68882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28" name="Text Placeholder 33"/>
              <p:cNvSpPr txBox="1">
                <a:spLocks/>
              </p:cNvSpPr>
              <p:nvPr/>
            </p:nvSpPr>
            <p:spPr>
              <a:xfrm>
                <a:off x="7563236" y="4745691"/>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Four</a:t>
                </a:r>
                <a:endParaRPr lang="en-AU" sz="1200" dirty="0">
                  <a:latin typeface="Roboto" charset="0"/>
                  <a:ea typeface="Roboto" charset="0"/>
                  <a:cs typeface="Roboto" charset="0"/>
                </a:endParaRPr>
              </a:p>
            </p:txBody>
          </p:sp>
        </p:grpSp>
      </p:grpSp>
      <p:grpSp>
        <p:nvGrpSpPr>
          <p:cNvPr id="29" name="Group 38"/>
          <p:cNvGrpSpPr/>
          <p:nvPr/>
        </p:nvGrpSpPr>
        <p:grpSpPr>
          <a:xfrm>
            <a:off x="6075544" y="5116701"/>
            <a:ext cx="1877552" cy="878703"/>
            <a:chOff x="6075544" y="5116701"/>
            <a:chExt cx="1877552" cy="878703"/>
          </a:xfrm>
        </p:grpSpPr>
        <p:sp>
          <p:nvSpPr>
            <p:cNvPr id="30" name="Oval 39"/>
            <p:cNvSpPr>
              <a:spLocks noChangeAspect="1"/>
            </p:cNvSpPr>
            <p:nvPr/>
          </p:nvSpPr>
          <p:spPr>
            <a:xfrm>
              <a:off x="6075544" y="5133338"/>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 name="Group 40"/>
            <p:cNvGrpSpPr/>
            <p:nvPr/>
          </p:nvGrpSpPr>
          <p:grpSpPr>
            <a:xfrm>
              <a:off x="6394381" y="5116701"/>
              <a:ext cx="1558715" cy="878703"/>
              <a:chOff x="5595290" y="4746262"/>
              <a:chExt cx="1321733" cy="878703"/>
            </a:xfrm>
          </p:grpSpPr>
          <p:sp>
            <p:nvSpPr>
              <p:cNvPr id="32" name="Text Placeholder 32"/>
              <p:cNvSpPr txBox="1">
                <a:spLocks/>
              </p:cNvSpPr>
              <p:nvPr/>
            </p:nvSpPr>
            <p:spPr>
              <a:xfrm>
                <a:off x="5595290" y="4936707"/>
                <a:ext cx="1321733" cy="6882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en-US" sz="1050" dirty="0">
                    <a:latin typeface="Roboto" charset="0"/>
                    <a:ea typeface="Roboto" charset="0"/>
                    <a:cs typeface="Roboto" charset="0"/>
                  </a:rPr>
                  <a:t>Synth chartreuse XOXO, tacos </a:t>
                </a:r>
                <a:r>
                  <a:rPr lang="en-US" sz="1050" dirty="0" err="1">
                    <a:latin typeface="Roboto" charset="0"/>
                    <a:ea typeface="Roboto" charset="0"/>
                    <a:cs typeface="Roboto" charset="0"/>
                  </a:rPr>
                  <a:t>brooklyn</a:t>
                </a:r>
                <a:r>
                  <a:rPr lang="en-US" sz="1050" dirty="0">
                    <a:latin typeface="Roboto" charset="0"/>
                    <a:ea typeface="Roboto" charset="0"/>
                    <a:cs typeface="Roboto" charset="0"/>
                  </a:rPr>
                  <a:t> VHS plaid.</a:t>
                </a:r>
              </a:p>
            </p:txBody>
          </p:sp>
          <p:sp>
            <p:nvSpPr>
              <p:cNvPr id="33" name="Text Placeholder 33"/>
              <p:cNvSpPr txBox="1">
                <a:spLocks/>
              </p:cNvSpPr>
              <p:nvPr/>
            </p:nvSpPr>
            <p:spPr>
              <a:xfrm>
                <a:off x="5595292" y="4746262"/>
                <a:ext cx="1321731"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b="1" dirty="0">
                    <a:latin typeface="Roboto" charset="0"/>
                    <a:ea typeface="Roboto" charset="0"/>
                    <a:cs typeface="Roboto" charset="0"/>
                  </a:rPr>
                  <a:t>Number Three</a:t>
                </a:r>
                <a:endParaRPr lang="en-AU" sz="1200" dirty="0">
                  <a:latin typeface="Roboto" charset="0"/>
                  <a:ea typeface="Roboto" charset="0"/>
                  <a:cs typeface="Roboto" charset="0"/>
                </a:endParaRPr>
              </a:p>
            </p:txBody>
          </p:sp>
        </p:grpSp>
      </p:grpSp>
    </p:spTree>
    <p:extLst>
      <p:ext uri="{BB962C8B-B14F-4D97-AF65-F5344CB8AC3E}">
        <p14:creationId xmlns:p14="http://schemas.microsoft.com/office/powerpoint/2010/main" val="3270082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3"/>
          <p:cNvSpPr/>
          <p:nvPr/>
        </p:nvSpPr>
        <p:spPr>
          <a:xfrm>
            <a:off x="389161" y="641737"/>
            <a:ext cx="1006089" cy="835322"/>
          </a:xfrm>
          <a:prstGeom prst="rect">
            <a:avLst/>
          </a:prstGeom>
          <a:solidFill>
            <a:srgbClr val="00A6E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 Placeholder 5"/>
          <p:cNvSpPr txBox="1">
            <a:spLocks/>
          </p:cNvSpPr>
          <p:nvPr/>
        </p:nvSpPr>
        <p:spPr>
          <a:xfrm>
            <a:off x="247171" y="641737"/>
            <a:ext cx="1290070"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1</a:t>
            </a:r>
          </a:p>
        </p:txBody>
      </p:sp>
      <p:sp>
        <p:nvSpPr>
          <p:cNvPr id="26" name="Rectangle 5"/>
          <p:cNvSpPr/>
          <p:nvPr/>
        </p:nvSpPr>
        <p:spPr>
          <a:xfrm>
            <a:off x="1467666" y="641737"/>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27" name="Rectangle 6"/>
          <p:cNvSpPr/>
          <p:nvPr/>
        </p:nvSpPr>
        <p:spPr>
          <a:xfrm>
            <a:off x="389161" y="1565695"/>
            <a:ext cx="1006089" cy="835322"/>
          </a:xfrm>
          <a:prstGeom prst="rect">
            <a:avLst/>
          </a:prstGeom>
          <a:solidFill>
            <a:srgbClr val="E21B8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Rectangle 7"/>
          <p:cNvSpPr/>
          <p:nvPr/>
        </p:nvSpPr>
        <p:spPr>
          <a:xfrm>
            <a:off x="1467666" y="1565695"/>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29" name="Rectangle 8"/>
          <p:cNvSpPr/>
          <p:nvPr/>
        </p:nvSpPr>
        <p:spPr>
          <a:xfrm>
            <a:off x="389161" y="2489653"/>
            <a:ext cx="1006089" cy="835322"/>
          </a:xfrm>
          <a:prstGeom prst="rect">
            <a:avLst/>
          </a:prstGeom>
          <a:solidFill>
            <a:srgbClr val="000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 name="Rectangle 9"/>
          <p:cNvSpPr/>
          <p:nvPr/>
        </p:nvSpPr>
        <p:spPr>
          <a:xfrm>
            <a:off x="1467666" y="2489653"/>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31" name="Rectangle 10"/>
          <p:cNvSpPr/>
          <p:nvPr/>
        </p:nvSpPr>
        <p:spPr>
          <a:xfrm>
            <a:off x="389161" y="3413611"/>
            <a:ext cx="1006089" cy="835322"/>
          </a:xfrm>
          <a:prstGeom prst="rect">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2" name="Rectangle 11"/>
          <p:cNvSpPr/>
          <p:nvPr/>
        </p:nvSpPr>
        <p:spPr>
          <a:xfrm>
            <a:off x="1467666" y="3413611"/>
            <a:ext cx="7620571" cy="83532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solidFill>
              <a:effectLst/>
              <a:uLnTx/>
              <a:uFillTx/>
              <a:latin typeface="Calibri" panose="020F0502020204030204"/>
              <a:ea typeface="+mn-ea"/>
              <a:cs typeface="+mn-cs"/>
            </a:endParaRPr>
          </a:p>
        </p:txBody>
      </p:sp>
      <p:sp>
        <p:nvSpPr>
          <p:cNvPr id="33" name="Text Placeholder 5"/>
          <p:cNvSpPr txBox="1">
            <a:spLocks/>
          </p:cNvSpPr>
          <p:nvPr/>
        </p:nvSpPr>
        <p:spPr>
          <a:xfrm>
            <a:off x="247171" y="1565695"/>
            <a:ext cx="1290070" cy="781116"/>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2</a:t>
            </a:r>
          </a:p>
        </p:txBody>
      </p:sp>
      <p:sp>
        <p:nvSpPr>
          <p:cNvPr id="34" name="Text Placeholder 5"/>
          <p:cNvSpPr txBox="1">
            <a:spLocks/>
          </p:cNvSpPr>
          <p:nvPr/>
        </p:nvSpPr>
        <p:spPr>
          <a:xfrm>
            <a:off x="247171" y="2489653"/>
            <a:ext cx="1290070" cy="781116"/>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3</a:t>
            </a:r>
          </a:p>
        </p:txBody>
      </p:sp>
      <p:sp>
        <p:nvSpPr>
          <p:cNvPr id="35" name="Text Placeholder 5"/>
          <p:cNvSpPr txBox="1">
            <a:spLocks/>
          </p:cNvSpPr>
          <p:nvPr/>
        </p:nvSpPr>
        <p:spPr>
          <a:xfrm>
            <a:off x="247171" y="3413611"/>
            <a:ext cx="1290070" cy="785328"/>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JM" sz="4400" b="1" dirty="0">
                <a:solidFill>
                  <a:srgbClr val="FFFFFF"/>
                </a:solidFill>
                <a:latin typeface="Roboto" charset="0"/>
                <a:ea typeface="Roboto" charset="0"/>
                <a:cs typeface="Roboto" charset="0"/>
              </a:rPr>
              <a:t>4</a:t>
            </a:r>
          </a:p>
        </p:txBody>
      </p:sp>
      <p:sp>
        <p:nvSpPr>
          <p:cNvPr id="36" name="Text Placeholder 5"/>
          <p:cNvSpPr txBox="1">
            <a:spLocks/>
          </p:cNvSpPr>
          <p:nvPr/>
        </p:nvSpPr>
        <p:spPr>
          <a:xfrm>
            <a:off x="1679231" y="641737"/>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7" name="Text Placeholder 5"/>
          <p:cNvSpPr txBox="1">
            <a:spLocks/>
          </p:cNvSpPr>
          <p:nvPr/>
        </p:nvSpPr>
        <p:spPr>
          <a:xfrm>
            <a:off x="1679231" y="1565695"/>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8" name="Text Placeholder 5"/>
          <p:cNvSpPr txBox="1">
            <a:spLocks/>
          </p:cNvSpPr>
          <p:nvPr/>
        </p:nvSpPr>
        <p:spPr>
          <a:xfrm>
            <a:off x="1679231" y="2489272"/>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
        <p:nvSpPr>
          <p:cNvPr id="39" name="Text Placeholder 5"/>
          <p:cNvSpPr txBox="1">
            <a:spLocks/>
          </p:cNvSpPr>
          <p:nvPr/>
        </p:nvSpPr>
        <p:spPr>
          <a:xfrm>
            <a:off x="1679231" y="3413611"/>
            <a:ext cx="7222917" cy="774362"/>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sz="1800" dirty="0">
                <a:solidFill>
                  <a:srgbClr val="000000"/>
                </a:solidFill>
                <a:latin typeface="Roboto" charset="0"/>
                <a:ea typeface="Roboto" charset="0"/>
                <a:cs typeface="Roboto" charset="0"/>
              </a:rPr>
              <a:t>Objective</a:t>
            </a:r>
          </a:p>
        </p:txBody>
      </p:sp>
    </p:spTree>
    <p:extLst>
      <p:ext uri="{BB962C8B-B14F-4D97-AF65-F5344CB8AC3E}">
        <p14:creationId xmlns:p14="http://schemas.microsoft.com/office/powerpoint/2010/main" val="380574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 name="Straight Connector 82">
            <a:extLst>
              <a:ext uri="{FF2B5EF4-FFF2-40B4-BE49-F238E27FC236}">
                <a16:creationId xmlns:a16="http://schemas.microsoft.com/office/drawing/2014/main" id="{41D96291-C6CE-4990-9B23-CEB1C94464DF}"/>
              </a:ext>
            </a:extLst>
          </p:cNvPr>
          <p:cNvCxnSpPr>
            <a:cxnSpLocks/>
          </p:cNvCxnSpPr>
          <p:nvPr/>
        </p:nvCxnSpPr>
        <p:spPr>
          <a:xfrm flipH="1">
            <a:off x="2058403" y="2765115"/>
            <a:ext cx="335559" cy="1736521"/>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64">
            <a:extLst>
              <a:ext uri="{FF2B5EF4-FFF2-40B4-BE49-F238E27FC236}">
                <a16:creationId xmlns:a16="http://schemas.microsoft.com/office/drawing/2014/main" id="{217EF00F-2179-47D5-AE9B-6E0D6F6FE562}"/>
              </a:ext>
            </a:extLst>
          </p:cNvPr>
          <p:cNvCxnSpPr>
            <a:cxnSpLocks/>
          </p:cNvCxnSpPr>
          <p:nvPr/>
        </p:nvCxnSpPr>
        <p:spPr>
          <a:xfrm>
            <a:off x="2405672" y="969017"/>
            <a:ext cx="0" cy="207293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66">
            <a:extLst>
              <a:ext uri="{FF2B5EF4-FFF2-40B4-BE49-F238E27FC236}">
                <a16:creationId xmlns:a16="http://schemas.microsoft.com/office/drawing/2014/main" id="{3213567A-FA71-4FAE-A872-8F7B3F4DDF54}"/>
              </a:ext>
            </a:extLst>
          </p:cNvPr>
          <p:cNvCxnSpPr>
            <a:cxnSpLocks/>
          </p:cNvCxnSpPr>
          <p:nvPr/>
        </p:nvCxnSpPr>
        <p:spPr>
          <a:xfrm flipH="1">
            <a:off x="2434247" y="1512272"/>
            <a:ext cx="1265426" cy="13811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34" name="Diagram 43">
            <a:extLst>
              <a:ext uri="{FF2B5EF4-FFF2-40B4-BE49-F238E27FC236}">
                <a16:creationId xmlns:a16="http://schemas.microsoft.com/office/drawing/2014/main" id="{1D18244F-8D74-46D6-A2A8-F8FCC72F1FAE}"/>
              </a:ext>
            </a:extLst>
          </p:cNvPr>
          <p:cNvGraphicFramePr/>
          <p:nvPr>
            <p:extLst>
              <p:ext uri="{D42A27DB-BD31-4B8C-83A1-F6EECF244321}">
                <p14:modId xmlns:p14="http://schemas.microsoft.com/office/powerpoint/2010/main" val="2048873405"/>
              </p:ext>
            </p:extLst>
          </p:nvPr>
        </p:nvGraphicFramePr>
        <p:xfrm>
          <a:off x="-358874" y="825473"/>
          <a:ext cx="5439672" cy="3931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Box 44">
            <a:extLst>
              <a:ext uri="{FF2B5EF4-FFF2-40B4-BE49-F238E27FC236}">
                <a16:creationId xmlns:a16="http://schemas.microsoft.com/office/drawing/2014/main" id="{9B86D0C3-E6E4-4D61-8AC6-1B43CB0B9BFC}"/>
              </a:ext>
            </a:extLst>
          </p:cNvPr>
          <p:cNvSpPr txBox="1"/>
          <p:nvPr/>
        </p:nvSpPr>
        <p:spPr>
          <a:xfrm>
            <a:off x="2400940" y="1883599"/>
            <a:ext cx="77617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70AD47"/>
                </a:solidFill>
                <a:effectLst/>
                <a:uLnTx/>
                <a:uFillTx/>
                <a:latin typeface="Segoe UI Light" panose="020B0502040204020203" pitchFamily="34" charset="0"/>
                <a:ea typeface="+mn-ea"/>
                <a:cs typeface="Segoe UI Light" panose="020B0502040204020203" pitchFamily="34" charset="0"/>
              </a:rPr>
              <a:t>Get started</a:t>
            </a:r>
          </a:p>
        </p:txBody>
      </p:sp>
      <p:sp>
        <p:nvSpPr>
          <p:cNvPr id="36" name="TextBox 45">
            <a:extLst>
              <a:ext uri="{FF2B5EF4-FFF2-40B4-BE49-F238E27FC236}">
                <a16:creationId xmlns:a16="http://schemas.microsoft.com/office/drawing/2014/main" id="{075C57D7-B1DA-4AA9-8D4D-25521B41CBF0}"/>
              </a:ext>
            </a:extLst>
          </p:cNvPr>
          <p:cNvSpPr txBox="1"/>
          <p:nvPr/>
        </p:nvSpPr>
        <p:spPr>
          <a:xfrm>
            <a:off x="2839421" y="2895398"/>
            <a:ext cx="1074564"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D7D31"/>
                </a:solidFill>
                <a:effectLst/>
                <a:uLnTx/>
                <a:uFillTx/>
                <a:latin typeface="Segoe UI Light" panose="020B0502040204020203" pitchFamily="34" charset="0"/>
                <a:ea typeface="+mn-ea"/>
                <a:cs typeface="Segoe UI Light" panose="020B0502040204020203" pitchFamily="34" charset="0"/>
              </a:rPr>
              <a:t>Grow your business</a:t>
            </a:r>
          </a:p>
        </p:txBody>
      </p:sp>
      <p:sp>
        <p:nvSpPr>
          <p:cNvPr id="37" name="Rectangle 32">
            <a:extLst>
              <a:ext uri="{FF2B5EF4-FFF2-40B4-BE49-F238E27FC236}">
                <a16:creationId xmlns:a16="http://schemas.microsoft.com/office/drawing/2014/main" id="{D5E0823E-6027-49A3-81F0-C3C51AC503E1}"/>
              </a:ext>
            </a:extLst>
          </p:cNvPr>
          <p:cNvSpPr/>
          <p:nvPr/>
        </p:nvSpPr>
        <p:spPr>
          <a:xfrm>
            <a:off x="2448219" y="149310"/>
            <a:ext cx="2372615" cy="377026"/>
          </a:xfrm>
          <a:prstGeom prst="rect">
            <a:avLst/>
          </a:prstGeom>
        </p:spPr>
        <p:txBody>
          <a:bodyPr wrap="square">
            <a:spAutoFit/>
          </a:bodyPr>
          <a:lstStyle/>
          <a:p>
            <a:pPr lvl="0"/>
            <a:r>
              <a:rPr lang="en-US" sz="1050" b="1">
                <a:latin typeface="Segoe UI" panose="020B0502040204020203" pitchFamily="34" charset="0"/>
                <a:cs typeface="Segoe UI" panose="020B0502040204020203" pitchFamily="34" charset="0"/>
              </a:rPr>
              <a:t>Introduction to Dynamics 365</a:t>
            </a:r>
            <a:endParaRPr lang="en-US" sz="1050" b="1" i="1">
              <a:latin typeface="Segoe UI" panose="020B0502040204020203" pitchFamily="34" charset="0"/>
              <a:cs typeface="Segoe UI" panose="020B0502040204020203" pitchFamily="34" charset="0"/>
            </a:endParaRPr>
          </a:p>
          <a:p>
            <a:pPr>
              <a:defRPr/>
            </a:pPr>
            <a:r>
              <a:rPr lang="en-US" sz="800" i="1">
                <a:solidFill>
                  <a:schemeClr val="bg1">
                    <a:lumMod val="50000"/>
                  </a:schemeClr>
                </a:solidFill>
                <a:latin typeface="Segoe UI Light" panose="020B0502040204020203" pitchFamily="34" charset="0"/>
                <a:cs typeface="Segoe UI Light" panose="020B0502040204020203" pitchFamily="34" charset="0"/>
              </a:rPr>
              <a:t>Technical training level: 100-200</a:t>
            </a:r>
          </a:p>
        </p:txBody>
      </p:sp>
      <p:sp>
        <p:nvSpPr>
          <p:cNvPr id="38" name="TextBox 38">
            <a:extLst>
              <a:ext uri="{FF2B5EF4-FFF2-40B4-BE49-F238E27FC236}">
                <a16:creationId xmlns:a16="http://schemas.microsoft.com/office/drawing/2014/main" id="{4153F469-DC82-4DF0-8E81-51534332432E}"/>
              </a:ext>
            </a:extLst>
          </p:cNvPr>
          <p:cNvSpPr txBox="1"/>
          <p:nvPr/>
        </p:nvSpPr>
        <p:spPr>
          <a:xfrm>
            <a:off x="895555" y="2668829"/>
            <a:ext cx="1074564"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Segoe UI Light" panose="020B0502040204020203" pitchFamily="34" charset="0"/>
                <a:ea typeface="+mn-ea"/>
                <a:cs typeface="Segoe UI Light" panose="020B0502040204020203" pitchFamily="34" charset="0"/>
              </a:rPr>
              <a:t>Optimize your business</a:t>
            </a:r>
          </a:p>
        </p:txBody>
      </p:sp>
      <p:pic>
        <p:nvPicPr>
          <p:cNvPr id="39" name="Graphic 72" descr="Arrow: Counterclockwise curve">
            <a:extLst>
              <a:ext uri="{FF2B5EF4-FFF2-40B4-BE49-F238E27FC236}">
                <a16:creationId xmlns:a16="http://schemas.microsoft.com/office/drawing/2014/main" id="{DBE36B93-2CFD-4D19-9A07-49AFB9E5507E}"/>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rot="163928" flipH="1">
            <a:off x="2087841" y="344588"/>
            <a:ext cx="515412" cy="515412"/>
          </a:xfrm>
          <a:prstGeom prst="rect">
            <a:avLst/>
          </a:prstGeom>
        </p:spPr>
      </p:pic>
      <p:pic>
        <p:nvPicPr>
          <p:cNvPr id="40" name="Graphic 74" descr="Call center">
            <a:extLst>
              <a:ext uri="{FF2B5EF4-FFF2-40B4-BE49-F238E27FC236}">
                <a16:creationId xmlns:a16="http://schemas.microsoft.com/office/drawing/2014/main" id="{7B02CAFA-DCDD-4FFA-BC42-3AE82501F17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870490" y="994272"/>
            <a:ext cx="268155" cy="268155"/>
          </a:xfrm>
          <a:prstGeom prst="rect">
            <a:avLst/>
          </a:prstGeom>
        </p:spPr>
      </p:pic>
      <p:pic>
        <p:nvPicPr>
          <p:cNvPr id="41" name="Graphic 76" descr="Call center">
            <a:extLst>
              <a:ext uri="{FF2B5EF4-FFF2-40B4-BE49-F238E27FC236}">
                <a16:creationId xmlns:a16="http://schemas.microsoft.com/office/drawing/2014/main" id="{380AB6AD-4C36-478A-BA6D-FF79E4EBFB41}"/>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554941" y="4399678"/>
            <a:ext cx="268155" cy="268155"/>
          </a:xfrm>
          <a:prstGeom prst="rect">
            <a:avLst/>
          </a:prstGeom>
        </p:spPr>
      </p:pic>
      <p:pic>
        <p:nvPicPr>
          <p:cNvPr id="42" name="Graphic 88" descr="Call center">
            <a:extLst>
              <a:ext uri="{FF2B5EF4-FFF2-40B4-BE49-F238E27FC236}">
                <a16:creationId xmlns:a16="http://schemas.microsoft.com/office/drawing/2014/main" id="{DCBEA393-536B-4261-BEFC-ED636372EA8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586329" y="1004862"/>
            <a:ext cx="268155" cy="268155"/>
          </a:xfrm>
          <a:prstGeom prst="rect">
            <a:avLst/>
          </a:prstGeom>
        </p:spPr>
      </p:pic>
      <p:grpSp>
        <p:nvGrpSpPr>
          <p:cNvPr id="43" name="Group 2">
            <a:extLst>
              <a:ext uri="{FF2B5EF4-FFF2-40B4-BE49-F238E27FC236}">
                <a16:creationId xmlns:a16="http://schemas.microsoft.com/office/drawing/2014/main" id="{05ACF5E7-30CE-4959-B113-37C9D438C191}"/>
              </a:ext>
            </a:extLst>
          </p:cNvPr>
          <p:cNvGrpSpPr/>
          <p:nvPr/>
        </p:nvGrpSpPr>
        <p:grpSpPr>
          <a:xfrm>
            <a:off x="2029755" y="2449844"/>
            <a:ext cx="750712" cy="747036"/>
            <a:chOff x="6219883" y="2240712"/>
            <a:chExt cx="2559231" cy="2546697"/>
          </a:xfrm>
        </p:grpSpPr>
        <p:sp>
          <p:nvSpPr>
            <p:cNvPr id="44" name="Arrow: Circular 65">
              <a:extLst>
                <a:ext uri="{FF2B5EF4-FFF2-40B4-BE49-F238E27FC236}">
                  <a16:creationId xmlns:a16="http://schemas.microsoft.com/office/drawing/2014/main" id="{F376EBD8-CF01-435B-B72D-F05AE5DE33E5}"/>
                </a:ext>
              </a:extLst>
            </p:cNvPr>
            <p:cNvSpPr/>
            <p:nvPr/>
          </p:nvSpPr>
          <p:spPr>
            <a:xfrm>
              <a:off x="6310721" y="2240712"/>
              <a:ext cx="2468393" cy="2468391"/>
            </a:xfrm>
            <a:prstGeom prst="circularArrow">
              <a:avLst>
                <a:gd name="adj1" fmla="val 5085"/>
                <a:gd name="adj2" fmla="val 327528"/>
                <a:gd name="adj3" fmla="val 1472472"/>
                <a:gd name="adj4" fmla="val 16199432"/>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Arrow: Circular 67">
              <a:extLst>
                <a:ext uri="{FF2B5EF4-FFF2-40B4-BE49-F238E27FC236}">
                  <a16:creationId xmlns:a16="http://schemas.microsoft.com/office/drawing/2014/main" id="{5D4EAF61-7419-484B-809A-292F1D505228}"/>
                </a:ext>
              </a:extLst>
            </p:cNvPr>
            <p:cNvSpPr/>
            <p:nvPr/>
          </p:nvSpPr>
          <p:spPr>
            <a:xfrm>
              <a:off x="6265301" y="2319018"/>
              <a:ext cx="2468391" cy="2468391"/>
            </a:xfrm>
            <a:prstGeom prst="circularArrow">
              <a:avLst>
                <a:gd name="adj1" fmla="val 5085"/>
                <a:gd name="adj2" fmla="val 327528"/>
                <a:gd name="adj3" fmla="val 8671970"/>
                <a:gd name="adj4" fmla="val 1800502"/>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6" name="Arrow: Circular 90">
              <a:extLst>
                <a:ext uri="{FF2B5EF4-FFF2-40B4-BE49-F238E27FC236}">
                  <a16:creationId xmlns:a16="http://schemas.microsoft.com/office/drawing/2014/main" id="{A8A1F4A5-C18A-4FF7-BFDF-247128F17F9C}"/>
                </a:ext>
              </a:extLst>
            </p:cNvPr>
            <p:cNvSpPr/>
            <p:nvPr/>
          </p:nvSpPr>
          <p:spPr>
            <a:xfrm>
              <a:off x="6219883" y="2240712"/>
              <a:ext cx="2468390" cy="2468391"/>
            </a:xfrm>
            <a:prstGeom prst="circularArrow">
              <a:avLst>
                <a:gd name="adj1" fmla="val 5085"/>
                <a:gd name="adj2" fmla="val 327528"/>
                <a:gd name="adj3" fmla="val 15873039"/>
                <a:gd name="adj4" fmla="val 9000000"/>
                <a:gd name="adj5" fmla="val 5932"/>
              </a:avLst>
            </a:prstGeom>
            <a:solidFill>
              <a:schemeClr val="bg1"/>
            </a:solidFill>
            <a:ln>
              <a:solidFill>
                <a:schemeClr val="bg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pic>
        <p:nvPicPr>
          <p:cNvPr id="47" name="Graphic 94" descr="Users">
            <a:extLst>
              <a:ext uri="{FF2B5EF4-FFF2-40B4-BE49-F238E27FC236}">
                <a16:creationId xmlns:a16="http://schemas.microsoft.com/office/drawing/2014/main" id="{8C7C80C5-A571-41C7-B8D4-2D0011933680}"/>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117424" y="4132638"/>
            <a:ext cx="367105" cy="367105"/>
          </a:xfrm>
          <a:prstGeom prst="rect">
            <a:avLst/>
          </a:prstGeom>
        </p:spPr>
      </p:pic>
      <p:pic>
        <p:nvPicPr>
          <p:cNvPr id="48" name="Graphic 73" descr="Users">
            <a:extLst>
              <a:ext uri="{FF2B5EF4-FFF2-40B4-BE49-F238E27FC236}">
                <a16:creationId xmlns:a16="http://schemas.microsoft.com/office/drawing/2014/main" id="{DB82761B-F1C9-4587-86E0-38DF8F95754E}"/>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605384" y="3689420"/>
            <a:ext cx="367105" cy="367105"/>
          </a:xfrm>
          <a:prstGeom prst="rect">
            <a:avLst/>
          </a:prstGeom>
        </p:spPr>
      </p:pic>
      <p:pic>
        <p:nvPicPr>
          <p:cNvPr id="49" name="Graphic 75" descr="Users">
            <a:extLst>
              <a:ext uri="{FF2B5EF4-FFF2-40B4-BE49-F238E27FC236}">
                <a16:creationId xmlns:a16="http://schemas.microsoft.com/office/drawing/2014/main" id="{099015E4-96CC-4BAA-A087-4C8796A09B1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883619" y="3111978"/>
            <a:ext cx="367105" cy="367105"/>
          </a:xfrm>
          <a:prstGeom prst="rect">
            <a:avLst/>
          </a:prstGeom>
        </p:spPr>
      </p:pic>
      <p:pic>
        <p:nvPicPr>
          <p:cNvPr id="50" name="Graphic 77" descr="Users">
            <a:extLst>
              <a:ext uri="{FF2B5EF4-FFF2-40B4-BE49-F238E27FC236}">
                <a16:creationId xmlns:a16="http://schemas.microsoft.com/office/drawing/2014/main" id="{8A232041-C6CF-471B-9C0C-2C00C7620A38}"/>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943740" y="2467423"/>
            <a:ext cx="367105" cy="367105"/>
          </a:xfrm>
          <a:prstGeom prst="rect">
            <a:avLst/>
          </a:prstGeom>
        </p:spPr>
      </p:pic>
      <p:pic>
        <p:nvPicPr>
          <p:cNvPr id="51" name="Graphic 78" descr="Users">
            <a:extLst>
              <a:ext uri="{FF2B5EF4-FFF2-40B4-BE49-F238E27FC236}">
                <a16:creationId xmlns:a16="http://schemas.microsoft.com/office/drawing/2014/main" id="{10AAE78E-361C-4BBB-AABC-2A58201BE64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768970" y="1839647"/>
            <a:ext cx="367105" cy="367105"/>
          </a:xfrm>
          <a:prstGeom prst="rect">
            <a:avLst/>
          </a:prstGeom>
        </p:spPr>
      </p:pic>
      <p:pic>
        <p:nvPicPr>
          <p:cNvPr id="52" name="Graphic 79" descr="Users">
            <a:extLst>
              <a:ext uri="{FF2B5EF4-FFF2-40B4-BE49-F238E27FC236}">
                <a16:creationId xmlns:a16="http://schemas.microsoft.com/office/drawing/2014/main" id="{DABF484C-5DEE-4E56-A028-58344535D54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376085" y="1304150"/>
            <a:ext cx="367105" cy="367105"/>
          </a:xfrm>
          <a:prstGeom prst="rect">
            <a:avLst/>
          </a:prstGeom>
        </p:spPr>
      </p:pic>
      <p:pic>
        <p:nvPicPr>
          <p:cNvPr id="53" name="Graphic 80" descr="Users">
            <a:extLst>
              <a:ext uri="{FF2B5EF4-FFF2-40B4-BE49-F238E27FC236}">
                <a16:creationId xmlns:a16="http://schemas.microsoft.com/office/drawing/2014/main" id="{0F95DAAB-5E13-43A1-AED8-E71A767E0851}"/>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177857" y="847052"/>
            <a:ext cx="367105" cy="367105"/>
          </a:xfrm>
          <a:prstGeom prst="rect">
            <a:avLst/>
          </a:prstGeom>
        </p:spPr>
      </p:pic>
      <p:pic>
        <p:nvPicPr>
          <p:cNvPr id="54" name="Graphic 83" descr="Users">
            <a:extLst>
              <a:ext uri="{FF2B5EF4-FFF2-40B4-BE49-F238E27FC236}">
                <a16:creationId xmlns:a16="http://schemas.microsoft.com/office/drawing/2014/main" id="{2BB57CED-8031-4A5D-B2D5-E62660E3495F}"/>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843696" y="4377316"/>
            <a:ext cx="367105" cy="367105"/>
          </a:xfrm>
          <a:prstGeom prst="rect">
            <a:avLst/>
          </a:prstGeom>
        </p:spPr>
      </p:pic>
      <p:pic>
        <p:nvPicPr>
          <p:cNvPr id="55" name="Graphic 84" descr="Users">
            <a:extLst>
              <a:ext uri="{FF2B5EF4-FFF2-40B4-BE49-F238E27FC236}">
                <a16:creationId xmlns:a16="http://schemas.microsoft.com/office/drawing/2014/main" id="{851A2C21-D0D1-4122-BEB0-A136794C030B}"/>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241087" y="4143823"/>
            <a:ext cx="367105" cy="367105"/>
          </a:xfrm>
          <a:prstGeom prst="rect">
            <a:avLst/>
          </a:prstGeom>
        </p:spPr>
      </p:pic>
      <p:pic>
        <p:nvPicPr>
          <p:cNvPr id="56" name="Graphic 85" descr="Users">
            <a:extLst>
              <a:ext uri="{FF2B5EF4-FFF2-40B4-BE49-F238E27FC236}">
                <a16:creationId xmlns:a16="http://schemas.microsoft.com/office/drawing/2014/main" id="{7AA44160-3DE7-4F50-9F60-DEB568CAE58A}"/>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755924" y="3700605"/>
            <a:ext cx="367105" cy="367105"/>
          </a:xfrm>
          <a:prstGeom prst="rect">
            <a:avLst/>
          </a:prstGeom>
        </p:spPr>
      </p:pic>
      <p:pic>
        <p:nvPicPr>
          <p:cNvPr id="57" name="Graphic 86" descr="Users">
            <a:extLst>
              <a:ext uri="{FF2B5EF4-FFF2-40B4-BE49-F238E27FC236}">
                <a16:creationId xmlns:a16="http://schemas.microsoft.com/office/drawing/2014/main" id="{882BE508-9509-4AD6-9395-5059D5B8E1A4}"/>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63707" y="3123163"/>
            <a:ext cx="367105" cy="367105"/>
          </a:xfrm>
          <a:prstGeom prst="rect">
            <a:avLst/>
          </a:prstGeom>
        </p:spPr>
      </p:pic>
      <p:pic>
        <p:nvPicPr>
          <p:cNvPr id="58" name="Graphic 87" descr="Users">
            <a:extLst>
              <a:ext uri="{FF2B5EF4-FFF2-40B4-BE49-F238E27FC236}">
                <a16:creationId xmlns:a16="http://schemas.microsoft.com/office/drawing/2014/main" id="{FB885864-171F-4491-92A2-2ADA43C677B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97993" y="2461830"/>
            <a:ext cx="367105" cy="367105"/>
          </a:xfrm>
          <a:prstGeom prst="rect">
            <a:avLst/>
          </a:prstGeom>
        </p:spPr>
      </p:pic>
      <p:pic>
        <p:nvPicPr>
          <p:cNvPr id="59" name="Graphic 101" descr="Users">
            <a:extLst>
              <a:ext uri="{FF2B5EF4-FFF2-40B4-BE49-F238E27FC236}">
                <a16:creationId xmlns:a16="http://schemas.microsoft.com/office/drawing/2014/main" id="{FA7EA4FD-5745-4990-BC6D-A511AA7FF94B}"/>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583949" y="1825665"/>
            <a:ext cx="367105" cy="367105"/>
          </a:xfrm>
          <a:prstGeom prst="rect">
            <a:avLst/>
          </a:prstGeom>
        </p:spPr>
      </p:pic>
      <p:pic>
        <p:nvPicPr>
          <p:cNvPr id="60" name="Graphic 102" descr="Users">
            <a:extLst>
              <a:ext uri="{FF2B5EF4-FFF2-40B4-BE49-F238E27FC236}">
                <a16:creationId xmlns:a16="http://schemas.microsoft.com/office/drawing/2014/main" id="{5232CA45-B7DD-4C74-9023-02E917994DFC}"/>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979630" y="1315335"/>
            <a:ext cx="367105" cy="367105"/>
          </a:xfrm>
          <a:prstGeom prst="rect">
            <a:avLst/>
          </a:prstGeom>
        </p:spPr>
      </p:pic>
    </p:spTree>
    <p:extLst>
      <p:ext uri="{BB962C8B-B14F-4D97-AF65-F5344CB8AC3E}">
        <p14:creationId xmlns:p14="http://schemas.microsoft.com/office/powerpoint/2010/main" val="1832154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6"/>
          <p:cNvSpPr>
            <a:spLocks/>
          </p:cNvSpPr>
          <p:nvPr/>
        </p:nvSpPr>
        <p:spPr bwMode="auto">
          <a:xfrm>
            <a:off x="148779" y="123323"/>
            <a:ext cx="715427" cy="84863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00188F"/>
              </a:solidFill>
              <a:latin typeface="Segoe UI Light"/>
            </a:endParaRPr>
          </a:p>
        </p:txBody>
      </p:sp>
      <p:sp>
        <p:nvSpPr>
          <p:cNvPr id="3" name="Freeform 5"/>
          <p:cNvSpPr>
            <a:spLocks noChangeAspect="1"/>
          </p:cNvSpPr>
          <p:nvPr/>
        </p:nvSpPr>
        <p:spPr bwMode="auto">
          <a:xfrm>
            <a:off x="2225625" y="123323"/>
            <a:ext cx="822960" cy="785156"/>
          </a:xfrm>
          <a:custGeom>
            <a:avLst/>
            <a:gdLst>
              <a:gd name="T0" fmla="*/ 3447 w 4528"/>
              <a:gd name="T1" fmla="*/ 1455 h 4320"/>
              <a:gd name="T2" fmla="*/ 3343 w 4528"/>
              <a:gd name="T3" fmla="*/ 1467 h 4320"/>
              <a:gd name="T4" fmla="*/ 3192 w 4528"/>
              <a:gd name="T5" fmla="*/ 1494 h 4320"/>
              <a:gd name="T6" fmla="*/ 3053 w 4528"/>
              <a:gd name="T7" fmla="*/ 1533 h 4320"/>
              <a:gd name="T8" fmla="*/ 2924 w 4528"/>
              <a:gd name="T9" fmla="*/ 1583 h 4320"/>
              <a:gd name="T10" fmla="*/ 2804 w 4528"/>
              <a:gd name="T11" fmla="*/ 1645 h 4320"/>
              <a:gd name="T12" fmla="*/ 2729 w 4528"/>
              <a:gd name="T13" fmla="*/ 1695 h 4320"/>
              <a:gd name="T14" fmla="*/ 2627 w 4528"/>
              <a:gd name="T15" fmla="*/ 1774 h 4320"/>
              <a:gd name="T16" fmla="*/ 2534 w 4528"/>
              <a:gd name="T17" fmla="*/ 1865 h 4320"/>
              <a:gd name="T18" fmla="*/ 2476 w 4528"/>
              <a:gd name="T19" fmla="*/ 1079 h 4320"/>
              <a:gd name="T20" fmla="*/ 2264 w 4528"/>
              <a:gd name="T21" fmla="*/ 0 h 4320"/>
              <a:gd name="T22" fmla="*/ 2052 w 4528"/>
              <a:gd name="T23" fmla="*/ 1079 h 4320"/>
              <a:gd name="T24" fmla="*/ 2025 w 4528"/>
              <a:gd name="T25" fmla="*/ 1876 h 4320"/>
              <a:gd name="T26" fmla="*/ 1942 w 4528"/>
              <a:gd name="T27" fmla="*/ 1793 h 4320"/>
              <a:gd name="T28" fmla="*/ 1851 w 4528"/>
              <a:gd name="T29" fmla="*/ 1718 h 4320"/>
              <a:gd name="T30" fmla="*/ 1781 w 4528"/>
              <a:gd name="T31" fmla="*/ 1668 h 4320"/>
              <a:gd name="T32" fmla="*/ 1660 w 4528"/>
              <a:gd name="T33" fmla="*/ 1600 h 4320"/>
              <a:gd name="T34" fmla="*/ 1531 w 4528"/>
              <a:gd name="T35" fmla="*/ 1544 h 4320"/>
              <a:gd name="T36" fmla="*/ 1392 w 4528"/>
              <a:gd name="T37" fmla="*/ 1502 h 4320"/>
              <a:gd name="T38" fmla="*/ 1241 w 4528"/>
              <a:gd name="T39" fmla="*/ 1471 h 4320"/>
              <a:gd name="T40" fmla="*/ 1079 w 4528"/>
              <a:gd name="T41" fmla="*/ 1454 h 4320"/>
              <a:gd name="T42" fmla="*/ 0 w 4528"/>
              <a:gd name="T43" fmla="*/ 1662 h 4320"/>
              <a:gd name="T44" fmla="*/ 1079 w 4528"/>
              <a:gd name="T45" fmla="*/ 1886 h 4320"/>
              <a:gd name="T46" fmla="*/ 1164 w 4528"/>
              <a:gd name="T47" fmla="*/ 1897 h 4320"/>
              <a:gd name="T48" fmla="*/ 1282 w 4528"/>
              <a:gd name="T49" fmla="*/ 1921 h 4320"/>
              <a:gd name="T50" fmla="*/ 1390 w 4528"/>
              <a:gd name="T51" fmla="*/ 1955 h 4320"/>
              <a:gd name="T52" fmla="*/ 1486 w 4528"/>
              <a:gd name="T53" fmla="*/ 1998 h 4320"/>
              <a:gd name="T54" fmla="*/ 1573 w 4528"/>
              <a:gd name="T55" fmla="*/ 2050 h 4320"/>
              <a:gd name="T56" fmla="*/ 1650 w 4528"/>
              <a:gd name="T57" fmla="*/ 2114 h 4320"/>
              <a:gd name="T58" fmla="*/ 1720 w 4528"/>
              <a:gd name="T59" fmla="*/ 2185 h 4320"/>
              <a:gd name="T60" fmla="*/ 1780 w 4528"/>
              <a:gd name="T61" fmla="*/ 2266 h 4320"/>
              <a:gd name="T62" fmla="*/ 1834 w 4528"/>
              <a:gd name="T63" fmla="*/ 2359 h 4320"/>
              <a:gd name="T64" fmla="*/ 1893 w 4528"/>
              <a:gd name="T65" fmla="*/ 2494 h 4320"/>
              <a:gd name="T66" fmla="*/ 1961 w 4528"/>
              <a:gd name="T67" fmla="*/ 2729 h 4320"/>
              <a:gd name="T68" fmla="*/ 2007 w 4528"/>
              <a:gd name="T69" fmla="*/ 3004 h 4320"/>
              <a:gd name="T70" fmla="*/ 2036 w 4528"/>
              <a:gd name="T71" fmla="*/ 3312 h 4320"/>
              <a:gd name="T72" fmla="*/ 2052 w 4528"/>
              <a:gd name="T73" fmla="*/ 3660 h 4320"/>
              <a:gd name="T74" fmla="*/ 2057 w 4528"/>
              <a:gd name="T75" fmla="*/ 4320 h 4320"/>
              <a:gd name="T76" fmla="*/ 2490 w 4528"/>
              <a:gd name="T77" fmla="*/ 4046 h 4320"/>
              <a:gd name="T78" fmla="*/ 2499 w 4528"/>
              <a:gd name="T79" fmla="*/ 3546 h 4320"/>
              <a:gd name="T80" fmla="*/ 2519 w 4528"/>
              <a:gd name="T81" fmla="*/ 3212 h 4320"/>
              <a:gd name="T82" fmla="*/ 2552 w 4528"/>
              <a:gd name="T83" fmla="*/ 2917 h 4320"/>
              <a:gd name="T84" fmla="*/ 2604 w 4528"/>
              <a:gd name="T85" fmla="*/ 2656 h 4320"/>
              <a:gd name="T86" fmla="*/ 2679 w 4528"/>
              <a:gd name="T87" fmla="*/ 2432 h 4320"/>
              <a:gd name="T88" fmla="*/ 2743 w 4528"/>
              <a:gd name="T89" fmla="*/ 2305 h 4320"/>
              <a:gd name="T90" fmla="*/ 2801 w 4528"/>
              <a:gd name="T91" fmla="*/ 2220 h 4320"/>
              <a:gd name="T92" fmla="*/ 2864 w 4528"/>
              <a:gd name="T93" fmla="*/ 2145 h 4320"/>
              <a:gd name="T94" fmla="*/ 2938 w 4528"/>
              <a:gd name="T95" fmla="*/ 2077 h 4320"/>
              <a:gd name="T96" fmla="*/ 3021 w 4528"/>
              <a:gd name="T97" fmla="*/ 2021 h 4320"/>
              <a:gd name="T98" fmla="*/ 3111 w 4528"/>
              <a:gd name="T99" fmla="*/ 1973 h 4320"/>
              <a:gd name="T100" fmla="*/ 3214 w 4528"/>
              <a:gd name="T101" fmla="*/ 1936 h 4320"/>
              <a:gd name="T102" fmla="*/ 3326 w 4528"/>
              <a:gd name="T103" fmla="*/ 1907 h 4320"/>
              <a:gd name="T104" fmla="*/ 3447 w 4528"/>
              <a:gd name="T105" fmla="*/ 1888 h 4320"/>
              <a:gd name="T106" fmla="*/ 4528 w 4528"/>
              <a:gd name="T107" fmla="*/ 166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8" h="4320">
                <a:moveTo>
                  <a:pt x="3988" y="1351"/>
                </a:moveTo>
                <a:lnTo>
                  <a:pt x="3447" y="1038"/>
                </a:lnTo>
                <a:lnTo>
                  <a:pt x="3447" y="1455"/>
                </a:lnTo>
                <a:lnTo>
                  <a:pt x="3447" y="1455"/>
                </a:lnTo>
                <a:lnTo>
                  <a:pt x="3395" y="1459"/>
                </a:lnTo>
                <a:lnTo>
                  <a:pt x="3343" y="1467"/>
                </a:lnTo>
                <a:lnTo>
                  <a:pt x="3291" y="1475"/>
                </a:lnTo>
                <a:lnTo>
                  <a:pt x="3243" y="1482"/>
                </a:lnTo>
                <a:lnTo>
                  <a:pt x="3192" y="1494"/>
                </a:lnTo>
                <a:lnTo>
                  <a:pt x="3146" y="1506"/>
                </a:lnTo>
                <a:lnTo>
                  <a:pt x="3100" y="1517"/>
                </a:lnTo>
                <a:lnTo>
                  <a:pt x="3053" y="1533"/>
                </a:lnTo>
                <a:lnTo>
                  <a:pt x="3009" y="1548"/>
                </a:lnTo>
                <a:lnTo>
                  <a:pt x="2967" y="1565"/>
                </a:lnTo>
                <a:lnTo>
                  <a:pt x="2924" y="1583"/>
                </a:lnTo>
                <a:lnTo>
                  <a:pt x="2884" y="1602"/>
                </a:lnTo>
                <a:lnTo>
                  <a:pt x="2843" y="1623"/>
                </a:lnTo>
                <a:lnTo>
                  <a:pt x="2804" y="1645"/>
                </a:lnTo>
                <a:lnTo>
                  <a:pt x="2766" y="1670"/>
                </a:lnTo>
                <a:lnTo>
                  <a:pt x="2729" y="1695"/>
                </a:lnTo>
                <a:lnTo>
                  <a:pt x="2729" y="1695"/>
                </a:lnTo>
                <a:lnTo>
                  <a:pt x="2692" y="1720"/>
                </a:lnTo>
                <a:lnTo>
                  <a:pt x="2660" y="1747"/>
                </a:lnTo>
                <a:lnTo>
                  <a:pt x="2627" y="1774"/>
                </a:lnTo>
                <a:lnTo>
                  <a:pt x="2594" y="1803"/>
                </a:lnTo>
                <a:lnTo>
                  <a:pt x="2563" y="1834"/>
                </a:lnTo>
                <a:lnTo>
                  <a:pt x="2534" y="1865"/>
                </a:lnTo>
                <a:lnTo>
                  <a:pt x="2505" y="1897"/>
                </a:lnTo>
                <a:lnTo>
                  <a:pt x="2476" y="1930"/>
                </a:lnTo>
                <a:lnTo>
                  <a:pt x="2476" y="1079"/>
                </a:lnTo>
                <a:lnTo>
                  <a:pt x="2887" y="1079"/>
                </a:lnTo>
                <a:lnTo>
                  <a:pt x="2575" y="540"/>
                </a:lnTo>
                <a:lnTo>
                  <a:pt x="2264" y="0"/>
                </a:lnTo>
                <a:lnTo>
                  <a:pt x="1951" y="540"/>
                </a:lnTo>
                <a:lnTo>
                  <a:pt x="1641" y="1079"/>
                </a:lnTo>
                <a:lnTo>
                  <a:pt x="2052" y="1079"/>
                </a:lnTo>
                <a:lnTo>
                  <a:pt x="2052" y="1907"/>
                </a:lnTo>
                <a:lnTo>
                  <a:pt x="2052" y="1907"/>
                </a:lnTo>
                <a:lnTo>
                  <a:pt x="2025" y="1876"/>
                </a:lnTo>
                <a:lnTo>
                  <a:pt x="1998" y="1847"/>
                </a:lnTo>
                <a:lnTo>
                  <a:pt x="1971" y="1820"/>
                </a:lnTo>
                <a:lnTo>
                  <a:pt x="1942" y="1793"/>
                </a:lnTo>
                <a:lnTo>
                  <a:pt x="1913" y="1766"/>
                </a:lnTo>
                <a:lnTo>
                  <a:pt x="1882" y="1741"/>
                </a:lnTo>
                <a:lnTo>
                  <a:pt x="1851" y="1718"/>
                </a:lnTo>
                <a:lnTo>
                  <a:pt x="1818" y="1695"/>
                </a:lnTo>
                <a:lnTo>
                  <a:pt x="1818" y="1695"/>
                </a:lnTo>
                <a:lnTo>
                  <a:pt x="1781" y="1668"/>
                </a:lnTo>
                <a:lnTo>
                  <a:pt x="1741" y="1645"/>
                </a:lnTo>
                <a:lnTo>
                  <a:pt x="1702" y="1621"/>
                </a:lnTo>
                <a:lnTo>
                  <a:pt x="1660" y="1600"/>
                </a:lnTo>
                <a:lnTo>
                  <a:pt x="1617" y="1581"/>
                </a:lnTo>
                <a:lnTo>
                  <a:pt x="1575" y="1562"/>
                </a:lnTo>
                <a:lnTo>
                  <a:pt x="1531" y="1544"/>
                </a:lnTo>
                <a:lnTo>
                  <a:pt x="1484" y="1529"/>
                </a:lnTo>
                <a:lnTo>
                  <a:pt x="1438" y="1515"/>
                </a:lnTo>
                <a:lnTo>
                  <a:pt x="1392" y="1502"/>
                </a:lnTo>
                <a:lnTo>
                  <a:pt x="1341" y="1490"/>
                </a:lnTo>
                <a:lnTo>
                  <a:pt x="1291" y="1481"/>
                </a:lnTo>
                <a:lnTo>
                  <a:pt x="1241" y="1471"/>
                </a:lnTo>
                <a:lnTo>
                  <a:pt x="1189" y="1463"/>
                </a:lnTo>
                <a:lnTo>
                  <a:pt x="1135" y="1457"/>
                </a:lnTo>
                <a:lnTo>
                  <a:pt x="1079" y="1454"/>
                </a:lnTo>
                <a:lnTo>
                  <a:pt x="1079" y="1038"/>
                </a:lnTo>
                <a:lnTo>
                  <a:pt x="540" y="1351"/>
                </a:lnTo>
                <a:lnTo>
                  <a:pt x="0" y="1662"/>
                </a:lnTo>
                <a:lnTo>
                  <a:pt x="540" y="1975"/>
                </a:lnTo>
                <a:lnTo>
                  <a:pt x="1079" y="2285"/>
                </a:lnTo>
                <a:lnTo>
                  <a:pt x="1079" y="1886"/>
                </a:lnTo>
                <a:lnTo>
                  <a:pt x="1079" y="1886"/>
                </a:lnTo>
                <a:lnTo>
                  <a:pt x="1123" y="1892"/>
                </a:lnTo>
                <a:lnTo>
                  <a:pt x="1164" y="1897"/>
                </a:lnTo>
                <a:lnTo>
                  <a:pt x="1204" y="1903"/>
                </a:lnTo>
                <a:lnTo>
                  <a:pt x="1245" y="1911"/>
                </a:lnTo>
                <a:lnTo>
                  <a:pt x="1282" y="1921"/>
                </a:lnTo>
                <a:lnTo>
                  <a:pt x="1320" y="1930"/>
                </a:lnTo>
                <a:lnTo>
                  <a:pt x="1355" y="1942"/>
                </a:lnTo>
                <a:lnTo>
                  <a:pt x="1390" y="1955"/>
                </a:lnTo>
                <a:lnTo>
                  <a:pt x="1422" y="1969"/>
                </a:lnTo>
                <a:lnTo>
                  <a:pt x="1455" y="1982"/>
                </a:lnTo>
                <a:lnTo>
                  <a:pt x="1486" y="1998"/>
                </a:lnTo>
                <a:lnTo>
                  <a:pt x="1517" y="2015"/>
                </a:lnTo>
                <a:lnTo>
                  <a:pt x="1546" y="2033"/>
                </a:lnTo>
                <a:lnTo>
                  <a:pt x="1573" y="2050"/>
                </a:lnTo>
                <a:lnTo>
                  <a:pt x="1600" y="2071"/>
                </a:lnTo>
                <a:lnTo>
                  <a:pt x="1625" y="2091"/>
                </a:lnTo>
                <a:lnTo>
                  <a:pt x="1650" y="2114"/>
                </a:lnTo>
                <a:lnTo>
                  <a:pt x="1675" y="2137"/>
                </a:lnTo>
                <a:lnTo>
                  <a:pt x="1698" y="2160"/>
                </a:lnTo>
                <a:lnTo>
                  <a:pt x="1720" y="2185"/>
                </a:lnTo>
                <a:lnTo>
                  <a:pt x="1741" y="2212"/>
                </a:lnTo>
                <a:lnTo>
                  <a:pt x="1760" y="2239"/>
                </a:lnTo>
                <a:lnTo>
                  <a:pt x="1780" y="2266"/>
                </a:lnTo>
                <a:lnTo>
                  <a:pt x="1799" y="2297"/>
                </a:lnTo>
                <a:lnTo>
                  <a:pt x="1816" y="2326"/>
                </a:lnTo>
                <a:lnTo>
                  <a:pt x="1834" y="2359"/>
                </a:lnTo>
                <a:lnTo>
                  <a:pt x="1849" y="2392"/>
                </a:lnTo>
                <a:lnTo>
                  <a:pt x="1864" y="2424"/>
                </a:lnTo>
                <a:lnTo>
                  <a:pt x="1893" y="2494"/>
                </a:lnTo>
                <a:lnTo>
                  <a:pt x="1919" y="2569"/>
                </a:lnTo>
                <a:lnTo>
                  <a:pt x="1942" y="2646"/>
                </a:lnTo>
                <a:lnTo>
                  <a:pt x="1961" y="2729"/>
                </a:lnTo>
                <a:lnTo>
                  <a:pt x="1978" y="2816"/>
                </a:lnTo>
                <a:lnTo>
                  <a:pt x="1994" y="2909"/>
                </a:lnTo>
                <a:lnTo>
                  <a:pt x="2007" y="3004"/>
                </a:lnTo>
                <a:lnTo>
                  <a:pt x="2019" y="3102"/>
                </a:lnTo>
                <a:lnTo>
                  <a:pt x="2029" y="3206"/>
                </a:lnTo>
                <a:lnTo>
                  <a:pt x="2036" y="3312"/>
                </a:lnTo>
                <a:lnTo>
                  <a:pt x="2042" y="3424"/>
                </a:lnTo>
                <a:lnTo>
                  <a:pt x="2048" y="3540"/>
                </a:lnTo>
                <a:lnTo>
                  <a:pt x="2052" y="3660"/>
                </a:lnTo>
                <a:lnTo>
                  <a:pt x="2054" y="3783"/>
                </a:lnTo>
                <a:lnTo>
                  <a:pt x="2057" y="4044"/>
                </a:lnTo>
                <a:lnTo>
                  <a:pt x="2057" y="4320"/>
                </a:lnTo>
                <a:lnTo>
                  <a:pt x="2490" y="4320"/>
                </a:lnTo>
                <a:lnTo>
                  <a:pt x="2490" y="4320"/>
                </a:lnTo>
                <a:lnTo>
                  <a:pt x="2490" y="4046"/>
                </a:lnTo>
                <a:lnTo>
                  <a:pt x="2494" y="3787"/>
                </a:lnTo>
                <a:lnTo>
                  <a:pt x="2496" y="3664"/>
                </a:lnTo>
                <a:lnTo>
                  <a:pt x="2499" y="3546"/>
                </a:lnTo>
                <a:lnTo>
                  <a:pt x="2505" y="3430"/>
                </a:lnTo>
                <a:lnTo>
                  <a:pt x="2511" y="3320"/>
                </a:lnTo>
                <a:lnTo>
                  <a:pt x="2519" y="3212"/>
                </a:lnTo>
                <a:lnTo>
                  <a:pt x="2528" y="3110"/>
                </a:lnTo>
                <a:lnTo>
                  <a:pt x="2538" y="3011"/>
                </a:lnTo>
                <a:lnTo>
                  <a:pt x="2552" y="2917"/>
                </a:lnTo>
                <a:lnTo>
                  <a:pt x="2567" y="2826"/>
                </a:lnTo>
                <a:lnTo>
                  <a:pt x="2584" y="2739"/>
                </a:lnTo>
                <a:lnTo>
                  <a:pt x="2604" y="2656"/>
                </a:lnTo>
                <a:lnTo>
                  <a:pt x="2627" y="2577"/>
                </a:lnTo>
                <a:lnTo>
                  <a:pt x="2652" y="2504"/>
                </a:lnTo>
                <a:lnTo>
                  <a:pt x="2679" y="2432"/>
                </a:lnTo>
                <a:lnTo>
                  <a:pt x="2710" y="2367"/>
                </a:lnTo>
                <a:lnTo>
                  <a:pt x="2725" y="2336"/>
                </a:lnTo>
                <a:lnTo>
                  <a:pt x="2743" y="2305"/>
                </a:lnTo>
                <a:lnTo>
                  <a:pt x="2762" y="2276"/>
                </a:lnTo>
                <a:lnTo>
                  <a:pt x="2781" y="2247"/>
                </a:lnTo>
                <a:lnTo>
                  <a:pt x="2801" y="2220"/>
                </a:lnTo>
                <a:lnTo>
                  <a:pt x="2822" y="2193"/>
                </a:lnTo>
                <a:lnTo>
                  <a:pt x="2843" y="2168"/>
                </a:lnTo>
                <a:lnTo>
                  <a:pt x="2864" y="2145"/>
                </a:lnTo>
                <a:lnTo>
                  <a:pt x="2889" y="2121"/>
                </a:lnTo>
                <a:lnTo>
                  <a:pt x="2913" y="2098"/>
                </a:lnTo>
                <a:lnTo>
                  <a:pt x="2938" y="2077"/>
                </a:lnTo>
                <a:lnTo>
                  <a:pt x="2965" y="2058"/>
                </a:lnTo>
                <a:lnTo>
                  <a:pt x="2992" y="2038"/>
                </a:lnTo>
                <a:lnTo>
                  <a:pt x="3021" y="2021"/>
                </a:lnTo>
                <a:lnTo>
                  <a:pt x="3050" y="2004"/>
                </a:lnTo>
                <a:lnTo>
                  <a:pt x="3080" y="1988"/>
                </a:lnTo>
                <a:lnTo>
                  <a:pt x="3111" y="1973"/>
                </a:lnTo>
                <a:lnTo>
                  <a:pt x="3144" y="1959"/>
                </a:lnTo>
                <a:lnTo>
                  <a:pt x="3179" y="1948"/>
                </a:lnTo>
                <a:lnTo>
                  <a:pt x="3214" y="1936"/>
                </a:lnTo>
                <a:lnTo>
                  <a:pt x="3248" y="1925"/>
                </a:lnTo>
                <a:lnTo>
                  <a:pt x="3287" y="1915"/>
                </a:lnTo>
                <a:lnTo>
                  <a:pt x="3326" y="1907"/>
                </a:lnTo>
                <a:lnTo>
                  <a:pt x="3364" y="1899"/>
                </a:lnTo>
                <a:lnTo>
                  <a:pt x="3405" y="1894"/>
                </a:lnTo>
                <a:lnTo>
                  <a:pt x="3447" y="1888"/>
                </a:lnTo>
                <a:lnTo>
                  <a:pt x="3447" y="2285"/>
                </a:lnTo>
                <a:lnTo>
                  <a:pt x="3988" y="1975"/>
                </a:lnTo>
                <a:lnTo>
                  <a:pt x="4528" y="1662"/>
                </a:lnTo>
                <a:lnTo>
                  <a:pt x="3988" y="1351"/>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r>
              <a:rPr lang="en-US" dirty="0">
                <a:solidFill>
                  <a:srgbClr val="00188F"/>
                </a:solidFill>
              </a:rPr>
              <a:t>   	</a:t>
            </a:r>
          </a:p>
        </p:txBody>
      </p:sp>
      <p:grpSp>
        <p:nvGrpSpPr>
          <p:cNvPr id="4" name="Group 27"/>
          <p:cNvGrpSpPr>
            <a:grpSpLocks noChangeAspect="1"/>
          </p:cNvGrpSpPr>
          <p:nvPr/>
        </p:nvGrpSpPr>
        <p:grpSpPr>
          <a:xfrm>
            <a:off x="1105888" y="148993"/>
            <a:ext cx="822961" cy="822960"/>
            <a:chOff x="425450" y="5729288"/>
            <a:chExt cx="717550" cy="717550"/>
          </a:xfrm>
          <a:solidFill>
            <a:srgbClr val="E21B81"/>
          </a:solidFill>
        </p:grpSpPr>
        <p:sp>
          <p:nvSpPr>
            <p:cNvPr id="5"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6"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7"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8"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9"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10"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sp>
          <p:nvSpPr>
            <p:cNvPr id="11"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00188F"/>
                </a:solidFill>
              </a:endParaRPr>
            </a:p>
          </p:txBody>
        </p:sp>
      </p:grpSp>
      <p:pic>
        <p:nvPicPr>
          <p:cNvPr id="12"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4335702" y="-126108"/>
            <a:ext cx="1230622" cy="1230622"/>
          </a:xfrm>
          <a:prstGeom prst="rect">
            <a:avLst/>
          </a:prstGeom>
          <a:noFill/>
        </p:spPr>
      </p:pic>
      <p:pic>
        <p:nvPicPr>
          <p:cNvPr id="13" name="Picture 2" descr="\\MAGNUM\Projects\Microsoft\Cloud Power FY12\Design\ICONS_PNG\Serv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622819" y="-118825"/>
            <a:ext cx="1303974" cy="1303974"/>
          </a:xfrm>
          <a:prstGeom prst="rect">
            <a:avLst/>
          </a:prstGeom>
          <a:noFill/>
        </p:spPr>
      </p:pic>
      <p:pic>
        <p:nvPicPr>
          <p:cNvPr id="14" name="Picture 3" descr="\\MAGNUM\Projects\Microsoft\Cloud Power FY12\Design\ICONS_PNG\Document.png"/>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3031728" y="-126108"/>
            <a:ext cx="1303974" cy="1303974"/>
          </a:xfrm>
          <a:prstGeom prst="rect">
            <a:avLst/>
          </a:prstGeom>
          <a:noFill/>
        </p:spPr>
      </p:pic>
      <p:pic>
        <p:nvPicPr>
          <p:cNvPr id="15" name="Picture 3" descr="\\MAGNUM\Projects\Microsoft\Cloud Power FY12\Design\ICONS_PNG\Document.png"/>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6511416" y="583176"/>
            <a:ext cx="457173" cy="457173"/>
          </a:xfrm>
          <a:prstGeom prst="rect">
            <a:avLst/>
          </a:prstGeom>
          <a:solidFill>
            <a:schemeClr val="bg1"/>
          </a:solidFill>
          <a:ln w="3175">
            <a:solidFill>
              <a:schemeClr val="tx1"/>
            </a:solidFill>
          </a:ln>
        </p:spPr>
      </p:pic>
      <p:pic>
        <p:nvPicPr>
          <p:cNvPr id="16"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84" y="1185151"/>
            <a:ext cx="829689" cy="1200866"/>
          </a:xfrm>
          <a:prstGeom prst="rect">
            <a:avLst/>
          </a:prstGeom>
          <a:solidFill>
            <a:srgbClr val="E21B81"/>
          </a:solidFill>
        </p:spPr>
      </p:pic>
      <p:pic>
        <p:nvPicPr>
          <p:cNvPr id="17"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7980" y="1177866"/>
            <a:ext cx="698687" cy="1200866"/>
          </a:xfrm>
          <a:prstGeom prst="rect">
            <a:avLst/>
          </a:prstGeom>
          <a:solidFill>
            <a:srgbClr val="E21B81"/>
          </a:solidFill>
        </p:spPr>
      </p:pic>
      <p:pic>
        <p:nvPicPr>
          <p:cNvPr id="18"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79" y="1185149"/>
            <a:ext cx="1211785" cy="1200868"/>
          </a:xfrm>
          <a:prstGeom prst="rect">
            <a:avLst/>
          </a:prstGeom>
          <a:solidFill>
            <a:srgbClr val="E21B81"/>
          </a:solidFill>
        </p:spPr>
      </p:pic>
      <p:pic>
        <p:nvPicPr>
          <p:cNvPr id="19"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5810" y="1185149"/>
            <a:ext cx="840608" cy="1200868"/>
          </a:xfrm>
          <a:prstGeom prst="rect">
            <a:avLst/>
          </a:prstGeom>
          <a:solidFill>
            <a:srgbClr val="E21B81"/>
          </a:solidFill>
        </p:spPr>
      </p:pic>
      <p:grpSp>
        <p:nvGrpSpPr>
          <p:cNvPr id="20" name="Group 9"/>
          <p:cNvGrpSpPr>
            <a:grpSpLocks noChangeAspect="1"/>
          </p:cNvGrpSpPr>
          <p:nvPr/>
        </p:nvGrpSpPr>
        <p:grpSpPr bwMode="auto">
          <a:xfrm>
            <a:off x="7156057" y="157247"/>
            <a:ext cx="806668" cy="787762"/>
            <a:chOff x="3072" y="1410"/>
            <a:chExt cx="1536" cy="1500"/>
          </a:xfrm>
          <a:solidFill>
            <a:srgbClr val="E21B81"/>
          </a:solidFill>
        </p:grpSpPr>
        <p:sp>
          <p:nvSpPr>
            <p:cNvPr id="21"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2"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3"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4"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25"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grpSp>
      <p:grpSp>
        <p:nvGrpSpPr>
          <p:cNvPr id="26" name="Group 4"/>
          <p:cNvGrpSpPr>
            <a:grpSpLocks noChangeAspect="1"/>
          </p:cNvGrpSpPr>
          <p:nvPr/>
        </p:nvGrpSpPr>
        <p:grpSpPr bwMode="auto">
          <a:xfrm>
            <a:off x="9204004" y="157247"/>
            <a:ext cx="783568" cy="806668"/>
            <a:chOff x="3181" y="1476"/>
            <a:chExt cx="1696" cy="1746"/>
          </a:xfrm>
          <a:solidFill>
            <a:srgbClr val="E21B81"/>
          </a:solidFill>
        </p:grpSpPr>
        <p:sp>
          <p:nvSpPr>
            <p:cNvPr id="27" name="Freeform 5"/>
            <p:cNvSpPr>
              <a:spLocks/>
            </p:cNvSpPr>
            <p:nvPr/>
          </p:nvSpPr>
          <p:spPr bwMode="auto">
            <a:xfrm>
              <a:off x="333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28" name="Freeform 6"/>
            <p:cNvSpPr>
              <a:spLocks/>
            </p:cNvSpPr>
            <p:nvPr/>
          </p:nvSpPr>
          <p:spPr bwMode="auto">
            <a:xfrm>
              <a:off x="3181" y="1840"/>
              <a:ext cx="770" cy="1382"/>
            </a:xfrm>
            <a:custGeom>
              <a:avLst/>
              <a:gdLst>
                <a:gd name="T0" fmla="*/ 756 w 770"/>
                <a:gd name="T1" fmla="*/ 298 h 1382"/>
                <a:gd name="T2" fmla="*/ 720 w 770"/>
                <a:gd name="T3" fmla="*/ 264 h 1382"/>
                <a:gd name="T4" fmla="*/ 668 w 770"/>
                <a:gd name="T5" fmla="*/ 256 h 1382"/>
                <a:gd name="T6" fmla="*/ 622 w 770"/>
                <a:gd name="T7" fmla="*/ 270 h 1382"/>
                <a:gd name="T8" fmla="*/ 528 w 770"/>
                <a:gd name="T9" fmla="*/ 290 h 1382"/>
                <a:gd name="T10" fmla="*/ 454 w 770"/>
                <a:gd name="T11" fmla="*/ 284 h 1382"/>
                <a:gd name="T12" fmla="*/ 416 w 770"/>
                <a:gd name="T13" fmla="*/ 268 h 1382"/>
                <a:gd name="T14" fmla="*/ 396 w 770"/>
                <a:gd name="T15" fmla="*/ 250 h 1382"/>
                <a:gd name="T16" fmla="*/ 360 w 770"/>
                <a:gd name="T17" fmla="*/ 186 h 1382"/>
                <a:gd name="T18" fmla="*/ 364 w 770"/>
                <a:gd name="T19" fmla="*/ 136 h 1382"/>
                <a:gd name="T20" fmla="*/ 340 w 770"/>
                <a:gd name="T21" fmla="*/ 64 h 1382"/>
                <a:gd name="T22" fmla="*/ 294 w 770"/>
                <a:gd name="T23" fmla="*/ 20 h 1382"/>
                <a:gd name="T24" fmla="*/ 268 w 770"/>
                <a:gd name="T25" fmla="*/ 8 h 1382"/>
                <a:gd name="T26" fmla="*/ 224 w 770"/>
                <a:gd name="T27" fmla="*/ 0 h 1382"/>
                <a:gd name="T28" fmla="*/ 182 w 770"/>
                <a:gd name="T29" fmla="*/ 4 h 1382"/>
                <a:gd name="T30" fmla="*/ 144 w 770"/>
                <a:gd name="T31" fmla="*/ 20 h 1382"/>
                <a:gd name="T32" fmla="*/ 110 w 770"/>
                <a:gd name="T33" fmla="*/ 46 h 1382"/>
                <a:gd name="T34" fmla="*/ 86 w 770"/>
                <a:gd name="T35" fmla="*/ 84 h 1382"/>
                <a:gd name="T36" fmla="*/ 68 w 770"/>
                <a:gd name="T37" fmla="*/ 126 h 1382"/>
                <a:gd name="T38" fmla="*/ 26 w 770"/>
                <a:gd name="T39" fmla="*/ 298 h 1382"/>
                <a:gd name="T40" fmla="*/ 8 w 770"/>
                <a:gd name="T41" fmla="*/ 436 h 1382"/>
                <a:gd name="T42" fmla="*/ 0 w 770"/>
                <a:gd name="T43" fmla="*/ 610 h 1382"/>
                <a:gd name="T44" fmla="*/ 4 w 770"/>
                <a:gd name="T45" fmla="*/ 640 h 1382"/>
                <a:gd name="T46" fmla="*/ 18 w 770"/>
                <a:gd name="T47" fmla="*/ 680 h 1382"/>
                <a:gd name="T48" fmla="*/ 44 w 770"/>
                <a:gd name="T49" fmla="*/ 714 h 1382"/>
                <a:gd name="T50" fmla="*/ 70 w 770"/>
                <a:gd name="T51" fmla="*/ 1314 h 1382"/>
                <a:gd name="T52" fmla="*/ 92 w 770"/>
                <a:gd name="T53" fmla="*/ 1354 h 1382"/>
                <a:gd name="T54" fmla="*/ 134 w 770"/>
                <a:gd name="T55" fmla="*/ 1378 h 1382"/>
                <a:gd name="T56" fmla="*/ 168 w 770"/>
                <a:gd name="T57" fmla="*/ 1380 h 1382"/>
                <a:gd name="T58" fmla="*/ 214 w 770"/>
                <a:gd name="T59" fmla="*/ 1360 h 1382"/>
                <a:gd name="T60" fmla="*/ 240 w 770"/>
                <a:gd name="T61" fmla="*/ 1316 h 1382"/>
                <a:gd name="T62" fmla="*/ 284 w 770"/>
                <a:gd name="T63" fmla="*/ 668 h 1382"/>
                <a:gd name="T64" fmla="*/ 294 w 770"/>
                <a:gd name="T65" fmla="*/ 626 h 1382"/>
                <a:gd name="T66" fmla="*/ 296 w 770"/>
                <a:gd name="T67" fmla="*/ 552 h 1382"/>
                <a:gd name="T68" fmla="*/ 306 w 770"/>
                <a:gd name="T69" fmla="*/ 406 h 1382"/>
                <a:gd name="T70" fmla="*/ 314 w 770"/>
                <a:gd name="T71" fmla="*/ 412 h 1382"/>
                <a:gd name="T72" fmla="*/ 378 w 770"/>
                <a:gd name="T73" fmla="*/ 446 h 1382"/>
                <a:gd name="T74" fmla="*/ 450 w 770"/>
                <a:gd name="T75" fmla="*/ 464 h 1382"/>
                <a:gd name="T76" fmla="*/ 504 w 770"/>
                <a:gd name="T77" fmla="*/ 468 h 1382"/>
                <a:gd name="T78" fmla="*/ 602 w 770"/>
                <a:gd name="T79" fmla="*/ 458 h 1382"/>
                <a:gd name="T80" fmla="*/ 712 w 770"/>
                <a:gd name="T81" fmla="*/ 426 h 1382"/>
                <a:gd name="T82" fmla="*/ 752 w 770"/>
                <a:gd name="T83" fmla="*/ 396 h 1382"/>
                <a:gd name="T84" fmla="*/ 770 w 770"/>
                <a:gd name="T85" fmla="*/ 348 h 1382"/>
                <a:gd name="T86" fmla="*/ 764 w 770"/>
                <a:gd name="T87" fmla="*/ 31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0" h="1382">
                  <a:moveTo>
                    <a:pt x="764" y="314"/>
                  </a:moveTo>
                  <a:lnTo>
                    <a:pt x="764" y="314"/>
                  </a:lnTo>
                  <a:lnTo>
                    <a:pt x="756" y="298"/>
                  </a:lnTo>
                  <a:lnTo>
                    <a:pt x="746" y="284"/>
                  </a:lnTo>
                  <a:lnTo>
                    <a:pt x="734" y="272"/>
                  </a:lnTo>
                  <a:lnTo>
                    <a:pt x="720" y="264"/>
                  </a:lnTo>
                  <a:lnTo>
                    <a:pt x="704" y="258"/>
                  </a:lnTo>
                  <a:lnTo>
                    <a:pt x="686" y="256"/>
                  </a:lnTo>
                  <a:lnTo>
                    <a:pt x="668" y="256"/>
                  </a:lnTo>
                  <a:lnTo>
                    <a:pt x="652" y="260"/>
                  </a:lnTo>
                  <a:lnTo>
                    <a:pt x="652" y="260"/>
                  </a:lnTo>
                  <a:lnTo>
                    <a:pt x="622" y="270"/>
                  </a:lnTo>
                  <a:lnTo>
                    <a:pt x="592" y="278"/>
                  </a:lnTo>
                  <a:lnTo>
                    <a:pt x="560" y="286"/>
                  </a:lnTo>
                  <a:lnTo>
                    <a:pt x="528" y="290"/>
                  </a:lnTo>
                  <a:lnTo>
                    <a:pt x="498" y="290"/>
                  </a:lnTo>
                  <a:lnTo>
                    <a:pt x="468" y="288"/>
                  </a:lnTo>
                  <a:lnTo>
                    <a:pt x="454" y="284"/>
                  </a:lnTo>
                  <a:lnTo>
                    <a:pt x="440" y="280"/>
                  </a:lnTo>
                  <a:lnTo>
                    <a:pt x="428" y="274"/>
                  </a:lnTo>
                  <a:lnTo>
                    <a:pt x="416" y="268"/>
                  </a:lnTo>
                  <a:lnTo>
                    <a:pt x="416" y="268"/>
                  </a:lnTo>
                  <a:lnTo>
                    <a:pt x="406" y="260"/>
                  </a:lnTo>
                  <a:lnTo>
                    <a:pt x="396" y="250"/>
                  </a:lnTo>
                  <a:lnTo>
                    <a:pt x="380" y="230"/>
                  </a:lnTo>
                  <a:lnTo>
                    <a:pt x="368" y="210"/>
                  </a:lnTo>
                  <a:lnTo>
                    <a:pt x="360" y="186"/>
                  </a:lnTo>
                  <a:lnTo>
                    <a:pt x="360" y="186"/>
                  </a:lnTo>
                  <a:lnTo>
                    <a:pt x="364" y="160"/>
                  </a:lnTo>
                  <a:lnTo>
                    <a:pt x="364" y="136"/>
                  </a:lnTo>
                  <a:lnTo>
                    <a:pt x="360" y="110"/>
                  </a:lnTo>
                  <a:lnTo>
                    <a:pt x="352" y="86"/>
                  </a:lnTo>
                  <a:lnTo>
                    <a:pt x="340" y="64"/>
                  </a:lnTo>
                  <a:lnTo>
                    <a:pt x="324" y="44"/>
                  </a:lnTo>
                  <a:lnTo>
                    <a:pt x="304" y="28"/>
                  </a:lnTo>
                  <a:lnTo>
                    <a:pt x="294" y="20"/>
                  </a:lnTo>
                  <a:lnTo>
                    <a:pt x="282" y="14"/>
                  </a:lnTo>
                  <a:lnTo>
                    <a:pt x="282" y="14"/>
                  </a:lnTo>
                  <a:lnTo>
                    <a:pt x="268" y="8"/>
                  </a:lnTo>
                  <a:lnTo>
                    <a:pt x="254" y="4"/>
                  </a:lnTo>
                  <a:lnTo>
                    <a:pt x="238" y="0"/>
                  </a:lnTo>
                  <a:lnTo>
                    <a:pt x="224" y="0"/>
                  </a:lnTo>
                  <a:lnTo>
                    <a:pt x="210" y="0"/>
                  </a:lnTo>
                  <a:lnTo>
                    <a:pt x="196" y="2"/>
                  </a:lnTo>
                  <a:lnTo>
                    <a:pt x="182" y="4"/>
                  </a:lnTo>
                  <a:lnTo>
                    <a:pt x="168" y="8"/>
                  </a:lnTo>
                  <a:lnTo>
                    <a:pt x="156" y="14"/>
                  </a:lnTo>
                  <a:lnTo>
                    <a:pt x="144" y="20"/>
                  </a:lnTo>
                  <a:lnTo>
                    <a:pt x="132" y="28"/>
                  </a:lnTo>
                  <a:lnTo>
                    <a:pt x="120" y="36"/>
                  </a:lnTo>
                  <a:lnTo>
                    <a:pt x="110" y="46"/>
                  </a:lnTo>
                  <a:lnTo>
                    <a:pt x="100" y="58"/>
                  </a:lnTo>
                  <a:lnTo>
                    <a:pt x="92" y="70"/>
                  </a:lnTo>
                  <a:lnTo>
                    <a:pt x="86" y="84"/>
                  </a:lnTo>
                  <a:lnTo>
                    <a:pt x="86" y="84"/>
                  </a:lnTo>
                  <a:lnTo>
                    <a:pt x="78" y="98"/>
                  </a:lnTo>
                  <a:lnTo>
                    <a:pt x="68" y="126"/>
                  </a:lnTo>
                  <a:lnTo>
                    <a:pt x="54" y="168"/>
                  </a:lnTo>
                  <a:lnTo>
                    <a:pt x="40" y="226"/>
                  </a:lnTo>
                  <a:lnTo>
                    <a:pt x="26" y="298"/>
                  </a:lnTo>
                  <a:lnTo>
                    <a:pt x="18" y="342"/>
                  </a:lnTo>
                  <a:lnTo>
                    <a:pt x="12" y="388"/>
                  </a:lnTo>
                  <a:lnTo>
                    <a:pt x="8" y="436"/>
                  </a:lnTo>
                  <a:lnTo>
                    <a:pt x="4" y="490"/>
                  </a:lnTo>
                  <a:lnTo>
                    <a:pt x="2" y="548"/>
                  </a:lnTo>
                  <a:lnTo>
                    <a:pt x="0" y="610"/>
                  </a:lnTo>
                  <a:lnTo>
                    <a:pt x="0" y="610"/>
                  </a:lnTo>
                  <a:lnTo>
                    <a:pt x="2" y="626"/>
                  </a:lnTo>
                  <a:lnTo>
                    <a:pt x="4" y="640"/>
                  </a:lnTo>
                  <a:lnTo>
                    <a:pt x="8" y="654"/>
                  </a:lnTo>
                  <a:lnTo>
                    <a:pt x="12" y="668"/>
                  </a:lnTo>
                  <a:lnTo>
                    <a:pt x="18" y="680"/>
                  </a:lnTo>
                  <a:lnTo>
                    <a:pt x="26" y="692"/>
                  </a:lnTo>
                  <a:lnTo>
                    <a:pt x="34" y="704"/>
                  </a:lnTo>
                  <a:lnTo>
                    <a:pt x="44" y="714"/>
                  </a:lnTo>
                  <a:lnTo>
                    <a:pt x="68" y="1296"/>
                  </a:lnTo>
                  <a:lnTo>
                    <a:pt x="68" y="1296"/>
                  </a:lnTo>
                  <a:lnTo>
                    <a:pt x="70" y="1314"/>
                  </a:lnTo>
                  <a:lnTo>
                    <a:pt x="74" y="1328"/>
                  </a:lnTo>
                  <a:lnTo>
                    <a:pt x="82" y="1342"/>
                  </a:lnTo>
                  <a:lnTo>
                    <a:pt x="92" y="1354"/>
                  </a:lnTo>
                  <a:lnTo>
                    <a:pt x="104" y="1366"/>
                  </a:lnTo>
                  <a:lnTo>
                    <a:pt x="118" y="1374"/>
                  </a:lnTo>
                  <a:lnTo>
                    <a:pt x="134" y="1378"/>
                  </a:lnTo>
                  <a:lnTo>
                    <a:pt x="150" y="1382"/>
                  </a:lnTo>
                  <a:lnTo>
                    <a:pt x="150" y="1382"/>
                  </a:lnTo>
                  <a:lnTo>
                    <a:pt x="168" y="1380"/>
                  </a:lnTo>
                  <a:lnTo>
                    <a:pt x="184" y="1376"/>
                  </a:lnTo>
                  <a:lnTo>
                    <a:pt x="200" y="1370"/>
                  </a:lnTo>
                  <a:lnTo>
                    <a:pt x="214" y="1360"/>
                  </a:lnTo>
                  <a:lnTo>
                    <a:pt x="226" y="1348"/>
                  </a:lnTo>
                  <a:lnTo>
                    <a:pt x="234" y="1332"/>
                  </a:lnTo>
                  <a:lnTo>
                    <a:pt x="240" y="1316"/>
                  </a:lnTo>
                  <a:lnTo>
                    <a:pt x="244" y="1298"/>
                  </a:lnTo>
                  <a:lnTo>
                    <a:pt x="284" y="668"/>
                  </a:lnTo>
                  <a:lnTo>
                    <a:pt x="284" y="668"/>
                  </a:lnTo>
                  <a:lnTo>
                    <a:pt x="288" y="654"/>
                  </a:lnTo>
                  <a:lnTo>
                    <a:pt x="292" y="640"/>
                  </a:lnTo>
                  <a:lnTo>
                    <a:pt x="294" y="626"/>
                  </a:lnTo>
                  <a:lnTo>
                    <a:pt x="296" y="610"/>
                  </a:lnTo>
                  <a:lnTo>
                    <a:pt x="296" y="610"/>
                  </a:lnTo>
                  <a:lnTo>
                    <a:pt x="296" y="552"/>
                  </a:lnTo>
                  <a:lnTo>
                    <a:pt x="298" y="500"/>
                  </a:lnTo>
                  <a:lnTo>
                    <a:pt x="302" y="450"/>
                  </a:lnTo>
                  <a:lnTo>
                    <a:pt x="306" y="406"/>
                  </a:lnTo>
                  <a:lnTo>
                    <a:pt x="306" y="406"/>
                  </a:lnTo>
                  <a:lnTo>
                    <a:pt x="314" y="412"/>
                  </a:lnTo>
                  <a:lnTo>
                    <a:pt x="314" y="412"/>
                  </a:lnTo>
                  <a:lnTo>
                    <a:pt x="334" y="424"/>
                  </a:lnTo>
                  <a:lnTo>
                    <a:pt x="356" y="436"/>
                  </a:lnTo>
                  <a:lnTo>
                    <a:pt x="378" y="446"/>
                  </a:lnTo>
                  <a:lnTo>
                    <a:pt x="402" y="454"/>
                  </a:lnTo>
                  <a:lnTo>
                    <a:pt x="426" y="460"/>
                  </a:lnTo>
                  <a:lnTo>
                    <a:pt x="450" y="464"/>
                  </a:lnTo>
                  <a:lnTo>
                    <a:pt x="476" y="466"/>
                  </a:lnTo>
                  <a:lnTo>
                    <a:pt x="504" y="468"/>
                  </a:lnTo>
                  <a:lnTo>
                    <a:pt x="504" y="468"/>
                  </a:lnTo>
                  <a:lnTo>
                    <a:pt x="528" y="466"/>
                  </a:lnTo>
                  <a:lnTo>
                    <a:pt x="552" y="464"/>
                  </a:lnTo>
                  <a:lnTo>
                    <a:pt x="602" y="458"/>
                  </a:lnTo>
                  <a:lnTo>
                    <a:pt x="656" y="444"/>
                  </a:lnTo>
                  <a:lnTo>
                    <a:pt x="712" y="426"/>
                  </a:lnTo>
                  <a:lnTo>
                    <a:pt x="712" y="426"/>
                  </a:lnTo>
                  <a:lnTo>
                    <a:pt x="728" y="418"/>
                  </a:lnTo>
                  <a:lnTo>
                    <a:pt x="742" y="408"/>
                  </a:lnTo>
                  <a:lnTo>
                    <a:pt x="752" y="396"/>
                  </a:lnTo>
                  <a:lnTo>
                    <a:pt x="762" y="382"/>
                  </a:lnTo>
                  <a:lnTo>
                    <a:pt x="766" y="366"/>
                  </a:lnTo>
                  <a:lnTo>
                    <a:pt x="770" y="348"/>
                  </a:lnTo>
                  <a:lnTo>
                    <a:pt x="768" y="332"/>
                  </a:lnTo>
                  <a:lnTo>
                    <a:pt x="764" y="314"/>
                  </a:lnTo>
                  <a:lnTo>
                    <a:pt x="764"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29" name="Freeform 7"/>
            <p:cNvSpPr>
              <a:spLocks/>
            </p:cNvSpPr>
            <p:nvPr/>
          </p:nvSpPr>
          <p:spPr bwMode="auto">
            <a:xfrm>
              <a:off x="439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0" name="Freeform 8"/>
            <p:cNvSpPr>
              <a:spLocks/>
            </p:cNvSpPr>
            <p:nvPr/>
          </p:nvSpPr>
          <p:spPr bwMode="auto">
            <a:xfrm>
              <a:off x="4109" y="1840"/>
              <a:ext cx="768" cy="1382"/>
            </a:xfrm>
            <a:custGeom>
              <a:avLst/>
              <a:gdLst>
                <a:gd name="T0" fmla="*/ 678 w 768"/>
                <a:gd name="T1" fmla="*/ 70 h 1382"/>
                <a:gd name="T2" fmla="*/ 650 w 768"/>
                <a:gd name="T3" fmla="*/ 36 h 1382"/>
                <a:gd name="T4" fmla="*/ 614 w 768"/>
                <a:gd name="T5" fmla="*/ 14 h 1382"/>
                <a:gd name="T6" fmla="*/ 574 w 768"/>
                <a:gd name="T7" fmla="*/ 2 h 1382"/>
                <a:gd name="T8" fmla="*/ 530 w 768"/>
                <a:gd name="T9" fmla="*/ 0 h 1382"/>
                <a:gd name="T10" fmla="*/ 488 w 768"/>
                <a:gd name="T11" fmla="*/ 14 h 1382"/>
                <a:gd name="T12" fmla="*/ 466 w 768"/>
                <a:gd name="T13" fmla="*/ 28 h 1382"/>
                <a:gd name="T14" fmla="*/ 418 w 768"/>
                <a:gd name="T15" fmla="*/ 86 h 1382"/>
                <a:gd name="T16" fmla="*/ 404 w 768"/>
                <a:gd name="T17" fmla="*/ 160 h 1382"/>
                <a:gd name="T18" fmla="*/ 400 w 768"/>
                <a:gd name="T19" fmla="*/ 210 h 1382"/>
                <a:gd name="T20" fmla="*/ 364 w 768"/>
                <a:gd name="T21" fmla="*/ 260 h 1382"/>
                <a:gd name="T22" fmla="*/ 342 w 768"/>
                <a:gd name="T23" fmla="*/ 274 h 1382"/>
                <a:gd name="T24" fmla="*/ 302 w 768"/>
                <a:gd name="T25" fmla="*/ 288 h 1382"/>
                <a:gd name="T26" fmla="*/ 208 w 768"/>
                <a:gd name="T27" fmla="*/ 286 h 1382"/>
                <a:gd name="T28" fmla="*/ 118 w 768"/>
                <a:gd name="T29" fmla="*/ 260 h 1382"/>
                <a:gd name="T30" fmla="*/ 84 w 768"/>
                <a:gd name="T31" fmla="*/ 256 h 1382"/>
                <a:gd name="T32" fmla="*/ 36 w 768"/>
                <a:gd name="T33" fmla="*/ 272 h 1382"/>
                <a:gd name="T34" fmla="*/ 4 w 768"/>
                <a:gd name="T35" fmla="*/ 314 h 1382"/>
                <a:gd name="T36" fmla="*/ 0 w 768"/>
                <a:gd name="T37" fmla="*/ 348 h 1382"/>
                <a:gd name="T38" fmla="*/ 16 w 768"/>
                <a:gd name="T39" fmla="*/ 396 h 1382"/>
                <a:gd name="T40" fmla="*/ 58 w 768"/>
                <a:gd name="T41" fmla="*/ 426 h 1382"/>
                <a:gd name="T42" fmla="*/ 166 w 768"/>
                <a:gd name="T43" fmla="*/ 458 h 1382"/>
                <a:gd name="T44" fmla="*/ 266 w 768"/>
                <a:gd name="T45" fmla="*/ 468 h 1382"/>
                <a:gd name="T46" fmla="*/ 318 w 768"/>
                <a:gd name="T47" fmla="*/ 464 h 1382"/>
                <a:gd name="T48" fmla="*/ 392 w 768"/>
                <a:gd name="T49" fmla="*/ 446 h 1382"/>
                <a:gd name="T50" fmla="*/ 456 w 768"/>
                <a:gd name="T51" fmla="*/ 412 h 1382"/>
                <a:gd name="T52" fmla="*/ 462 w 768"/>
                <a:gd name="T53" fmla="*/ 406 h 1382"/>
                <a:gd name="T54" fmla="*/ 474 w 768"/>
                <a:gd name="T55" fmla="*/ 552 h 1382"/>
                <a:gd name="T56" fmla="*/ 476 w 768"/>
                <a:gd name="T57" fmla="*/ 626 h 1382"/>
                <a:gd name="T58" fmla="*/ 486 w 768"/>
                <a:gd name="T59" fmla="*/ 668 h 1382"/>
                <a:gd name="T60" fmla="*/ 528 w 768"/>
                <a:gd name="T61" fmla="*/ 1316 h 1382"/>
                <a:gd name="T62" fmla="*/ 556 w 768"/>
                <a:gd name="T63" fmla="*/ 1360 h 1382"/>
                <a:gd name="T64" fmla="*/ 602 w 768"/>
                <a:gd name="T65" fmla="*/ 1380 h 1382"/>
                <a:gd name="T66" fmla="*/ 636 w 768"/>
                <a:gd name="T67" fmla="*/ 1378 h 1382"/>
                <a:gd name="T68" fmla="*/ 678 w 768"/>
                <a:gd name="T69" fmla="*/ 1354 h 1382"/>
                <a:gd name="T70" fmla="*/ 700 w 768"/>
                <a:gd name="T71" fmla="*/ 1314 h 1382"/>
                <a:gd name="T72" fmla="*/ 726 w 768"/>
                <a:gd name="T73" fmla="*/ 714 h 1382"/>
                <a:gd name="T74" fmla="*/ 752 w 768"/>
                <a:gd name="T75" fmla="*/ 680 h 1382"/>
                <a:gd name="T76" fmla="*/ 766 w 768"/>
                <a:gd name="T77" fmla="*/ 640 h 1382"/>
                <a:gd name="T78" fmla="*/ 768 w 768"/>
                <a:gd name="T79" fmla="*/ 610 h 1382"/>
                <a:gd name="T80" fmla="*/ 762 w 768"/>
                <a:gd name="T81" fmla="*/ 436 h 1382"/>
                <a:gd name="T82" fmla="*/ 744 w 768"/>
                <a:gd name="T83" fmla="*/ 298 h 1382"/>
                <a:gd name="T84" fmla="*/ 702 w 768"/>
                <a:gd name="T85" fmla="*/ 126 h 1382"/>
                <a:gd name="T86" fmla="*/ 684 w 768"/>
                <a:gd name="T87" fmla="*/ 8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8" h="1382">
                  <a:moveTo>
                    <a:pt x="684" y="84"/>
                  </a:moveTo>
                  <a:lnTo>
                    <a:pt x="684" y="84"/>
                  </a:lnTo>
                  <a:lnTo>
                    <a:pt x="678" y="70"/>
                  </a:lnTo>
                  <a:lnTo>
                    <a:pt x="668" y="58"/>
                  </a:lnTo>
                  <a:lnTo>
                    <a:pt x="660" y="46"/>
                  </a:lnTo>
                  <a:lnTo>
                    <a:pt x="650" y="36"/>
                  </a:lnTo>
                  <a:lnTo>
                    <a:pt x="638" y="28"/>
                  </a:lnTo>
                  <a:lnTo>
                    <a:pt x="626" y="20"/>
                  </a:lnTo>
                  <a:lnTo>
                    <a:pt x="614" y="14"/>
                  </a:lnTo>
                  <a:lnTo>
                    <a:pt x="600" y="8"/>
                  </a:lnTo>
                  <a:lnTo>
                    <a:pt x="588" y="4"/>
                  </a:lnTo>
                  <a:lnTo>
                    <a:pt x="574" y="2"/>
                  </a:lnTo>
                  <a:lnTo>
                    <a:pt x="560" y="0"/>
                  </a:lnTo>
                  <a:lnTo>
                    <a:pt x="544" y="0"/>
                  </a:lnTo>
                  <a:lnTo>
                    <a:pt x="530" y="0"/>
                  </a:lnTo>
                  <a:lnTo>
                    <a:pt x="516" y="4"/>
                  </a:lnTo>
                  <a:lnTo>
                    <a:pt x="502" y="8"/>
                  </a:lnTo>
                  <a:lnTo>
                    <a:pt x="488" y="14"/>
                  </a:lnTo>
                  <a:lnTo>
                    <a:pt x="488" y="14"/>
                  </a:lnTo>
                  <a:lnTo>
                    <a:pt x="476" y="20"/>
                  </a:lnTo>
                  <a:lnTo>
                    <a:pt x="466" y="28"/>
                  </a:lnTo>
                  <a:lnTo>
                    <a:pt x="446" y="44"/>
                  </a:lnTo>
                  <a:lnTo>
                    <a:pt x="430" y="64"/>
                  </a:lnTo>
                  <a:lnTo>
                    <a:pt x="418" y="86"/>
                  </a:lnTo>
                  <a:lnTo>
                    <a:pt x="408" y="110"/>
                  </a:lnTo>
                  <a:lnTo>
                    <a:pt x="404" y="136"/>
                  </a:lnTo>
                  <a:lnTo>
                    <a:pt x="404" y="160"/>
                  </a:lnTo>
                  <a:lnTo>
                    <a:pt x="410" y="186"/>
                  </a:lnTo>
                  <a:lnTo>
                    <a:pt x="410" y="186"/>
                  </a:lnTo>
                  <a:lnTo>
                    <a:pt x="400" y="210"/>
                  </a:lnTo>
                  <a:lnTo>
                    <a:pt x="388" y="230"/>
                  </a:lnTo>
                  <a:lnTo>
                    <a:pt x="374" y="250"/>
                  </a:lnTo>
                  <a:lnTo>
                    <a:pt x="364" y="260"/>
                  </a:lnTo>
                  <a:lnTo>
                    <a:pt x="354" y="268"/>
                  </a:lnTo>
                  <a:lnTo>
                    <a:pt x="354" y="268"/>
                  </a:lnTo>
                  <a:lnTo>
                    <a:pt x="342" y="274"/>
                  </a:lnTo>
                  <a:lnTo>
                    <a:pt x="330" y="280"/>
                  </a:lnTo>
                  <a:lnTo>
                    <a:pt x="316" y="284"/>
                  </a:lnTo>
                  <a:lnTo>
                    <a:pt x="302" y="288"/>
                  </a:lnTo>
                  <a:lnTo>
                    <a:pt x="272" y="290"/>
                  </a:lnTo>
                  <a:lnTo>
                    <a:pt x="240" y="290"/>
                  </a:lnTo>
                  <a:lnTo>
                    <a:pt x="208" y="286"/>
                  </a:lnTo>
                  <a:lnTo>
                    <a:pt x="178" y="278"/>
                  </a:lnTo>
                  <a:lnTo>
                    <a:pt x="146" y="270"/>
                  </a:lnTo>
                  <a:lnTo>
                    <a:pt x="118" y="260"/>
                  </a:lnTo>
                  <a:lnTo>
                    <a:pt x="118" y="260"/>
                  </a:lnTo>
                  <a:lnTo>
                    <a:pt x="100" y="256"/>
                  </a:lnTo>
                  <a:lnTo>
                    <a:pt x="84" y="256"/>
                  </a:lnTo>
                  <a:lnTo>
                    <a:pt x="66" y="258"/>
                  </a:lnTo>
                  <a:lnTo>
                    <a:pt x="50" y="264"/>
                  </a:lnTo>
                  <a:lnTo>
                    <a:pt x="36" y="272"/>
                  </a:lnTo>
                  <a:lnTo>
                    <a:pt x="22" y="284"/>
                  </a:lnTo>
                  <a:lnTo>
                    <a:pt x="12" y="298"/>
                  </a:lnTo>
                  <a:lnTo>
                    <a:pt x="4" y="314"/>
                  </a:lnTo>
                  <a:lnTo>
                    <a:pt x="4" y="314"/>
                  </a:lnTo>
                  <a:lnTo>
                    <a:pt x="0" y="332"/>
                  </a:lnTo>
                  <a:lnTo>
                    <a:pt x="0" y="348"/>
                  </a:lnTo>
                  <a:lnTo>
                    <a:pt x="2" y="366"/>
                  </a:lnTo>
                  <a:lnTo>
                    <a:pt x="8" y="382"/>
                  </a:lnTo>
                  <a:lnTo>
                    <a:pt x="16" y="396"/>
                  </a:lnTo>
                  <a:lnTo>
                    <a:pt x="28" y="408"/>
                  </a:lnTo>
                  <a:lnTo>
                    <a:pt x="42" y="418"/>
                  </a:lnTo>
                  <a:lnTo>
                    <a:pt x="58" y="426"/>
                  </a:lnTo>
                  <a:lnTo>
                    <a:pt x="58" y="426"/>
                  </a:lnTo>
                  <a:lnTo>
                    <a:pt x="114" y="444"/>
                  </a:lnTo>
                  <a:lnTo>
                    <a:pt x="166" y="458"/>
                  </a:lnTo>
                  <a:lnTo>
                    <a:pt x="218" y="464"/>
                  </a:lnTo>
                  <a:lnTo>
                    <a:pt x="242" y="466"/>
                  </a:lnTo>
                  <a:lnTo>
                    <a:pt x="266" y="468"/>
                  </a:lnTo>
                  <a:lnTo>
                    <a:pt x="266" y="468"/>
                  </a:lnTo>
                  <a:lnTo>
                    <a:pt x="292" y="466"/>
                  </a:lnTo>
                  <a:lnTo>
                    <a:pt x="318" y="464"/>
                  </a:lnTo>
                  <a:lnTo>
                    <a:pt x="344" y="460"/>
                  </a:lnTo>
                  <a:lnTo>
                    <a:pt x="368" y="454"/>
                  </a:lnTo>
                  <a:lnTo>
                    <a:pt x="392" y="446"/>
                  </a:lnTo>
                  <a:lnTo>
                    <a:pt x="414" y="436"/>
                  </a:lnTo>
                  <a:lnTo>
                    <a:pt x="436" y="424"/>
                  </a:lnTo>
                  <a:lnTo>
                    <a:pt x="456" y="412"/>
                  </a:lnTo>
                  <a:lnTo>
                    <a:pt x="456" y="412"/>
                  </a:lnTo>
                  <a:lnTo>
                    <a:pt x="462" y="406"/>
                  </a:lnTo>
                  <a:lnTo>
                    <a:pt x="462" y="406"/>
                  </a:lnTo>
                  <a:lnTo>
                    <a:pt x="468" y="450"/>
                  </a:lnTo>
                  <a:lnTo>
                    <a:pt x="472" y="500"/>
                  </a:lnTo>
                  <a:lnTo>
                    <a:pt x="474" y="552"/>
                  </a:lnTo>
                  <a:lnTo>
                    <a:pt x="474" y="610"/>
                  </a:lnTo>
                  <a:lnTo>
                    <a:pt x="474" y="610"/>
                  </a:lnTo>
                  <a:lnTo>
                    <a:pt x="476" y="626"/>
                  </a:lnTo>
                  <a:lnTo>
                    <a:pt x="478" y="640"/>
                  </a:lnTo>
                  <a:lnTo>
                    <a:pt x="482" y="654"/>
                  </a:lnTo>
                  <a:lnTo>
                    <a:pt x="486" y="668"/>
                  </a:lnTo>
                  <a:lnTo>
                    <a:pt x="526" y="1298"/>
                  </a:lnTo>
                  <a:lnTo>
                    <a:pt x="526" y="1298"/>
                  </a:lnTo>
                  <a:lnTo>
                    <a:pt x="528" y="1316"/>
                  </a:lnTo>
                  <a:lnTo>
                    <a:pt x="534" y="1332"/>
                  </a:lnTo>
                  <a:lnTo>
                    <a:pt x="544" y="1348"/>
                  </a:lnTo>
                  <a:lnTo>
                    <a:pt x="556" y="1360"/>
                  </a:lnTo>
                  <a:lnTo>
                    <a:pt x="568" y="1370"/>
                  </a:lnTo>
                  <a:lnTo>
                    <a:pt x="584" y="1376"/>
                  </a:lnTo>
                  <a:lnTo>
                    <a:pt x="602" y="1380"/>
                  </a:lnTo>
                  <a:lnTo>
                    <a:pt x="620" y="1382"/>
                  </a:lnTo>
                  <a:lnTo>
                    <a:pt x="620" y="1382"/>
                  </a:lnTo>
                  <a:lnTo>
                    <a:pt x="636" y="1378"/>
                  </a:lnTo>
                  <a:lnTo>
                    <a:pt x="652" y="1374"/>
                  </a:lnTo>
                  <a:lnTo>
                    <a:pt x="664" y="1366"/>
                  </a:lnTo>
                  <a:lnTo>
                    <a:pt x="678" y="1354"/>
                  </a:lnTo>
                  <a:lnTo>
                    <a:pt x="688" y="1342"/>
                  </a:lnTo>
                  <a:lnTo>
                    <a:pt x="694" y="1328"/>
                  </a:lnTo>
                  <a:lnTo>
                    <a:pt x="700" y="1314"/>
                  </a:lnTo>
                  <a:lnTo>
                    <a:pt x="702" y="1296"/>
                  </a:lnTo>
                  <a:lnTo>
                    <a:pt x="726" y="714"/>
                  </a:lnTo>
                  <a:lnTo>
                    <a:pt x="726" y="714"/>
                  </a:lnTo>
                  <a:lnTo>
                    <a:pt x="736" y="704"/>
                  </a:lnTo>
                  <a:lnTo>
                    <a:pt x="744" y="692"/>
                  </a:lnTo>
                  <a:lnTo>
                    <a:pt x="752" y="680"/>
                  </a:lnTo>
                  <a:lnTo>
                    <a:pt x="758" y="668"/>
                  </a:lnTo>
                  <a:lnTo>
                    <a:pt x="762" y="654"/>
                  </a:lnTo>
                  <a:lnTo>
                    <a:pt x="766" y="640"/>
                  </a:lnTo>
                  <a:lnTo>
                    <a:pt x="768" y="626"/>
                  </a:lnTo>
                  <a:lnTo>
                    <a:pt x="768" y="610"/>
                  </a:lnTo>
                  <a:lnTo>
                    <a:pt x="768" y="610"/>
                  </a:lnTo>
                  <a:lnTo>
                    <a:pt x="768" y="548"/>
                  </a:lnTo>
                  <a:lnTo>
                    <a:pt x="766" y="490"/>
                  </a:lnTo>
                  <a:lnTo>
                    <a:pt x="762" y="436"/>
                  </a:lnTo>
                  <a:lnTo>
                    <a:pt x="756" y="388"/>
                  </a:lnTo>
                  <a:lnTo>
                    <a:pt x="750" y="342"/>
                  </a:lnTo>
                  <a:lnTo>
                    <a:pt x="744" y="298"/>
                  </a:lnTo>
                  <a:lnTo>
                    <a:pt x="730" y="226"/>
                  </a:lnTo>
                  <a:lnTo>
                    <a:pt x="714" y="168"/>
                  </a:lnTo>
                  <a:lnTo>
                    <a:pt x="702" y="126"/>
                  </a:lnTo>
                  <a:lnTo>
                    <a:pt x="690" y="98"/>
                  </a:lnTo>
                  <a:lnTo>
                    <a:pt x="684" y="84"/>
                  </a:lnTo>
                  <a:lnTo>
                    <a:pt x="68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1" name="Freeform 9"/>
            <p:cNvSpPr>
              <a:spLocks/>
            </p:cNvSpPr>
            <p:nvPr/>
          </p:nvSpPr>
          <p:spPr bwMode="auto">
            <a:xfrm>
              <a:off x="3781" y="2518"/>
              <a:ext cx="456" cy="416"/>
            </a:xfrm>
            <a:custGeom>
              <a:avLst/>
              <a:gdLst>
                <a:gd name="T0" fmla="*/ 278 w 456"/>
                <a:gd name="T1" fmla="*/ 22 h 416"/>
                <a:gd name="T2" fmla="*/ 268 w 456"/>
                <a:gd name="T3" fmla="*/ 16 h 416"/>
                <a:gd name="T4" fmla="*/ 256 w 456"/>
                <a:gd name="T5" fmla="*/ 16 h 416"/>
                <a:gd name="T6" fmla="*/ 252 w 456"/>
                <a:gd name="T7" fmla="*/ 20 h 416"/>
                <a:gd name="T8" fmla="*/ 246 w 456"/>
                <a:gd name="T9" fmla="*/ 30 h 416"/>
                <a:gd name="T10" fmla="*/ 246 w 456"/>
                <a:gd name="T11" fmla="*/ 96 h 416"/>
                <a:gd name="T12" fmla="*/ 230 w 456"/>
                <a:gd name="T13" fmla="*/ 102 h 416"/>
                <a:gd name="T14" fmla="*/ 192 w 456"/>
                <a:gd name="T15" fmla="*/ 108 h 416"/>
                <a:gd name="T16" fmla="*/ 156 w 456"/>
                <a:gd name="T17" fmla="*/ 106 h 416"/>
                <a:gd name="T18" fmla="*/ 132 w 456"/>
                <a:gd name="T19" fmla="*/ 96 h 416"/>
                <a:gd name="T20" fmla="*/ 108 w 456"/>
                <a:gd name="T21" fmla="*/ 80 h 416"/>
                <a:gd name="T22" fmla="*/ 96 w 456"/>
                <a:gd name="T23" fmla="*/ 70 h 416"/>
                <a:gd name="T24" fmla="*/ 62 w 456"/>
                <a:gd name="T25" fmla="*/ 16 h 416"/>
                <a:gd name="T26" fmla="*/ 56 w 456"/>
                <a:gd name="T27" fmla="*/ 8 h 416"/>
                <a:gd name="T28" fmla="*/ 40 w 456"/>
                <a:gd name="T29" fmla="*/ 0 h 416"/>
                <a:gd name="T30" fmla="*/ 30 w 456"/>
                <a:gd name="T31" fmla="*/ 0 h 416"/>
                <a:gd name="T32" fmla="*/ 12 w 456"/>
                <a:gd name="T33" fmla="*/ 8 h 416"/>
                <a:gd name="T34" fmla="*/ 4 w 456"/>
                <a:gd name="T35" fmla="*/ 26 h 416"/>
                <a:gd name="T36" fmla="*/ 2 w 456"/>
                <a:gd name="T37" fmla="*/ 46 h 416"/>
                <a:gd name="T38" fmla="*/ 0 w 456"/>
                <a:gd name="T39" fmla="*/ 88 h 416"/>
                <a:gd name="T40" fmla="*/ 8 w 456"/>
                <a:gd name="T41" fmla="*/ 132 h 416"/>
                <a:gd name="T42" fmla="*/ 22 w 456"/>
                <a:gd name="T43" fmla="*/ 176 h 416"/>
                <a:gd name="T44" fmla="*/ 34 w 456"/>
                <a:gd name="T45" fmla="*/ 198 h 416"/>
                <a:gd name="T46" fmla="*/ 66 w 456"/>
                <a:gd name="T47" fmla="*/ 240 h 416"/>
                <a:gd name="T48" fmla="*/ 100 w 456"/>
                <a:gd name="T49" fmla="*/ 274 h 416"/>
                <a:gd name="T50" fmla="*/ 136 w 456"/>
                <a:gd name="T51" fmla="*/ 300 h 416"/>
                <a:gd name="T52" fmla="*/ 202 w 456"/>
                <a:gd name="T53" fmla="*/ 332 h 416"/>
                <a:gd name="T54" fmla="*/ 250 w 456"/>
                <a:gd name="T55" fmla="*/ 344 h 416"/>
                <a:gd name="T56" fmla="*/ 252 w 456"/>
                <a:gd name="T57" fmla="*/ 398 h 416"/>
                <a:gd name="T58" fmla="*/ 256 w 456"/>
                <a:gd name="T59" fmla="*/ 408 h 416"/>
                <a:gd name="T60" fmla="*/ 264 w 456"/>
                <a:gd name="T61" fmla="*/ 416 h 416"/>
                <a:gd name="T62" fmla="*/ 268 w 456"/>
                <a:gd name="T63" fmla="*/ 416 h 416"/>
                <a:gd name="T64" fmla="*/ 280 w 456"/>
                <a:gd name="T65" fmla="*/ 414 h 416"/>
                <a:gd name="T66" fmla="*/ 436 w 456"/>
                <a:gd name="T67" fmla="*/ 272 h 416"/>
                <a:gd name="T68" fmla="*/ 444 w 456"/>
                <a:gd name="T69" fmla="*/ 262 h 416"/>
                <a:gd name="T70" fmla="*/ 454 w 456"/>
                <a:gd name="T71" fmla="*/ 242 h 416"/>
                <a:gd name="T72" fmla="*/ 456 w 456"/>
                <a:gd name="T73" fmla="*/ 232 h 416"/>
                <a:gd name="T74" fmla="*/ 452 w 456"/>
                <a:gd name="T75" fmla="*/ 210 h 416"/>
                <a:gd name="T76" fmla="*/ 440 w 456"/>
                <a:gd name="T77" fmla="*/ 19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6">
                  <a:moveTo>
                    <a:pt x="278" y="22"/>
                  </a:moveTo>
                  <a:lnTo>
                    <a:pt x="278" y="22"/>
                  </a:lnTo>
                  <a:lnTo>
                    <a:pt x="272" y="18"/>
                  </a:lnTo>
                  <a:lnTo>
                    <a:pt x="268" y="16"/>
                  </a:lnTo>
                  <a:lnTo>
                    <a:pt x="262" y="16"/>
                  </a:lnTo>
                  <a:lnTo>
                    <a:pt x="256" y="16"/>
                  </a:lnTo>
                  <a:lnTo>
                    <a:pt x="256" y="16"/>
                  </a:lnTo>
                  <a:lnTo>
                    <a:pt x="252" y="20"/>
                  </a:lnTo>
                  <a:lnTo>
                    <a:pt x="248" y="24"/>
                  </a:lnTo>
                  <a:lnTo>
                    <a:pt x="246" y="30"/>
                  </a:lnTo>
                  <a:lnTo>
                    <a:pt x="244" y="34"/>
                  </a:lnTo>
                  <a:lnTo>
                    <a:pt x="246" y="96"/>
                  </a:lnTo>
                  <a:lnTo>
                    <a:pt x="246" y="96"/>
                  </a:lnTo>
                  <a:lnTo>
                    <a:pt x="230" y="102"/>
                  </a:lnTo>
                  <a:lnTo>
                    <a:pt x="214" y="106"/>
                  </a:lnTo>
                  <a:lnTo>
                    <a:pt x="192" y="108"/>
                  </a:lnTo>
                  <a:lnTo>
                    <a:pt x="168" y="108"/>
                  </a:lnTo>
                  <a:lnTo>
                    <a:pt x="156" y="106"/>
                  </a:lnTo>
                  <a:lnTo>
                    <a:pt x="144" y="102"/>
                  </a:lnTo>
                  <a:lnTo>
                    <a:pt x="132" y="96"/>
                  </a:lnTo>
                  <a:lnTo>
                    <a:pt x="118" y="90"/>
                  </a:lnTo>
                  <a:lnTo>
                    <a:pt x="108" y="80"/>
                  </a:lnTo>
                  <a:lnTo>
                    <a:pt x="96" y="70"/>
                  </a:lnTo>
                  <a:lnTo>
                    <a:pt x="96" y="70"/>
                  </a:lnTo>
                  <a:lnTo>
                    <a:pt x="76" y="42"/>
                  </a:lnTo>
                  <a:lnTo>
                    <a:pt x="62" y="16"/>
                  </a:lnTo>
                  <a:lnTo>
                    <a:pt x="62" y="16"/>
                  </a:lnTo>
                  <a:lnTo>
                    <a:pt x="56" y="8"/>
                  </a:lnTo>
                  <a:lnTo>
                    <a:pt x="48" y="2"/>
                  </a:lnTo>
                  <a:lnTo>
                    <a:pt x="40" y="0"/>
                  </a:lnTo>
                  <a:lnTo>
                    <a:pt x="30" y="0"/>
                  </a:lnTo>
                  <a:lnTo>
                    <a:pt x="30" y="0"/>
                  </a:lnTo>
                  <a:lnTo>
                    <a:pt x="20" y="2"/>
                  </a:lnTo>
                  <a:lnTo>
                    <a:pt x="12" y="8"/>
                  </a:lnTo>
                  <a:lnTo>
                    <a:pt x="6" y="16"/>
                  </a:lnTo>
                  <a:lnTo>
                    <a:pt x="4" y="26"/>
                  </a:lnTo>
                  <a:lnTo>
                    <a:pt x="4" y="26"/>
                  </a:lnTo>
                  <a:lnTo>
                    <a:pt x="2" y="46"/>
                  </a:lnTo>
                  <a:lnTo>
                    <a:pt x="0" y="66"/>
                  </a:lnTo>
                  <a:lnTo>
                    <a:pt x="0" y="88"/>
                  </a:lnTo>
                  <a:lnTo>
                    <a:pt x="2" y="110"/>
                  </a:lnTo>
                  <a:lnTo>
                    <a:pt x="8" y="132"/>
                  </a:lnTo>
                  <a:lnTo>
                    <a:pt x="14" y="154"/>
                  </a:lnTo>
                  <a:lnTo>
                    <a:pt x="22" y="176"/>
                  </a:lnTo>
                  <a:lnTo>
                    <a:pt x="34" y="198"/>
                  </a:lnTo>
                  <a:lnTo>
                    <a:pt x="34" y="198"/>
                  </a:lnTo>
                  <a:lnTo>
                    <a:pt x="50" y="220"/>
                  </a:lnTo>
                  <a:lnTo>
                    <a:pt x="66" y="240"/>
                  </a:lnTo>
                  <a:lnTo>
                    <a:pt x="84" y="258"/>
                  </a:lnTo>
                  <a:lnTo>
                    <a:pt x="100" y="274"/>
                  </a:lnTo>
                  <a:lnTo>
                    <a:pt x="118" y="288"/>
                  </a:lnTo>
                  <a:lnTo>
                    <a:pt x="136" y="300"/>
                  </a:lnTo>
                  <a:lnTo>
                    <a:pt x="172" y="318"/>
                  </a:lnTo>
                  <a:lnTo>
                    <a:pt x="202" y="332"/>
                  </a:lnTo>
                  <a:lnTo>
                    <a:pt x="228" y="340"/>
                  </a:lnTo>
                  <a:lnTo>
                    <a:pt x="250" y="344"/>
                  </a:lnTo>
                  <a:lnTo>
                    <a:pt x="252" y="398"/>
                  </a:lnTo>
                  <a:lnTo>
                    <a:pt x="252" y="398"/>
                  </a:lnTo>
                  <a:lnTo>
                    <a:pt x="252" y="404"/>
                  </a:lnTo>
                  <a:lnTo>
                    <a:pt x="256" y="408"/>
                  </a:lnTo>
                  <a:lnTo>
                    <a:pt x="258" y="412"/>
                  </a:lnTo>
                  <a:lnTo>
                    <a:pt x="264" y="416"/>
                  </a:lnTo>
                  <a:lnTo>
                    <a:pt x="264" y="416"/>
                  </a:lnTo>
                  <a:lnTo>
                    <a:pt x="268" y="416"/>
                  </a:lnTo>
                  <a:lnTo>
                    <a:pt x="274" y="416"/>
                  </a:lnTo>
                  <a:lnTo>
                    <a:pt x="280" y="414"/>
                  </a:lnTo>
                  <a:lnTo>
                    <a:pt x="284" y="412"/>
                  </a:lnTo>
                  <a:lnTo>
                    <a:pt x="436" y="272"/>
                  </a:lnTo>
                  <a:lnTo>
                    <a:pt x="436" y="272"/>
                  </a:lnTo>
                  <a:lnTo>
                    <a:pt x="444" y="262"/>
                  </a:lnTo>
                  <a:lnTo>
                    <a:pt x="450" y="254"/>
                  </a:lnTo>
                  <a:lnTo>
                    <a:pt x="454" y="242"/>
                  </a:lnTo>
                  <a:lnTo>
                    <a:pt x="456" y="232"/>
                  </a:lnTo>
                  <a:lnTo>
                    <a:pt x="456" y="232"/>
                  </a:lnTo>
                  <a:lnTo>
                    <a:pt x="454" y="220"/>
                  </a:lnTo>
                  <a:lnTo>
                    <a:pt x="452" y="210"/>
                  </a:lnTo>
                  <a:lnTo>
                    <a:pt x="446" y="200"/>
                  </a:lnTo>
                  <a:lnTo>
                    <a:pt x="440" y="190"/>
                  </a:lnTo>
                  <a:lnTo>
                    <a:pt x="27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sp>
          <p:nvSpPr>
            <p:cNvPr id="32" name="Freeform 10"/>
            <p:cNvSpPr>
              <a:spLocks/>
            </p:cNvSpPr>
            <p:nvPr/>
          </p:nvSpPr>
          <p:spPr bwMode="auto">
            <a:xfrm>
              <a:off x="3781" y="1542"/>
              <a:ext cx="456" cy="418"/>
            </a:xfrm>
            <a:custGeom>
              <a:avLst/>
              <a:gdLst>
                <a:gd name="T0" fmla="*/ 178 w 456"/>
                <a:gd name="T1" fmla="*/ 396 h 418"/>
                <a:gd name="T2" fmla="*/ 188 w 456"/>
                <a:gd name="T3" fmla="*/ 402 h 418"/>
                <a:gd name="T4" fmla="*/ 198 w 456"/>
                <a:gd name="T5" fmla="*/ 400 h 418"/>
                <a:gd name="T6" fmla="*/ 204 w 456"/>
                <a:gd name="T7" fmla="*/ 398 h 418"/>
                <a:gd name="T8" fmla="*/ 210 w 456"/>
                <a:gd name="T9" fmla="*/ 388 h 418"/>
                <a:gd name="T10" fmla="*/ 210 w 456"/>
                <a:gd name="T11" fmla="*/ 320 h 418"/>
                <a:gd name="T12" fmla="*/ 224 w 456"/>
                <a:gd name="T13" fmla="*/ 316 h 418"/>
                <a:gd name="T14" fmla="*/ 262 w 456"/>
                <a:gd name="T15" fmla="*/ 310 h 418"/>
                <a:gd name="T16" fmla="*/ 300 w 456"/>
                <a:gd name="T17" fmla="*/ 312 h 418"/>
                <a:gd name="T18" fmla="*/ 324 w 456"/>
                <a:gd name="T19" fmla="*/ 320 h 418"/>
                <a:gd name="T20" fmla="*/ 348 w 456"/>
                <a:gd name="T21" fmla="*/ 336 h 418"/>
                <a:gd name="T22" fmla="*/ 358 w 456"/>
                <a:gd name="T23" fmla="*/ 348 h 418"/>
                <a:gd name="T24" fmla="*/ 392 w 456"/>
                <a:gd name="T25" fmla="*/ 400 h 418"/>
                <a:gd name="T26" fmla="*/ 398 w 456"/>
                <a:gd name="T27" fmla="*/ 410 h 418"/>
                <a:gd name="T28" fmla="*/ 416 w 456"/>
                <a:gd name="T29" fmla="*/ 418 h 418"/>
                <a:gd name="T30" fmla="*/ 426 w 456"/>
                <a:gd name="T31" fmla="*/ 418 h 418"/>
                <a:gd name="T32" fmla="*/ 444 w 456"/>
                <a:gd name="T33" fmla="*/ 410 h 418"/>
                <a:gd name="T34" fmla="*/ 452 w 456"/>
                <a:gd name="T35" fmla="*/ 392 h 418"/>
                <a:gd name="T36" fmla="*/ 454 w 456"/>
                <a:gd name="T37" fmla="*/ 372 h 418"/>
                <a:gd name="T38" fmla="*/ 454 w 456"/>
                <a:gd name="T39" fmla="*/ 330 h 418"/>
                <a:gd name="T40" fmla="*/ 448 w 456"/>
                <a:gd name="T41" fmla="*/ 286 h 418"/>
                <a:gd name="T42" fmla="*/ 432 w 456"/>
                <a:gd name="T43" fmla="*/ 240 h 418"/>
                <a:gd name="T44" fmla="*/ 420 w 456"/>
                <a:gd name="T45" fmla="*/ 220 h 418"/>
                <a:gd name="T46" fmla="*/ 390 w 456"/>
                <a:gd name="T47" fmla="*/ 178 h 418"/>
                <a:gd name="T48" fmla="*/ 354 w 456"/>
                <a:gd name="T49" fmla="*/ 144 h 418"/>
                <a:gd name="T50" fmla="*/ 318 w 456"/>
                <a:gd name="T51" fmla="*/ 118 h 418"/>
                <a:gd name="T52" fmla="*/ 252 w 456"/>
                <a:gd name="T53" fmla="*/ 86 h 418"/>
                <a:gd name="T54" fmla="*/ 204 w 456"/>
                <a:gd name="T55" fmla="*/ 72 h 418"/>
                <a:gd name="T56" fmla="*/ 204 w 456"/>
                <a:gd name="T57" fmla="*/ 20 h 418"/>
                <a:gd name="T58" fmla="*/ 200 w 456"/>
                <a:gd name="T59" fmla="*/ 10 h 418"/>
                <a:gd name="T60" fmla="*/ 192 w 456"/>
                <a:gd name="T61" fmla="*/ 2 h 418"/>
                <a:gd name="T62" fmla="*/ 186 w 456"/>
                <a:gd name="T63" fmla="*/ 0 h 418"/>
                <a:gd name="T64" fmla="*/ 176 w 456"/>
                <a:gd name="T65" fmla="*/ 2 h 418"/>
                <a:gd name="T66" fmla="*/ 18 w 456"/>
                <a:gd name="T67" fmla="*/ 146 h 418"/>
                <a:gd name="T68" fmla="*/ 10 w 456"/>
                <a:gd name="T69" fmla="*/ 154 h 418"/>
                <a:gd name="T70" fmla="*/ 2 w 456"/>
                <a:gd name="T71" fmla="*/ 174 h 418"/>
                <a:gd name="T72" fmla="*/ 0 w 456"/>
                <a:gd name="T73" fmla="*/ 186 h 418"/>
                <a:gd name="T74" fmla="*/ 4 w 456"/>
                <a:gd name="T75" fmla="*/ 208 h 418"/>
                <a:gd name="T76" fmla="*/ 16 w 456"/>
                <a:gd name="T77" fmla="*/ 22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8">
                  <a:moveTo>
                    <a:pt x="178" y="396"/>
                  </a:moveTo>
                  <a:lnTo>
                    <a:pt x="178" y="396"/>
                  </a:lnTo>
                  <a:lnTo>
                    <a:pt x="182" y="400"/>
                  </a:lnTo>
                  <a:lnTo>
                    <a:pt x="188" y="402"/>
                  </a:lnTo>
                  <a:lnTo>
                    <a:pt x="194" y="402"/>
                  </a:lnTo>
                  <a:lnTo>
                    <a:pt x="198" y="400"/>
                  </a:lnTo>
                  <a:lnTo>
                    <a:pt x="198" y="400"/>
                  </a:lnTo>
                  <a:lnTo>
                    <a:pt x="204" y="398"/>
                  </a:lnTo>
                  <a:lnTo>
                    <a:pt x="208" y="394"/>
                  </a:lnTo>
                  <a:lnTo>
                    <a:pt x="210" y="388"/>
                  </a:lnTo>
                  <a:lnTo>
                    <a:pt x="210" y="382"/>
                  </a:lnTo>
                  <a:lnTo>
                    <a:pt x="210" y="320"/>
                  </a:lnTo>
                  <a:lnTo>
                    <a:pt x="210" y="320"/>
                  </a:lnTo>
                  <a:lnTo>
                    <a:pt x="224" y="316"/>
                  </a:lnTo>
                  <a:lnTo>
                    <a:pt x="242" y="312"/>
                  </a:lnTo>
                  <a:lnTo>
                    <a:pt x="262" y="310"/>
                  </a:lnTo>
                  <a:lnTo>
                    <a:pt x="286" y="310"/>
                  </a:lnTo>
                  <a:lnTo>
                    <a:pt x="300" y="312"/>
                  </a:lnTo>
                  <a:lnTo>
                    <a:pt x="312" y="316"/>
                  </a:lnTo>
                  <a:lnTo>
                    <a:pt x="324" y="320"/>
                  </a:lnTo>
                  <a:lnTo>
                    <a:pt x="336" y="328"/>
                  </a:lnTo>
                  <a:lnTo>
                    <a:pt x="348" y="336"/>
                  </a:lnTo>
                  <a:lnTo>
                    <a:pt x="358" y="348"/>
                  </a:lnTo>
                  <a:lnTo>
                    <a:pt x="358" y="348"/>
                  </a:lnTo>
                  <a:lnTo>
                    <a:pt x="378" y="374"/>
                  </a:lnTo>
                  <a:lnTo>
                    <a:pt x="392" y="400"/>
                  </a:lnTo>
                  <a:lnTo>
                    <a:pt x="392" y="400"/>
                  </a:lnTo>
                  <a:lnTo>
                    <a:pt x="398" y="410"/>
                  </a:lnTo>
                  <a:lnTo>
                    <a:pt x="406" y="414"/>
                  </a:lnTo>
                  <a:lnTo>
                    <a:pt x="416" y="418"/>
                  </a:lnTo>
                  <a:lnTo>
                    <a:pt x="426" y="418"/>
                  </a:lnTo>
                  <a:lnTo>
                    <a:pt x="426" y="418"/>
                  </a:lnTo>
                  <a:lnTo>
                    <a:pt x="436" y="414"/>
                  </a:lnTo>
                  <a:lnTo>
                    <a:pt x="444" y="410"/>
                  </a:lnTo>
                  <a:lnTo>
                    <a:pt x="448" y="402"/>
                  </a:lnTo>
                  <a:lnTo>
                    <a:pt x="452" y="392"/>
                  </a:lnTo>
                  <a:lnTo>
                    <a:pt x="452" y="392"/>
                  </a:lnTo>
                  <a:lnTo>
                    <a:pt x="454" y="372"/>
                  </a:lnTo>
                  <a:lnTo>
                    <a:pt x="456" y="350"/>
                  </a:lnTo>
                  <a:lnTo>
                    <a:pt x="454" y="330"/>
                  </a:lnTo>
                  <a:lnTo>
                    <a:pt x="452" y="308"/>
                  </a:lnTo>
                  <a:lnTo>
                    <a:pt x="448" y="286"/>
                  </a:lnTo>
                  <a:lnTo>
                    <a:pt x="442" y="262"/>
                  </a:lnTo>
                  <a:lnTo>
                    <a:pt x="432" y="240"/>
                  </a:lnTo>
                  <a:lnTo>
                    <a:pt x="420" y="220"/>
                  </a:lnTo>
                  <a:lnTo>
                    <a:pt x="420" y="220"/>
                  </a:lnTo>
                  <a:lnTo>
                    <a:pt x="406" y="196"/>
                  </a:lnTo>
                  <a:lnTo>
                    <a:pt x="390" y="178"/>
                  </a:lnTo>
                  <a:lnTo>
                    <a:pt x="372" y="160"/>
                  </a:lnTo>
                  <a:lnTo>
                    <a:pt x="354" y="144"/>
                  </a:lnTo>
                  <a:lnTo>
                    <a:pt x="336" y="130"/>
                  </a:lnTo>
                  <a:lnTo>
                    <a:pt x="318" y="118"/>
                  </a:lnTo>
                  <a:lnTo>
                    <a:pt x="284" y="100"/>
                  </a:lnTo>
                  <a:lnTo>
                    <a:pt x="252" y="86"/>
                  </a:lnTo>
                  <a:lnTo>
                    <a:pt x="228" y="78"/>
                  </a:lnTo>
                  <a:lnTo>
                    <a:pt x="204" y="72"/>
                  </a:lnTo>
                  <a:lnTo>
                    <a:pt x="204" y="20"/>
                  </a:lnTo>
                  <a:lnTo>
                    <a:pt x="204" y="20"/>
                  </a:lnTo>
                  <a:lnTo>
                    <a:pt x="202" y="14"/>
                  </a:lnTo>
                  <a:lnTo>
                    <a:pt x="200" y="10"/>
                  </a:lnTo>
                  <a:lnTo>
                    <a:pt x="196" y="6"/>
                  </a:lnTo>
                  <a:lnTo>
                    <a:pt x="192" y="2"/>
                  </a:lnTo>
                  <a:lnTo>
                    <a:pt x="192" y="2"/>
                  </a:lnTo>
                  <a:lnTo>
                    <a:pt x="186" y="0"/>
                  </a:lnTo>
                  <a:lnTo>
                    <a:pt x="182" y="0"/>
                  </a:lnTo>
                  <a:lnTo>
                    <a:pt x="176" y="2"/>
                  </a:lnTo>
                  <a:lnTo>
                    <a:pt x="172" y="6"/>
                  </a:lnTo>
                  <a:lnTo>
                    <a:pt x="18" y="146"/>
                  </a:lnTo>
                  <a:lnTo>
                    <a:pt x="18" y="146"/>
                  </a:lnTo>
                  <a:lnTo>
                    <a:pt x="10" y="154"/>
                  </a:lnTo>
                  <a:lnTo>
                    <a:pt x="6" y="164"/>
                  </a:lnTo>
                  <a:lnTo>
                    <a:pt x="2" y="174"/>
                  </a:lnTo>
                  <a:lnTo>
                    <a:pt x="0" y="186"/>
                  </a:lnTo>
                  <a:lnTo>
                    <a:pt x="0" y="186"/>
                  </a:lnTo>
                  <a:lnTo>
                    <a:pt x="0" y="198"/>
                  </a:lnTo>
                  <a:lnTo>
                    <a:pt x="4" y="208"/>
                  </a:lnTo>
                  <a:lnTo>
                    <a:pt x="8" y="218"/>
                  </a:lnTo>
                  <a:lnTo>
                    <a:pt x="16" y="226"/>
                  </a:lnTo>
                  <a:lnTo>
                    <a:pt x="178"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dirty="0">
                <a:solidFill>
                  <a:srgbClr val="00188F"/>
                </a:solidFill>
                <a:latin typeface="Segoe UI Light"/>
              </a:endParaRPr>
            </a:p>
          </p:txBody>
        </p:sp>
      </p:grpSp>
      <p:sp>
        <p:nvSpPr>
          <p:cNvPr id="33" name="Freeform 18"/>
          <p:cNvSpPr>
            <a:spLocks noChangeAspect="1" noEditPoints="1"/>
          </p:cNvSpPr>
          <p:nvPr/>
        </p:nvSpPr>
        <p:spPr bwMode="auto">
          <a:xfrm>
            <a:off x="8166242" y="138694"/>
            <a:ext cx="806668" cy="806668"/>
          </a:xfrm>
          <a:custGeom>
            <a:avLst/>
            <a:gdLst>
              <a:gd name="T0" fmla="*/ 2042 w 2092"/>
              <a:gd name="T1" fmla="*/ 728 h 2092"/>
              <a:gd name="T2" fmla="*/ 1872 w 2092"/>
              <a:gd name="T3" fmla="*/ 404 h 2092"/>
              <a:gd name="T4" fmla="*/ 1600 w 2092"/>
              <a:gd name="T5" fmla="*/ 158 h 2092"/>
              <a:gd name="T6" fmla="*/ 1096 w 2092"/>
              <a:gd name="T7" fmla="*/ 0 h 2092"/>
              <a:gd name="T8" fmla="*/ 614 w 2092"/>
              <a:gd name="T9" fmla="*/ 92 h 2092"/>
              <a:gd name="T10" fmla="*/ 246 w 2092"/>
              <a:gd name="T11" fmla="*/ 372 h 2092"/>
              <a:gd name="T12" fmla="*/ 44 w 2092"/>
              <a:gd name="T13" fmla="*/ 744 h 2092"/>
              <a:gd name="T14" fmla="*/ 12 w 2092"/>
              <a:gd name="T15" fmla="*/ 1206 h 2092"/>
              <a:gd name="T16" fmla="*/ 238 w 2092"/>
              <a:gd name="T17" fmla="*/ 1712 h 2092"/>
              <a:gd name="T18" fmla="*/ 686 w 2092"/>
              <a:gd name="T19" fmla="*/ 2028 h 2092"/>
              <a:gd name="T20" fmla="*/ 1158 w 2092"/>
              <a:gd name="T21" fmla="*/ 2086 h 2092"/>
              <a:gd name="T22" fmla="*/ 1538 w 2092"/>
              <a:gd name="T23" fmla="*/ 1970 h 2092"/>
              <a:gd name="T24" fmla="*/ 1962 w 2092"/>
              <a:gd name="T25" fmla="*/ 1552 h 2092"/>
              <a:gd name="T26" fmla="*/ 2088 w 2092"/>
              <a:gd name="T27" fmla="*/ 1138 h 2092"/>
              <a:gd name="T28" fmla="*/ 1896 w 2092"/>
              <a:gd name="T29" fmla="*/ 660 h 2092"/>
              <a:gd name="T30" fmla="*/ 482 w 2092"/>
              <a:gd name="T31" fmla="*/ 318 h 2092"/>
              <a:gd name="T32" fmla="*/ 516 w 2092"/>
              <a:gd name="T33" fmla="*/ 364 h 2092"/>
              <a:gd name="T34" fmla="*/ 1838 w 2092"/>
              <a:gd name="T35" fmla="*/ 746 h 2092"/>
              <a:gd name="T36" fmla="*/ 1416 w 2092"/>
              <a:gd name="T37" fmla="*/ 744 h 2092"/>
              <a:gd name="T38" fmla="*/ 1524 w 2092"/>
              <a:gd name="T39" fmla="*/ 1124 h 2092"/>
              <a:gd name="T40" fmla="*/ 1760 w 2092"/>
              <a:gd name="T41" fmla="*/ 1588 h 2092"/>
              <a:gd name="T42" fmla="*/ 1464 w 2092"/>
              <a:gd name="T43" fmla="*/ 1910 h 2092"/>
              <a:gd name="T44" fmla="*/ 948 w 2092"/>
              <a:gd name="T45" fmla="*/ 2002 h 2092"/>
              <a:gd name="T46" fmla="*/ 472 w 2092"/>
              <a:gd name="T47" fmla="*/ 1816 h 2092"/>
              <a:gd name="T48" fmla="*/ 162 w 2092"/>
              <a:gd name="T49" fmla="*/ 1420 h 2092"/>
              <a:gd name="T50" fmla="*/ 90 w 2092"/>
              <a:gd name="T51" fmla="*/ 948 h 2092"/>
              <a:gd name="T52" fmla="*/ 234 w 2092"/>
              <a:gd name="T53" fmla="*/ 532 h 2092"/>
              <a:gd name="T54" fmla="*/ 276 w 2092"/>
              <a:gd name="T55" fmla="*/ 868 h 2092"/>
              <a:gd name="T56" fmla="*/ 450 w 2092"/>
              <a:gd name="T57" fmla="*/ 1002 h 2092"/>
              <a:gd name="T58" fmla="*/ 674 w 2092"/>
              <a:gd name="T59" fmla="*/ 1392 h 2092"/>
              <a:gd name="T60" fmla="*/ 840 w 2092"/>
              <a:gd name="T61" fmla="*/ 1886 h 2092"/>
              <a:gd name="T62" fmla="*/ 912 w 2092"/>
              <a:gd name="T63" fmla="*/ 1764 h 2092"/>
              <a:gd name="T64" fmla="*/ 1170 w 2092"/>
              <a:gd name="T65" fmla="*/ 1360 h 2092"/>
              <a:gd name="T66" fmla="*/ 852 w 2092"/>
              <a:gd name="T67" fmla="*/ 1036 h 2092"/>
              <a:gd name="T68" fmla="*/ 470 w 2092"/>
              <a:gd name="T69" fmla="*/ 946 h 2092"/>
              <a:gd name="T70" fmla="*/ 740 w 2092"/>
              <a:gd name="T71" fmla="*/ 716 h 2092"/>
              <a:gd name="T72" fmla="*/ 910 w 2092"/>
              <a:gd name="T73" fmla="*/ 532 h 2092"/>
              <a:gd name="T74" fmla="*/ 1022 w 2092"/>
              <a:gd name="T75" fmla="*/ 512 h 2092"/>
              <a:gd name="T76" fmla="*/ 1032 w 2092"/>
              <a:gd name="T77" fmla="*/ 518 h 2092"/>
              <a:gd name="T78" fmla="*/ 818 w 2092"/>
              <a:gd name="T79" fmla="*/ 462 h 2092"/>
              <a:gd name="T80" fmla="*/ 850 w 2092"/>
              <a:gd name="T81" fmla="*/ 346 h 2092"/>
              <a:gd name="T82" fmla="*/ 1008 w 2092"/>
              <a:gd name="T83" fmla="*/ 306 h 2092"/>
              <a:gd name="T84" fmla="*/ 882 w 2092"/>
              <a:gd name="T85" fmla="*/ 298 h 2092"/>
              <a:gd name="T86" fmla="*/ 696 w 2092"/>
              <a:gd name="T87" fmla="*/ 306 h 2092"/>
              <a:gd name="T88" fmla="*/ 662 w 2092"/>
              <a:gd name="T89" fmla="*/ 216 h 2092"/>
              <a:gd name="T90" fmla="*/ 530 w 2092"/>
              <a:gd name="T91" fmla="*/ 270 h 2092"/>
              <a:gd name="T92" fmla="*/ 780 w 2092"/>
              <a:gd name="T93" fmla="*/ 124 h 2092"/>
              <a:gd name="T94" fmla="*/ 1180 w 2092"/>
              <a:gd name="T95" fmla="*/ 94 h 2092"/>
              <a:gd name="T96" fmla="*/ 1614 w 2092"/>
              <a:gd name="T97" fmla="*/ 272 h 2092"/>
              <a:gd name="T98" fmla="*/ 1680 w 2092"/>
              <a:gd name="T99" fmla="*/ 474 h 2092"/>
              <a:gd name="T100" fmla="*/ 1440 w 2092"/>
              <a:gd name="T101" fmla="*/ 686 h 2092"/>
              <a:gd name="T102" fmla="*/ 1696 w 2092"/>
              <a:gd name="T103" fmla="*/ 672 h 2092"/>
              <a:gd name="T104" fmla="*/ 1784 w 2092"/>
              <a:gd name="T105" fmla="*/ 620 h 2092"/>
              <a:gd name="T106" fmla="*/ 1962 w 2092"/>
              <a:gd name="T107" fmla="*/ 780 h 2092"/>
              <a:gd name="T108" fmla="*/ 630 w 2092"/>
              <a:gd name="T109" fmla="*/ 546 h 2092"/>
              <a:gd name="T110" fmla="*/ 730 w 2092"/>
              <a:gd name="T111" fmla="*/ 574 h 2092"/>
              <a:gd name="T112" fmla="*/ 700 w 2092"/>
              <a:gd name="T113" fmla="*/ 616 h 2092"/>
              <a:gd name="T114" fmla="*/ 738 w 2092"/>
              <a:gd name="T115" fmla="*/ 612 h 2092"/>
              <a:gd name="T116" fmla="*/ 1980 w 2092"/>
              <a:gd name="T117" fmla="*/ 826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 h="2092">
                <a:moveTo>
                  <a:pt x="2092" y="1036"/>
                </a:moveTo>
                <a:lnTo>
                  <a:pt x="2092" y="1036"/>
                </a:lnTo>
                <a:lnTo>
                  <a:pt x="2090" y="990"/>
                </a:lnTo>
                <a:lnTo>
                  <a:pt x="2088" y="944"/>
                </a:lnTo>
                <a:lnTo>
                  <a:pt x="2088" y="944"/>
                </a:lnTo>
                <a:lnTo>
                  <a:pt x="2084" y="908"/>
                </a:lnTo>
                <a:lnTo>
                  <a:pt x="2078" y="870"/>
                </a:lnTo>
                <a:lnTo>
                  <a:pt x="2070" y="834"/>
                </a:lnTo>
                <a:lnTo>
                  <a:pt x="2062" y="798"/>
                </a:lnTo>
                <a:lnTo>
                  <a:pt x="2054" y="762"/>
                </a:lnTo>
                <a:lnTo>
                  <a:pt x="2042" y="728"/>
                </a:lnTo>
                <a:lnTo>
                  <a:pt x="2032" y="694"/>
                </a:lnTo>
                <a:lnTo>
                  <a:pt x="2018" y="660"/>
                </a:lnTo>
                <a:lnTo>
                  <a:pt x="2018" y="660"/>
                </a:lnTo>
                <a:lnTo>
                  <a:pt x="2010" y="640"/>
                </a:lnTo>
                <a:lnTo>
                  <a:pt x="2010" y="640"/>
                </a:lnTo>
                <a:lnTo>
                  <a:pt x="1992" y="598"/>
                </a:lnTo>
                <a:lnTo>
                  <a:pt x="1972" y="556"/>
                </a:lnTo>
                <a:lnTo>
                  <a:pt x="1948" y="518"/>
                </a:lnTo>
                <a:lnTo>
                  <a:pt x="1924" y="478"/>
                </a:lnTo>
                <a:lnTo>
                  <a:pt x="1900" y="442"/>
                </a:lnTo>
                <a:lnTo>
                  <a:pt x="1872" y="404"/>
                </a:lnTo>
                <a:lnTo>
                  <a:pt x="1844" y="370"/>
                </a:lnTo>
                <a:lnTo>
                  <a:pt x="1814" y="336"/>
                </a:lnTo>
                <a:lnTo>
                  <a:pt x="1814" y="336"/>
                </a:lnTo>
                <a:lnTo>
                  <a:pt x="1798" y="320"/>
                </a:lnTo>
                <a:lnTo>
                  <a:pt x="1798" y="320"/>
                </a:lnTo>
                <a:lnTo>
                  <a:pt x="1750" y="272"/>
                </a:lnTo>
                <a:lnTo>
                  <a:pt x="1750" y="272"/>
                </a:lnTo>
                <a:lnTo>
                  <a:pt x="1714" y="242"/>
                </a:lnTo>
                <a:lnTo>
                  <a:pt x="1678" y="212"/>
                </a:lnTo>
                <a:lnTo>
                  <a:pt x="1640" y="184"/>
                </a:lnTo>
                <a:lnTo>
                  <a:pt x="1600" y="158"/>
                </a:lnTo>
                <a:lnTo>
                  <a:pt x="1558" y="134"/>
                </a:lnTo>
                <a:lnTo>
                  <a:pt x="1516" y="112"/>
                </a:lnTo>
                <a:lnTo>
                  <a:pt x="1474" y="90"/>
                </a:lnTo>
                <a:lnTo>
                  <a:pt x="1430" y="72"/>
                </a:lnTo>
                <a:lnTo>
                  <a:pt x="1384" y="56"/>
                </a:lnTo>
                <a:lnTo>
                  <a:pt x="1338" y="42"/>
                </a:lnTo>
                <a:lnTo>
                  <a:pt x="1292" y="28"/>
                </a:lnTo>
                <a:lnTo>
                  <a:pt x="1244" y="18"/>
                </a:lnTo>
                <a:lnTo>
                  <a:pt x="1196" y="10"/>
                </a:lnTo>
                <a:lnTo>
                  <a:pt x="1146" y="4"/>
                </a:lnTo>
                <a:lnTo>
                  <a:pt x="1096" y="0"/>
                </a:lnTo>
                <a:lnTo>
                  <a:pt x="1046" y="0"/>
                </a:lnTo>
                <a:lnTo>
                  <a:pt x="1046" y="0"/>
                </a:lnTo>
                <a:lnTo>
                  <a:pt x="996" y="0"/>
                </a:lnTo>
                <a:lnTo>
                  <a:pt x="944" y="4"/>
                </a:lnTo>
                <a:lnTo>
                  <a:pt x="896" y="10"/>
                </a:lnTo>
                <a:lnTo>
                  <a:pt x="846" y="18"/>
                </a:lnTo>
                <a:lnTo>
                  <a:pt x="798" y="30"/>
                </a:lnTo>
                <a:lnTo>
                  <a:pt x="750" y="42"/>
                </a:lnTo>
                <a:lnTo>
                  <a:pt x="704" y="56"/>
                </a:lnTo>
                <a:lnTo>
                  <a:pt x="660" y="74"/>
                </a:lnTo>
                <a:lnTo>
                  <a:pt x="614" y="92"/>
                </a:lnTo>
                <a:lnTo>
                  <a:pt x="572" y="114"/>
                </a:lnTo>
                <a:lnTo>
                  <a:pt x="530" y="136"/>
                </a:lnTo>
                <a:lnTo>
                  <a:pt x="488" y="160"/>
                </a:lnTo>
                <a:lnTo>
                  <a:pt x="448" y="188"/>
                </a:lnTo>
                <a:lnTo>
                  <a:pt x="410" y="216"/>
                </a:lnTo>
                <a:lnTo>
                  <a:pt x="374" y="246"/>
                </a:lnTo>
                <a:lnTo>
                  <a:pt x="338" y="276"/>
                </a:lnTo>
                <a:lnTo>
                  <a:pt x="338" y="276"/>
                </a:lnTo>
                <a:lnTo>
                  <a:pt x="306" y="308"/>
                </a:lnTo>
                <a:lnTo>
                  <a:pt x="274" y="340"/>
                </a:lnTo>
                <a:lnTo>
                  <a:pt x="246" y="372"/>
                </a:lnTo>
                <a:lnTo>
                  <a:pt x="218" y="408"/>
                </a:lnTo>
                <a:lnTo>
                  <a:pt x="218" y="408"/>
                </a:lnTo>
                <a:lnTo>
                  <a:pt x="192" y="442"/>
                </a:lnTo>
                <a:lnTo>
                  <a:pt x="170" y="476"/>
                </a:lnTo>
                <a:lnTo>
                  <a:pt x="146" y="512"/>
                </a:lnTo>
                <a:lnTo>
                  <a:pt x="126" y="548"/>
                </a:lnTo>
                <a:lnTo>
                  <a:pt x="106" y="586"/>
                </a:lnTo>
                <a:lnTo>
                  <a:pt x="88" y="624"/>
                </a:lnTo>
                <a:lnTo>
                  <a:pt x="72" y="662"/>
                </a:lnTo>
                <a:lnTo>
                  <a:pt x="58" y="702"/>
                </a:lnTo>
                <a:lnTo>
                  <a:pt x="44" y="744"/>
                </a:lnTo>
                <a:lnTo>
                  <a:pt x="32" y="784"/>
                </a:lnTo>
                <a:lnTo>
                  <a:pt x="22" y="826"/>
                </a:lnTo>
                <a:lnTo>
                  <a:pt x="14" y="870"/>
                </a:lnTo>
                <a:lnTo>
                  <a:pt x="8" y="912"/>
                </a:lnTo>
                <a:lnTo>
                  <a:pt x="4" y="956"/>
                </a:lnTo>
                <a:lnTo>
                  <a:pt x="0" y="1002"/>
                </a:lnTo>
                <a:lnTo>
                  <a:pt x="0" y="1046"/>
                </a:lnTo>
                <a:lnTo>
                  <a:pt x="0" y="1046"/>
                </a:lnTo>
                <a:lnTo>
                  <a:pt x="0" y="1100"/>
                </a:lnTo>
                <a:lnTo>
                  <a:pt x="4" y="1152"/>
                </a:lnTo>
                <a:lnTo>
                  <a:pt x="12" y="1206"/>
                </a:lnTo>
                <a:lnTo>
                  <a:pt x="20" y="1256"/>
                </a:lnTo>
                <a:lnTo>
                  <a:pt x="32" y="1308"/>
                </a:lnTo>
                <a:lnTo>
                  <a:pt x="46" y="1356"/>
                </a:lnTo>
                <a:lnTo>
                  <a:pt x="64" y="1406"/>
                </a:lnTo>
                <a:lnTo>
                  <a:pt x="82" y="1452"/>
                </a:lnTo>
                <a:lnTo>
                  <a:pt x="102" y="1500"/>
                </a:lnTo>
                <a:lnTo>
                  <a:pt x="126" y="1544"/>
                </a:lnTo>
                <a:lnTo>
                  <a:pt x="152" y="1588"/>
                </a:lnTo>
                <a:lnTo>
                  <a:pt x="178" y="1630"/>
                </a:lnTo>
                <a:lnTo>
                  <a:pt x="208" y="1672"/>
                </a:lnTo>
                <a:lnTo>
                  <a:pt x="238" y="1712"/>
                </a:lnTo>
                <a:lnTo>
                  <a:pt x="272" y="1750"/>
                </a:lnTo>
                <a:lnTo>
                  <a:pt x="306" y="1786"/>
                </a:lnTo>
                <a:lnTo>
                  <a:pt x="342" y="1820"/>
                </a:lnTo>
                <a:lnTo>
                  <a:pt x="380" y="1854"/>
                </a:lnTo>
                <a:lnTo>
                  <a:pt x="420" y="1884"/>
                </a:lnTo>
                <a:lnTo>
                  <a:pt x="462" y="1914"/>
                </a:lnTo>
                <a:lnTo>
                  <a:pt x="504" y="1940"/>
                </a:lnTo>
                <a:lnTo>
                  <a:pt x="548" y="1966"/>
                </a:lnTo>
                <a:lnTo>
                  <a:pt x="592" y="1990"/>
                </a:lnTo>
                <a:lnTo>
                  <a:pt x="640" y="2010"/>
                </a:lnTo>
                <a:lnTo>
                  <a:pt x="686" y="2028"/>
                </a:lnTo>
                <a:lnTo>
                  <a:pt x="736" y="2046"/>
                </a:lnTo>
                <a:lnTo>
                  <a:pt x="784" y="2060"/>
                </a:lnTo>
                <a:lnTo>
                  <a:pt x="836" y="2072"/>
                </a:lnTo>
                <a:lnTo>
                  <a:pt x="886" y="2080"/>
                </a:lnTo>
                <a:lnTo>
                  <a:pt x="940" y="2088"/>
                </a:lnTo>
                <a:lnTo>
                  <a:pt x="992" y="2092"/>
                </a:lnTo>
                <a:lnTo>
                  <a:pt x="1046" y="2092"/>
                </a:lnTo>
                <a:lnTo>
                  <a:pt x="1046" y="2092"/>
                </a:lnTo>
                <a:lnTo>
                  <a:pt x="1084" y="2092"/>
                </a:lnTo>
                <a:lnTo>
                  <a:pt x="1122" y="2090"/>
                </a:lnTo>
                <a:lnTo>
                  <a:pt x="1158" y="2086"/>
                </a:lnTo>
                <a:lnTo>
                  <a:pt x="1196" y="2082"/>
                </a:lnTo>
                <a:lnTo>
                  <a:pt x="1232" y="2076"/>
                </a:lnTo>
                <a:lnTo>
                  <a:pt x="1268" y="2068"/>
                </a:lnTo>
                <a:lnTo>
                  <a:pt x="1304" y="2060"/>
                </a:lnTo>
                <a:lnTo>
                  <a:pt x="1338" y="2050"/>
                </a:lnTo>
                <a:lnTo>
                  <a:pt x="1374" y="2040"/>
                </a:lnTo>
                <a:lnTo>
                  <a:pt x="1408" y="2028"/>
                </a:lnTo>
                <a:lnTo>
                  <a:pt x="1440" y="2016"/>
                </a:lnTo>
                <a:lnTo>
                  <a:pt x="1474" y="2002"/>
                </a:lnTo>
                <a:lnTo>
                  <a:pt x="1506" y="1986"/>
                </a:lnTo>
                <a:lnTo>
                  <a:pt x="1538" y="1970"/>
                </a:lnTo>
                <a:lnTo>
                  <a:pt x="1568" y="1952"/>
                </a:lnTo>
                <a:lnTo>
                  <a:pt x="1600" y="1934"/>
                </a:lnTo>
                <a:lnTo>
                  <a:pt x="1658" y="1894"/>
                </a:lnTo>
                <a:lnTo>
                  <a:pt x="1714" y="1850"/>
                </a:lnTo>
                <a:lnTo>
                  <a:pt x="1766" y="1804"/>
                </a:lnTo>
                <a:lnTo>
                  <a:pt x="1816" y="1754"/>
                </a:lnTo>
                <a:lnTo>
                  <a:pt x="1862" y="1700"/>
                </a:lnTo>
                <a:lnTo>
                  <a:pt x="1904" y="1644"/>
                </a:lnTo>
                <a:lnTo>
                  <a:pt x="1924" y="1614"/>
                </a:lnTo>
                <a:lnTo>
                  <a:pt x="1944" y="1584"/>
                </a:lnTo>
                <a:lnTo>
                  <a:pt x="1962" y="1552"/>
                </a:lnTo>
                <a:lnTo>
                  <a:pt x="1978" y="1522"/>
                </a:lnTo>
                <a:lnTo>
                  <a:pt x="1978" y="1522"/>
                </a:lnTo>
                <a:lnTo>
                  <a:pt x="2004" y="1466"/>
                </a:lnTo>
                <a:lnTo>
                  <a:pt x="2028" y="1410"/>
                </a:lnTo>
                <a:lnTo>
                  <a:pt x="2046" y="1350"/>
                </a:lnTo>
                <a:lnTo>
                  <a:pt x="2064" y="1290"/>
                </a:lnTo>
                <a:lnTo>
                  <a:pt x="2064" y="1290"/>
                </a:lnTo>
                <a:lnTo>
                  <a:pt x="2076" y="1228"/>
                </a:lnTo>
                <a:lnTo>
                  <a:pt x="2076" y="1228"/>
                </a:lnTo>
                <a:lnTo>
                  <a:pt x="2084" y="1184"/>
                </a:lnTo>
                <a:lnTo>
                  <a:pt x="2088" y="1138"/>
                </a:lnTo>
                <a:lnTo>
                  <a:pt x="2092" y="1092"/>
                </a:lnTo>
                <a:lnTo>
                  <a:pt x="2092" y="1046"/>
                </a:lnTo>
                <a:lnTo>
                  <a:pt x="2092" y="1046"/>
                </a:lnTo>
                <a:lnTo>
                  <a:pt x="2092" y="1036"/>
                </a:lnTo>
                <a:lnTo>
                  <a:pt x="2092" y="1036"/>
                </a:lnTo>
                <a:close/>
                <a:moveTo>
                  <a:pt x="1896" y="616"/>
                </a:moveTo>
                <a:lnTo>
                  <a:pt x="1902" y="610"/>
                </a:lnTo>
                <a:lnTo>
                  <a:pt x="1902" y="610"/>
                </a:lnTo>
                <a:lnTo>
                  <a:pt x="1924" y="658"/>
                </a:lnTo>
                <a:lnTo>
                  <a:pt x="1914" y="656"/>
                </a:lnTo>
                <a:lnTo>
                  <a:pt x="1896" y="660"/>
                </a:lnTo>
                <a:lnTo>
                  <a:pt x="1896" y="616"/>
                </a:lnTo>
                <a:close/>
                <a:moveTo>
                  <a:pt x="1744" y="434"/>
                </a:moveTo>
                <a:lnTo>
                  <a:pt x="1744" y="388"/>
                </a:lnTo>
                <a:lnTo>
                  <a:pt x="1744" y="388"/>
                </a:lnTo>
                <a:lnTo>
                  <a:pt x="1768" y="414"/>
                </a:lnTo>
                <a:lnTo>
                  <a:pt x="1792" y="442"/>
                </a:lnTo>
                <a:lnTo>
                  <a:pt x="1772" y="470"/>
                </a:lnTo>
                <a:lnTo>
                  <a:pt x="1706" y="470"/>
                </a:lnTo>
                <a:lnTo>
                  <a:pt x="1702" y="456"/>
                </a:lnTo>
                <a:lnTo>
                  <a:pt x="1744" y="434"/>
                </a:lnTo>
                <a:close/>
                <a:moveTo>
                  <a:pt x="482" y="318"/>
                </a:moveTo>
                <a:lnTo>
                  <a:pt x="482" y="316"/>
                </a:lnTo>
                <a:lnTo>
                  <a:pt x="502" y="316"/>
                </a:lnTo>
                <a:lnTo>
                  <a:pt x="504" y="310"/>
                </a:lnTo>
                <a:lnTo>
                  <a:pt x="538" y="310"/>
                </a:lnTo>
                <a:lnTo>
                  <a:pt x="538" y="324"/>
                </a:lnTo>
                <a:lnTo>
                  <a:pt x="528" y="338"/>
                </a:lnTo>
                <a:lnTo>
                  <a:pt x="482" y="338"/>
                </a:lnTo>
                <a:lnTo>
                  <a:pt x="482" y="318"/>
                </a:lnTo>
                <a:lnTo>
                  <a:pt x="482" y="318"/>
                </a:lnTo>
                <a:close/>
                <a:moveTo>
                  <a:pt x="516" y="364"/>
                </a:moveTo>
                <a:lnTo>
                  <a:pt x="516" y="364"/>
                </a:lnTo>
                <a:lnTo>
                  <a:pt x="538" y="362"/>
                </a:lnTo>
                <a:lnTo>
                  <a:pt x="538" y="362"/>
                </a:lnTo>
                <a:lnTo>
                  <a:pt x="538" y="364"/>
                </a:lnTo>
                <a:lnTo>
                  <a:pt x="538" y="372"/>
                </a:lnTo>
                <a:lnTo>
                  <a:pt x="538" y="382"/>
                </a:lnTo>
                <a:lnTo>
                  <a:pt x="490" y="386"/>
                </a:lnTo>
                <a:lnTo>
                  <a:pt x="482" y="374"/>
                </a:lnTo>
                <a:lnTo>
                  <a:pt x="516" y="364"/>
                </a:lnTo>
                <a:close/>
                <a:moveTo>
                  <a:pt x="1962" y="780"/>
                </a:moveTo>
                <a:lnTo>
                  <a:pt x="1886" y="780"/>
                </a:lnTo>
                <a:lnTo>
                  <a:pt x="1838" y="746"/>
                </a:lnTo>
                <a:lnTo>
                  <a:pt x="1790" y="750"/>
                </a:lnTo>
                <a:lnTo>
                  <a:pt x="1790" y="780"/>
                </a:lnTo>
                <a:lnTo>
                  <a:pt x="1774" y="780"/>
                </a:lnTo>
                <a:lnTo>
                  <a:pt x="1758" y="768"/>
                </a:lnTo>
                <a:lnTo>
                  <a:pt x="1672" y="746"/>
                </a:lnTo>
                <a:lnTo>
                  <a:pt x="1672" y="692"/>
                </a:lnTo>
                <a:lnTo>
                  <a:pt x="1564" y="700"/>
                </a:lnTo>
                <a:lnTo>
                  <a:pt x="1532" y="718"/>
                </a:lnTo>
                <a:lnTo>
                  <a:pt x="1488" y="718"/>
                </a:lnTo>
                <a:lnTo>
                  <a:pt x="1468" y="716"/>
                </a:lnTo>
                <a:lnTo>
                  <a:pt x="1416" y="744"/>
                </a:lnTo>
                <a:lnTo>
                  <a:pt x="1416" y="798"/>
                </a:lnTo>
                <a:lnTo>
                  <a:pt x="1310" y="876"/>
                </a:lnTo>
                <a:lnTo>
                  <a:pt x="1318" y="908"/>
                </a:lnTo>
                <a:lnTo>
                  <a:pt x="1340" y="908"/>
                </a:lnTo>
                <a:lnTo>
                  <a:pt x="1334" y="940"/>
                </a:lnTo>
                <a:lnTo>
                  <a:pt x="1318" y="946"/>
                </a:lnTo>
                <a:lnTo>
                  <a:pt x="1318" y="1026"/>
                </a:lnTo>
                <a:lnTo>
                  <a:pt x="1410" y="1130"/>
                </a:lnTo>
                <a:lnTo>
                  <a:pt x="1450" y="1130"/>
                </a:lnTo>
                <a:lnTo>
                  <a:pt x="1452" y="1124"/>
                </a:lnTo>
                <a:lnTo>
                  <a:pt x="1524" y="1124"/>
                </a:lnTo>
                <a:lnTo>
                  <a:pt x="1544" y="1106"/>
                </a:lnTo>
                <a:lnTo>
                  <a:pt x="1586" y="1106"/>
                </a:lnTo>
                <a:lnTo>
                  <a:pt x="1608" y="1128"/>
                </a:lnTo>
                <a:lnTo>
                  <a:pt x="1668" y="1134"/>
                </a:lnTo>
                <a:lnTo>
                  <a:pt x="1660" y="1214"/>
                </a:lnTo>
                <a:lnTo>
                  <a:pt x="1728" y="1334"/>
                </a:lnTo>
                <a:lnTo>
                  <a:pt x="1692" y="1402"/>
                </a:lnTo>
                <a:lnTo>
                  <a:pt x="1694" y="1434"/>
                </a:lnTo>
                <a:lnTo>
                  <a:pt x="1722" y="1462"/>
                </a:lnTo>
                <a:lnTo>
                  <a:pt x="1722" y="1538"/>
                </a:lnTo>
                <a:lnTo>
                  <a:pt x="1760" y="1588"/>
                </a:lnTo>
                <a:lnTo>
                  <a:pt x="1760" y="1652"/>
                </a:lnTo>
                <a:lnTo>
                  <a:pt x="1790" y="1652"/>
                </a:lnTo>
                <a:lnTo>
                  <a:pt x="1790" y="1652"/>
                </a:lnTo>
                <a:lnTo>
                  <a:pt x="1756" y="1690"/>
                </a:lnTo>
                <a:lnTo>
                  <a:pt x="1720" y="1728"/>
                </a:lnTo>
                <a:lnTo>
                  <a:pt x="1682" y="1764"/>
                </a:lnTo>
                <a:lnTo>
                  <a:pt x="1642" y="1798"/>
                </a:lnTo>
                <a:lnTo>
                  <a:pt x="1600" y="1830"/>
                </a:lnTo>
                <a:lnTo>
                  <a:pt x="1556" y="1858"/>
                </a:lnTo>
                <a:lnTo>
                  <a:pt x="1512" y="1886"/>
                </a:lnTo>
                <a:lnTo>
                  <a:pt x="1464" y="1910"/>
                </a:lnTo>
                <a:lnTo>
                  <a:pt x="1416" y="1932"/>
                </a:lnTo>
                <a:lnTo>
                  <a:pt x="1368" y="1952"/>
                </a:lnTo>
                <a:lnTo>
                  <a:pt x="1316" y="1968"/>
                </a:lnTo>
                <a:lnTo>
                  <a:pt x="1264" y="1982"/>
                </a:lnTo>
                <a:lnTo>
                  <a:pt x="1212" y="1992"/>
                </a:lnTo>
                <a:lnTo>
                  <a:pt x="1156" y="2000"/>
                </a:lnTo>
                <a:lnTo>
                  <a:pt x="1102" y="2004"/>
                </a:lnTo>
                <a:lnTo>
                  <a:pt x="1046" y="2006"/>
                </a:lnTo>
                <a:lnTo>
                  <a:pt x="1046" y="2006"/>
                </a:lnTo>
                <a:lnTo>
                  <a:pt x="996" y="2006"/>
                </a:lnTo>
                <a:lnTo>
                  <a:pt x="948" y="2002"/>
                </a:lnTo>
                <a:lnTo>
                  <a:pt x="900" y="1996"/>
                </a:lnTo>
                <a:lnTo>
                  <a:pt x="852" y="1986"/>
                </a:lnTo>
                <a:lnTo>
                  <a:pt x="806" y="1976"/>
                </a:lnTo>
                <a:lnTo>
                  <a:pt x="760" y="1964"/>
                </a:lnTo>
                <a:lnTo>
                  <a:pt x="716" y="1948"/>
                </a:lnTo>
                <a:lnTo>
                  <a:pt x="672" y="1930"/>
                </a:lnTo>
                <a:lnTo>
                  <a:pt x="630" y="1912"/>
                </a:lnTo>
                <a:lnTo>
                  <a:pt x="588" y="1890"/>
                </a:lnTo>
                <a:lnTo>
                  <a:pt x="548" y="1868"/>
                </a:lnTo>
                <a:lnTo>
                  <a:pt x="510" y="1842"/>
                </a:lnTo>
                <a:lnTo>
                  <a:pt x="472" y="1816"/>
                </a:lnTo>
                <a:lnTo>
                  <a:pt x="436" y="1786"/>
                </a:lnTo>
                <a:lnTo>
                  <a:pt x="400" y="1756"/>
                </a:lnTo>
                <a:lnTo>
                  <a:pt x="368" y="1724"/>
                </a:lnTo>
                <a:lnTo>
                  <a:pt x="336" y="1692"/>
                </a:lnTo>
                <a:lnTo>
                  <a:pt x="306" y="1656"/>
                </a:lnTo>
                <a:lnTo>
                  <a:pt x="276" y="1620"/>
                </a:lnTo>
                <a:lnTo>
                  <a:pt x="250" y="1582"/>
                </a:lnTo>
                <a:lnTo>
                  <a:pt x="224" y="1544"/>
                </a:lnTo>
                <a:lnTo>
                  <a:pt x="202" y="1504"/>
                </a:lnTo>
                <a:lnTo>
                  <a:pt x="180" y="1462"/>
                </a:lnTo>
                <a:lnTo>
                  <a:pt x="162" y="1420"/>
                </a:lnTo>
                <a:lnTo>
                  <a:pt x="144" y="1376"/>
                </a:lnTo>
                <a:lnTo>
                  <a:pt x="128" y="1332"/>
                </a:lnTo>
                <a:lnTo>
                  <a:pt x="116" y="1286"/>
                </a:lnTo>
                <a:lnTo>
                  <a:pt x="106" y="1240"/>
                </a:lnTo>
                <a:lnTo>
                  <a:pt x="96" y="1192"/>
                </a:lnTo>
                <a:lnTo>
                  <a:pt x="90" y="1144"/>
                </a:lnTo>
                <a:lnTo>
                  <a:pt x="86" y="1096"/>
                </a:lnTo>
                <a:lnTo>
                  <a:pt x="86" y="1046"/>
                </a:lnTo>
                <a:lnTo>
                  <a:pt x="86" y="1046"/>
                </a:lnTo>
                <a:lnTo>
                  <a:pt x="86" y="996"/>
                </a:lnTo>
                <a:lnTo>
                  <a:pt x="90" y="948"/>
                </a:lnTo>
                <a:lnTo>
                  <a:pt x="96" y="898"/>
                </a:lnTo>
                <a:lnTo>
                  <a:pt x="106" y="852"/>
                </a:lnTo>
                <a:lnTo>
                  <a:pt x="116" y="804"/>
                </a:lnTo>
                <a:lnTo>
                  <a:pt x="130" y="758"/>
                </a:lnTo>
                <a:lnTo>
                  <a:pt x="144" y="714"/>
                </a:lnTo>
                <a:lnTo>
                  <a:pt x="162" y="670"/>
                </a:lnTo>
                <a:lnTo>
                  <a:pt x="162" y="640"/>
                </a:lnTo>
                <a:lnTo>
                  <a:pt x="196" y="598"/>
                </a:lnTo>
                <a:lnTo>
                  <a:pt x="196" y="598"/>
                </a:lnTo>
                <a:lnTo>
                  <a:pt x="216" y="566"/>
                </a:lnTo>
                <a:lnTo>
                  <a:pt x="234" y="532"/>
                </a:lnTo>
                <a:lnTo>
                  <a:pt x="236" y="550"/>
                </a:lnTo>
                <a:lnTo>
                  <a:pt x="196" y="598"/>
                </a:lnTo>
                <a:lnTo>
                  <a:pt x="196" y="598"/>
                </a:lnTo>
                <a:lnTo>
                  <a:pt x="178" y="634"/>
                </a:lnTo>
                <a:lnTo>
                  <a:pt x="162" y="670"/>
                </a:lnTo>
                <a:lnTo>
                  <a:pt x="162" y="724"/>
                </a:lnTo>
                <a:lnTo>
                  <a:pt x="202" y="744"/>
                </a:lnTo>
                <a:lnTo>
                  <a:pt x="202" y="820"/>
                </a:lnTo>
                <a:lnTo>
                  <a:pt x="240" y="886"/>
                </a:lnTo>
                <a:lnTo>
                  <a:pt x="272" y="890"/>
                </a:lnTo>
                <a:lnTo>
                  <a:pt x="276" y="868"/>
                </a:lnTo>
                <a:lnTo>
                  <a:pt x="238" y="812"/>
                </a:lnTo>
                <a:lnTo>
                  <a:pt x="232" y="756"/>
                </a:lnTo>
                <a:lnTo>
                  <a:pt x="254" y="756"/>
                </a:lnTo>
                <a:lnTo>
                  <a:pt x="262" y="812"/>
                </a:lnTo>
                <a:lnTo>
                  <a:pt x="316" y="890"/>
                </a:lnTo>
                <a:lnTo>
                  <a:pt x="302" y="916"/>
                </a:lnTo>
                <a:lnTo>
                  <a:pt x="336" y="966"/>
                </a:lnTo>
                <a:lnTo>
                  <a:pt x="420" y="988"/>
                </a:lnTo>
                <a:lnTo>
                  <a:pt x="420" y="974"/>
                </a:lnTo>
                <a:lnTo>
                  <a:pt x="452" y="978"/>
                </a:lnTo>
                <a:lnTo>
                  <a:pt x="450" y="1002"/>
                </a:lnTo>
                <a:lnTo>
                  <a:pt x="476" y="1008"/>
                </a:lnTo>
                <a:lnTo>
                  <a:pt x="516" y="1018"/>
                </a:lnTo>
                <a:lnTo>
                  <a:pt x="574" y="1084"/>
                </a:lnTo>
                <a:lnTo>
                  <a:pt x="648" y="1090"/>
                </a:lnTo>
                <a:lnTo>
                  <a:pt x="654" y="1150"/>
                </a:lnTo>
                <a:lnTo>
                  <a:pt x="604" y="1184"/>
                </a:lnTo>
                <a:lnTo>
                  <a:pt x="602" y="1238"/>
                </a:lnTo>
                <a:lnTo>
                  <a:pt x="594" y="1270"/>
                </a:lnTo>
                <a:lnTo>
                  <a:pt x="668" y="1362"/>
                </a:lnTo>
                <a:lnTo>
                  <a:pt x="674" y="1392"/>
                </a:lnTo>
                <a:lnTo>
                  <a:pt x="674" y="1392"/>
                </a:lnTo>
                <a:lnTo>
                  <a:pt x="702" y="1400"/>
                </a:lnTo>
                <a:lnTo>
                  <a:pt x="702" y="1400"/>
                </a:lnTo>
                <a:lnTo>
                  <a:pt x="714" y="1406"/>
                </a:lnTo>
                <a:lnTo>
                  <a:pt x="734" y="1422"/>
                </a:lnTo>
                <a:lnTo>
                  <a:pt x="762" y="1442"/>
                </a:lnTo>
                <a:lnTo>
                  <a:pt x="762" y="1606"/>
                </a:lnTo>
                <a:lnTo>
                  <a:pt x="782" y="1612"/>
                </a:lnTo>
                <a:lnTo>
                  <a:pt x="768" y="1688"/>
                </a:lnTo>
                <a:lnTo>
                  <a:pt x="802" y="1732"/>
                </a:lnTo>
                <a:lnTo>
                  <a:pt x="796" y="1808"/>
                </a:lnTo>
                <a:lnTo>
                  <a:pt x="840" y="1886"/>
                </a:lnTo>
                <a:lnTo>
                  <a:pt x="896" y="1936"/>
                </a:lnTo>
                <a:lnTo>
                  <a:pt x="954" y="1936"/>
                </a:lnTo>
                <a:lnTo>
                  <a:pt x="960" y="1918"/>
                </a:lnTo>
                <a:lnTo>
                  <a:pt x="918" y="1882"/>
                </a:lnTo>
                <a:lnTo>
                  <a:pt x="920" y="1866"/>
                </a:lnTo>
                <a:lnTo>
                  <a:pt x="928" y="1844"/>
                </a:lnTo>
                <a:lnTo>
                  <a:pt x="928" y="1822"/>
                </a:lnTo>
                <a:lnTo>
                  <a:pt x="900" y="1820"/>
                </a:lnTo>
                <a:lnTo>
                  <a:pt x="886" y="1802"/>
                </a:lnTo>
                <a:lnTo>
                  <a:pt x="910" y="1780"/>
                </a:lnTo>
                <a:lnTo>
                  <a:pt x="912" y="1764"/>
                </a:lnTo>
                <a:lnTo>
                  <a:pt x="886" y="1756"/>
                </a:lnTo>
                <a:lnTo>
                  <a:pt x="888" y="1740"/>
                </a:lnTo>
                <a:lnTo>
                  <a:pt x="926" y="1734"/>
                </a:lnTo>
                <a:lnTo>
                  <a:pt x="982" y="1706"/>
                </a:lnTo>
                <a:lnTo>
                  <a:pt x="1002" y="1672"/>
                </a:lnTo>
                <a:lnTo>
                  <a:pt x="1062" y="1594"/>
                </a:lnTo>
                <a:lnTo>
                  <a:pt x="1048" y="1534"/>
                </a:lnTo>
                <a:lnTo>
                  <a:pt x="1066" y="1502"/>
                </a:lnTo>
                <a:lnTo>
                  <a:pt x="1122" y="1504"/>
                </a:lnTo>
                <a:lnTo>
                  <a:pt x="1158" y="1476"/>
                </a:lnTo>
                <a:lnTo>
                  <a:pt x="1170" y="1360"/>
                </a:lnTo>
                <a:lnTo>
                  <a:pt x="1212" y="1308"/>
                </a:lnTo>
                <a:lnTo>
                  <a:pt x="1218" y="1274"/>
                </a:lnTo>
                <a:lnTo>
                  <a:pt x="1182" y="1262"/>
                </a:lnTo>
                <a:lnTo>
                  <a:pt x="1156" y="1222"/>
                </a:lnTo>
                <a:lnTo>
                  <a:pt x="1072" y="1220"/>
                </a:lnTo>
                <a:lnTo>
                  <a:pt x="1004" y="1194"/>
                </a:lnTo>
                <a:lnTo>
                  <a:pt x="1002" y="1148"/>
                </a:lnTo>
                <a:lnTo>
                  <a:pt x="980" y="1108"/>
                </a:lnTo>
                <a:lnTo>
                  <a:pt x="918" y="1108"/>
                </a:lnTo>
                <a:lnTo>
                  <a:pt x="884" y="1052"/>
                </a:lnTo>
                <a:lnTo>
                  <a:pt x="852" y="1036"/>
                </a:lnTo>
                <a:lnTo>
                  <a:pt x="852" y="1054"/>
                </a:lnTo>
                <a:lnTo>
                  <a:pt x="794" y="1056"/>
                </a:lnTo>
                <a:lnTo>
                  <a:pt x="774" y="1028"/>
                </a:lnTo>
                <a:lnTo>
                  <a:pt x="714" y="1016"/>
                </a:lnTo>
                <a:lnTo>
                  <a:pt x="666" y="1072"/>
                </a:lnTo>
                <a:lnTo>
                  <a:pt x="590" y="1060"/>
                </a:lnTo>
                <a:lnTo>
                  <a:pt x="584" y="972"/>
                </a:lnTo>
                <a:lnTo>
                  <a:pt x="528" y="964"/>
                </a:lnTo>
                <a:lnTo>
                  <a:pt x="550" y="922"/>
                </a:lnTo>
                <a:lnTo>
                  <a:pt x="544" y="896"/>
                </a:lnTo>
                <a:lnTo>
                  <a:pt x="470" y="946"/>
                </a:lnTo>
                <a:lnTo>
                  <a:pt x="424" y="940"/>
                </a:lnTo>
                <a:lnTo>
                  <a:pt x="408" y="904"/>
                </a:lnTo>
                <a:lnTo>
                  <a:pt x="418" y="866"/>
                </a:lnTo>
                <a:lnTo>
                  <a:pt x="444" y="820"/>
                </a:lnTo>
                <a:lnTo>
                  <a:pt x="502" y="790"/>
                </a:lnTo>
                <a:lnTo>
                  <a:pt x="616" y="790"/>
                </a:lnTo>
                <a:lnTo>
                  <a:pt x="614" y="824"/>
                </a:lnTo>
                <a:lnTo>
                  <a:pt x="656" y="844"/>
                </a:lnTo>
                <a:lnTo>
                  <a:pt x="652" y="784"/>
                </a:lnTo>
                <a:lnTo>
                  <a:pt x="682" y="756"/>
                </a:lnTo>
                <a:lnTo>
                  <a:pt x="740" y="716"/>
                </a:lnTo>
                <a:lnTo>
                  <a:pt x="744" y="688"/>
                </a:lnTo>
                <a:lnTo>
                  <a:pt x="804" y="628"/>
                </a:lnTo>
                <a:lnTo>
                  <a:pt x="866" y="592"/>
                </a:lnTo>
                <a:lnTo>
                  <a:pt x="862" y="588"/>
                </a:lnTo>
                <a:lnTo>
                  <a:pt x="904" y="548"/>
                </a:lnTo>
                <a:lnTo>
                  <a:pt x="920" y="552"/>
                </a:lnTo>
                <a:lnTo>
                  <a:pt x="926" y="562"/>
                </a:lnTo>
                <a:lnTo>
                  <a:pt x="942" y="544"/>
                </a:lnTo>
                <a:lnTo>
                  <a:pt x="946" y="542"/>
                </a:lnTo>
                <a:lnTo>
                  <a:pt x="928" y="538"/>
                </a:lnTo>
                <a:lnTo>
                  <a:pt x="910" y="532"/>
                </a:lnTo>
                <a:lnTo>
                  <a:pt x="910" y="516"/>
                </a:lnTo>
                <a:lnTo>
                  <a:pt x="920" y="508"/>
                </a:lnTo>
                <a:lnTo>
                  <a:pt x="942" y="508"/>
                </a:lnTo>
                <a:lnTo>
                  <a:pt x="952" y="512"/>
                </a:lnTo>
                <a:lnTo>
                  <a:pt x="960" y="528"/>
                </a:lnTo>
                <a:lnTo>
                  <a:pt x="970" y="528"/>
                </a:lnTo>
                <a:lnTo>
                  <a:pt x="970" y="526"/>
                </a:lnTo>
                <a:lnTo>
                  <a:pt x="972" y="526"/>
                </a:lnTo>
                <a:lnTo>
                  <a:pt x="1002" y="522"/>
                </a:lnTo>
                <a:lnTo>
                  <a:pt x="1006" y="508"/>
                </a:lnTo>
                <a:lnTo>
                  <a:pt x="1022" y="512"/>
                </a:lnTo>
                <a:lnTo>
                  <a:pt x="1022" y="528"/>
                </a:lnTo>
                <a:lnTo>
                  <a:pt x="1008" y="538"/>
                </a:lnTo>
                <a:lnTo>
                  <a:pt x="1008" y="538"/>
                </a:lnTo>
                <a:lnTo>
                  <a:pt x="1010" y="556"/>
                </a:lnTo>
                <a:lnTo>
                  <a:pt x="1062" y="572"/>
                </a:lnTo>
                <a:lnTo>
                  <a:pt x="1062" y="572"/>
                </a:lnTo>
                <a:lnTo>
                  <a:pt x="1064" y="572"/>
                </a:lnTo>
                <a:lnTo>
                  <a:pt x="1076" y="572"/>
                </a:lnTo>
                <a:lnTo>
                  <a:pt x="1076" y="548"/>
                </a:lnTo>
                <a:lnTo>
                  <a:pt x="1034" y="530"/>
                </a:lnTo>
                <a:lnTo>
                  <a:pt x="1032" y="518"/>
                </a:lnTo>
                <a:lnTo>
                  <a:pt x="1066" y="506"/>
                </a:lnTo>
                <a:lnTo>
                  <a:pt x="1068" y="472"/>
                </a:lnTo>
                <a:lnTo>
                  <a:pt x="1032" y="450"/>
                </a:lnTo>
                <a:lnTo>
                  <a:pt x="1028" y="394"/>
                </a:lnTo>
                <a:lnTo>
                  <a:pt x="978" y="418"/>
                </a:lnTo>
                <a:lnTo>
                  <a:pt x="960" y="418"/>
                </a:lnTo>
                <a:lnTo>
                  <a:pt x="966" y="376"/>
                </a:lnTo>
                <a:lnTo>
                  <a:pt x="896" y="360"/>
                </a:lnTo>
                <a:lnTo>
                  <a:pt x="868" y="380"/>
                </a:lnTo>
                <a:lnTo>
                  <a:pt x="868" y="446"/>
                </a:lnTo>
                <a:lnTo>
                  <a:pt x="818" y="462"/>
                </a:lnTo>
                <a:lnTo>
                  <a:pt x="798" y="504"/>
                </a:lnTo>
                <a:lnTo>
                  <a:pt x="774" y="508"/>
                </a:lnTo>
                <a:lnTo>
                  <a:pt x="774" y="454"/>
                </a:lnTo>
                <a:lnTo>
                  <a:pt x="728" y="448"/>
                </a:lnTo>
                <a:lnTo>
                  <a:pt x="704" y="432"/>
                </a:lnTo>
                <a:lnTo>
                  <a:pt x="694" y="396"/>
                </a:lnTo>
                <a:lnTo>
                  <a:pt x="780" y="346"/>
                </a:lnTo>
                <a:lnTo>
                  <a:pt x="822" y="334"/>
                </a:lnTo>
                <a:lnTo>
                  <a:pt x="826" y="362"/>
                </a:lnTo>
                <a:lnTo>
                  <a:pt x="848" y="360"/>
                </a:lnTo>
                <a:lnTo>
                  <a:pt x="850" y="346"/>
                </a:lnTo>
                <a:lnTo>
                  <a:pt x="874" y="342"/>
                </a:lnTo>
                <a:lnTo>
                  <a:pt x="876" y="338"/>
                </a:lnTo>
                <a:lnTo>
                  <a:pt x="864" y="334"/>
                </a:lnTo>
                <a:lnTo>
                  <a:pt x="862" y="318"/>
                </a:lnTo>
                <a:lnTo>
                  <a:pt x="892" y="316"/>
                </a:lnTo>
                <a:lnTo>
                  <a:pt x="910" y="296"/>
                </a:lnTo>
                <a:lnTo>
                  <a:pt x="912" y="296"/>
                </a:lnTo>
                <a:lnTo>
                  <a:pt x="912" y="296"/>
                </a:lnTo>
                <a:lnTo>
                  <a:pt x="918" y="290"/>
                </a:lnTo>
                <a:lnTo>
                  <a:pt x="980" y="282"/>
                </a:lnTo>
                <a:lnTo>
                  <a:pt x="1008" y="306"/>
                </a:lnTo>
                <a:lnTo>
                  <a:pt x="934" y="344"/>
                </a:lnTo>
                <a:lnTo>
                  <a:pt x="1028" y="366"/>
                </a:lnTo>
                <a:lnTo>
                  <a:pt x="1040" y="336"/>
                </a:lnTo>
                <a:lnTo>
                  <a:pt x="1080" y="336"/>
                </a:lnTo>
                <a:lnTo>
                  <a:pt x="1096" y="308"/>
                </a:lnTo>
                <a:lnTo>
                  <a:pt x="1066" y="302"/>
                </a:lnTo>
                <a:lnTo>
                  <a:pt x="1066" y="266"/>
                </a:lnTo>
                <a:lnTo>
                  <a:pt x="976" y="226"/>
                </a:lnTo>
                <a:lnTo>
                  <a:pt x="914" y="234"/>
                </a:lnTo>
                <a:lnTo>
                  <a:pt x="878" y="252"/>
                </a:lnTo>
                <a:lnTo>
                  <a:pt x="882" y="298"/>
                </a:lnTo>
                <a:lnTo>
                  <a:pt x="844" y="292"/>
                </a:lnTo>
                <a:lnTo>
                  <a:pt x="838" y="266"/>
                </a:lnTo>
                <a:lnTo>
                  <a:pt x="874" y="234"/>
                </a:lnTo>
                <a:lnTo>
                  <a:pt x="810" y="232"/>
                </a:lnTo>
                <a:lnTo>
                  <a:pt x="792" y="238"/>
                </a:lnTo>
                <a:lnTo>
                  <a:pt x="784" y="258"/>
                </a:lnTo>
                <a:lnTo>
                  <a:pt x="808" y="262"/>
                </a:lnTo>
                <a:lnTo>
                  <a:pt x="804" y="286"/>
                </a:lnTo>
                <a:lnTo>
                  <a:pt x="762" y="290"/>
                </a:lnTo>
                <a:lnTo>
                  <a:pt x="756" y="306"/>
                </a:lnTo>
                <a:lnTo>
                  <a:pt x="696" y="306"/>
                </a:lnTo>
                <a:lnTo>
                  <a:pt x="696" y="306"/>
                </a:lnTo>
                <a:lnTo>
                  <a:pt x="696" y="290"/>
                </a:lnTo>
                <a:lnTo>
                  <a:pt x="694" y="278"/>
                </a:lnTo>
                <a:lnTo>
                  <a:pt x="692" y="274"/>
                </a:lnTo>
                <a:lnTo>
                  <a:pt x="692" y="274"/>
                </a:lnTo>
                <a:lnTo>
                  <a:pt x="740" y="272"/>
                </a:lnTo>
                <a:lnTo>
                  <a:pt x="774" y="238"/>
                </a:lnTo>
                <a:lnTo>
                  <a:pt x="756" y="228"/>
                </a:lnTo>
                <a:lnTo>
                  <a:pt x="730" y="254"/>
                </a:lnTo>
                <a:lnTo>
                  <a:pt x="688" y="250"/>
                </a:lnTo>
                <a:lnTo>
                  <a:pt x="662" y="216"/>
                </a:lnTo>
                <a:lnTo>
                  <a:pt x="608" y="216"/>
                </a:lnTo>
                <a:lnTo>
                  <a:pt x="550" y="258"/>
                </a:lnTo>
                <a:lnTo>
                  <a:pt x="602" y="258"/>
                </a:lnTo>
                <a:lnTo>
                  <a:pt x="608" y="274"/>
                </a:lnTo>
                <a:lnTo>
                  <a:pt x="594" y="286"/>
                </a:lnTo>
                <a:lnTo>
                  <a:pt x="652" y="288"/>
                </a:lnTo>
                <a:lnTo>
                  <a:pt x="660" y="308"/>
                </a:lnTo>
                <a:lnTo>
                  <a:pt x="596" y="306"/>
                </a:lnTo>
                <a:lnTo>
                  <a:pt x="592" y="290"/>
                </a:lnTo>
                <a:lnTo>
                  <a:pt x="552" y="282"/>
                </a:lnTo>
                <a:lnTo>
                  <a:pt x="530" y="270"/>
                </a:lnTo>
                <a:lnTo>
                  <a:pt x="482" y="270"/>
                </a:lnTo>
                <a:lnTo>
                  <a:pt x="482" y="270"/>
                </a:lnTo>
                <a:lnTo>
                  <a:pt x="512" y="248"/>
                </a:lnTo>
                <a:lnTo>
                  <a:pt x="542" y="228"/>
                </a:lnTo>
                <a:lnTo>
                  <a:pt x="574" y="210"/>
                </a:lnTo>
                <a:lnTo>
                  <a:pt x="608" y="192"/>
                </a:lnTo>
                <a:lnTo>
                  <a:pt x="640" y="176"/>
                </a:lnTo>
                <a:lnTo>
                  <a:pt x="674" y="160"/>
                </a:lnTo>
                <a:lnTo>
                  <a:pt x="710" y="146"/>
                </a:lnTo>
                <a:lnTo>
                  <a:pt x="744" y="134"/>
                </a:lnTo>
                <a:lnTo>
                  <a:pt x="780" y="124"/>
                </a:lnTo>
                <a:lnTo>
                  <a:pt x="816" y="114"/>
                </a:lnTo>
                <a:lnTo>
                  <a:pt x="854" y="104"/>
                </a:lnTo>
                <a:lnTo>
                  <a:pt x="892" y="98"/>
                </a:lnTo>
                <a:lnTo>
                  <a:pt x="930" y="92"/>
                </a:lnTo>
                <a:lnTo>
                  <a:pt x="968" y="88"/>
                </a:lnTo>
                <a:lnTo>
                  <a:pt x="1006" y="86"/>
                </a:lnTo>
                <a:lnTo>
                  <a:pt x="1046" y="86"/>
                </a:lnTo>
                <a:lnTo>
                  <a:pt x="1046" y="86"/>
                </a:lnTo>
                <a:lnTo>
                  <a:pt x="1092" y="86"/>
                </a:lnTo>
                <a:lnTo>
                  <a:pt x="1136" y="90"/>
                </a:lnTo>
                <a:lnTo>
                  <a:pt x="1180" y="94"/>
                </a:lnTo>
                <a:lnTo>
                  <a:pt x="1224" y="102"/>
                </a:lnTo>
                <a:lnTo>
                  <a:pt x="1266" y="112"/>
                </a:lnTo>
                <a:lnTo>
                  <a:pt x="1308" y="122"/>
                </a:lnTo>
                <a:lnTo>
                  <a:pt x="1350" y="136"/>
                </a:lnTo>
                <a:lnTo>
                  <a:pt x="1390" y="150"/>
                </a:lnTo>
                <a:lnTo>
                  <a:pt x="1430" y="166"/>
                </a:lnTo>
                <a:lnTo>
                  <a:pt x="1470" y="184"/>
                </a:lnTo>
                <a:lnTo>
                  <a:pt x="1506" y="204"/>
                </a:lnTo>
                <a:lnTo>
                  <a:pt x="1544" y="226"/>
                </a:lnTo>
                <a:lnTo>
                  <a:pt x="1580" y="248"/>
                </a:lnTo>
                <a:lnTo>
                  <a:pt x="1614" y="272"/>
                </a:lnTo>
                <a:lnTo>
                  <a:pt x="1648" y="298"/>
                </a:lnTo>
                <a:lnTo>
                  <a:pt x="1680" y="326"/>
                </a:lnTo>
                <a:lnTo>
                  <a:pt x="1668" y="346"/>
                </a:lnTo>
                <a:lnTo>
                  <a:pt x="1624" y="364"/>
                </a:lnTo>
                <a:lnTo>
                  <a:pt x="1606" y="384"/>
                </a:lnTo>
                <a:lnTo>
                  <a:pt x="1610" y="408"/>
                </a:lnTo>
                <a:lnTo>
                  <a:pt x="1632" y="410"/>
                </a:lnTo>
                <a:lnTo>
                  <a:pt x="1646" y="444"/>
                </a:lnTo>
                <a:lnTo>
                  <a:pt x="1686" y="428"/>
                </a:lnTo>
                <a:lnTo>
                  <a:pt x="1692" y="474"/>
                </a:lnTo>
                <a:lnTo>
                  <a:pt x="1680" y="474"/>
                </a:lnTo>
                <a:lnTo>
                  <a:pt x="1648" y="470"/>
                </a:lnTo>
                <a:lnTo>
                  <a:pt x="1612" y="476"/>
                </a:lnTo>
                <a:lnTo>
                  <a:pt x="1578" y="526"/>
                </a:lnTo>
                <a:lnTo>
                  <a:pt x="1528" y="534"/>
                </a:lnTo>
                <a:lnTo>
                  <a:pt x="1520" y="576"/>
                </a:lnTo>
                <a:lnTo>
                  <a:pt x="1542" y="580"/>
                </a:lnTo>
                <a:lnTo>
                  <a:pt x="1536" y="608"/>
                </a:lnTo>
                <a:lnTo>
                  <a:pt x="1486" y="598"/>
                </a:lnTo>
                <a:lnTo>
                  <a:pt x="1442" y="608"/>
                </a:lnTo>
                <a:lnTo>
                  <a:pt x="1432" y="634"/>
                </a:lnTo>
                <a:lnTo>
                  <a:pt x="1440" y="686"/>
                </a:lnTo>
                <a:lnTo>
                  <a:pt x="1466" y="698"/>
                </a:lnTo>
                <a:lnTo>
                  <a:pt x="1510" y="698"/>
                </a:lnTo>
                <a:lnTo>
                  <a:pt x="1540" y="696"/>
                </a:lnTo>
                <a:lnTo>
                  <a:pt x="1550" y="672"/>
                </a:lnTo>
                <a:lnTo>
                  <a:pt x="1596" y="610"/>
                </a:lnTo>
                <a:lnTo>
                  <a:pt x="1628" y="616"/>
                </a:lnTo>
                <a:lnTo>
                  <a:pt x="1658" y="590"/>
                </a:lnTo>
                <a:lnTo>
                  <a:pt x="1664" y="610"/>
                </a:lnTo>
                <a:lnTo>
                  <a:pt x="1738" y="662"/>
                </a:lnTo>
                <a:lnTo>
                  <a:pt x="1730" y="674"/>
                </a:lnTo>
                <a:lnTo>
                  <a:pt x="1696" y="672"/>
                </a:lnTo>
                <a:lnTo>
                  <a:pt x="1708" y="690"/>
                </a:lnTo>
                <a:lnTo>
                  <a:pt x="1730" y="694"/>
                </a:lnTo>
                <a:lnTo>
                  <a:pt x="1754" y="684"/>
                </a:lnTo>
                <a:lnTo>
                  <a:pt x="1754" y="656"/>
                </a:lnTo>
                <a:lnTo>
                  <a:pt x="1764" y="650"/>
                </a:lnTo>
                <a:lnTo>
                  <a:pt x="1756" y="640"/>
                </a:lnTo>
                <a:lnTo>
                  <a:pt x="1706" y="612"/>
                </a:lnTo>
                <a:lnTo>
                  <a:pt x="1692" y="576"/>
                </a:lnTo>
                <a:lnTo>
                  <a:pt x="1734" y="576"/>
                </a:lnTo>
                <a:lnTo>
                  <a:pt x="1748" y="588"/>
                </a:lnTo>
                <a:lnTo>
                  <a:pt x="1784" y="620"/>
                </a:lnTo>
                <a:lnTo>
                  <a:pt x="1784" y="656"/>
                </a:lnTo>
                <a:lnTo>
                  <a:pt x="1822" y="696"/>
                </a:lnTo>
                <a:lnTo>
                  <a:pt x="1836" y="642"/>
                </a:lnTo>
                <a:lnTo>
                  <a:pt x="1862" y="628"/>
                </a:lnTo>
                <a:lnTo>
                  <a:pt x="1866" y="672"/>
                </a:lnTo>
                <a:lnTo>
                  <a:pt x="1892" y="700"/>
                </a:lnTo>
                <a:lnTo>
                  <a:pt x="1942" y="700"/>
                </a:lnTo>
                <a:lnTo>
                  <a:pt x="1942" y="700"/>
                </a:lnTo>
                <a:lnTo>
                  <a:pt x="1956" y="738"/>
                </a:lnTo>
                <a:lnTo>
                  <a:pt x="1968" y="776"/>
                </a:lnTo>
                <a:lnTo>
                  <a:pt x="1962" y="780"/>
                </a:lnTo>
                <a:close/>
                <a:moveTo>
                  <a:pt x="570" y="474"/>
                </a:moveTo>
                <a:lnTo>
                  <a:pt x="596" y="462"/>
                </a:lnTo>
                <a:lnTo>
                  <a:pt x="618" y="468"/>
                </a:lnTo>
                <a:lnTo>
                  <a:pt x="610" y="498"/>
                </a:lnTo>
                <a:lnTo>
                  <a:pt x="586" y="506"/>
                </a:lnTo>
                <a:lnTo>
                  <a:pt x="570" y="474"/>
                </a:lnTo>
                <a:close/>
                <a:moveTo>
                  <a:pt x="704" y="546"/>
                </a:moveTo>
                <a:lnTo>
                  <a:pt x="704" y="566"/>
                </a:lnTo>
                <a:lnTo>
                  <a:pt x="646" y="566"/>
                </a:lnTo>
                <a:lnTo>
                  <a:pt x="624" y="560"/>
                </a:lnTo>
                <a:lnTo>
                  <a:pt x="630" y="546"/>
                </a:lnTo>
                <a:lnTo>
                  <a:pt x="658" y="536"/>
                </a:lnTo>
                <a:lnTo>
                  <a:pt x="696" y="536"/>
                </a:lnTo>
                <a:lnTo>
                  <a:pt x="696" y="546"/>
                </a:lnTo>
                <a:lnTo>
                  <a:pt x="704" y="546"/>
                </a:lnTo>
                <a:close/>
                <a:moveTo>
                  <a:pt x="730" y="574"/>
                </a:moveTo>
                <a:lnTo>
                  <a:pt x="730" y="594"/>
                </a:lnTo>
                <a:lnTo>
                  <a:pt x="716" y="602"/>
                </a:lnTo>
                <a:lnTo>
                  <a:pt x="698" y="606"/>
                </a:lnTo>
                <a:lnTo>
                  <a:pt x="698" y="606"/>
                </a:lnTo>
                <a:lnTo>
                  <a:pt x="698" y="574"/>
                </a:lnTo>
                <a:lnTo>
                  <a:pt x="730" y="574"/>
                </a:lnTo>
                <a:close/>
                <a:moveTo>
                  <a:pt x="714" y="566"/>
                </a:moveTo>
                <a:lnTo>
                  <a:pt x="714" y="544"/>
                </a:lnTo>
                <a:lnTo>
                  <a:pt x="734" y="562"/>
                </a:lnTo>
                <a:lnTo>
                  <a:pt x="714" y="566"/>
                </a:lnTo>
                <a:close/>
                <a:moveTo>
                  <a:pt x="722" y="612"/>
                </a:moveTo>
                <a:lnTo>
                  <a:pt x="722" y="632"/>
                </a:lnTo>
                <a:lnTo>
                  <a:pt x="710" y="646"/>
                </a:lnTo>
                <a:lnTo>
                  <a:pt x="678" y="646"/>
                </a:lnTo>
                <a:lnTo>
                  <a:pt x="684" y="624"/>
                </a:lnTo>
                <a:lnTo>
                  <a:pt x="698" y="622"/>
                </a:lnTo>
                <a:lnTo>
                  <a:pt x="700" y="616"/>
                </a:lnTo>
                <a:lnTo>
                  <a:pt x="722" y="612"/>
                </a:lnTo>
                <a:close/>
                <a:moveTo>
                  <a:pt x="646" y="574"/>
                </a:moveTo>
                <a:lnTo>
                  <a:pt x="678" y="574"/>
                </a:lnTo>
                <a:lnTo>
                  <a:pt x="638" y="632"/>
                </a:lnTo>
                <a:lnTo>
                  <a:pt x="622" y="622"/>
                </a:lnTo>
                <a:lnTo>
                  <a:pt x="624" y="598"/>
                </a:lnTo>
                <a:lnTo>
                  <a:pt x="646" y="574"/>
                </a:lnTo>
                <a:close/>
                <a:moveTo>
                  <a:pt x="776" y="606"/>
                </a:moveTo>
                <a:lnTo>
                  <a:pt x="776" y="624"/>
                </a:lnTo>
                <a:lnTo>
                  <a:pt x="746" y="624"/>
                </a:lnTo>
                <a:lnTo>
                  <a:pt x="738" y="612"/>
                </a:lnTo>
                <a:lnTo>
                  <a:pt x="738" y="596"/>
                </a:lnTo>
                <a:lnTo>
                  <a:pt x="740" y="596"/>
                </a:lnTo>
                <a:lnTo>
                  <a:pt x="776" y="606"/>
                </a:lnTo>
                <a:close/>
                <a:moveTo>
                  <a:pt x="748" y="580"/>
                </a:moveTo>
                <a:lnTo>
                  <a:pt x="758" y="572"/>
                </a:lnTo>
                <a:lnTo>
                  <a:pt x="772" y="580"/>
                </a:lnTo>
                <a:lnTo>
                  <a:pt x="760" y="590"/>
                </a:lnTo>
                <a:lnTo>
                  <a:pt x="748" y="580"/>
                </a:lnTo>
                <a:close/>
                <a:moveTo>
                  <a:pt x="1978" y="828"/>
                </a:moveTo>
                <a:lnTo>
                  <a:pt x="1980" y="826"/>
                </a:lnTo>
                <a:lnTo>
                  <a:pt x="1980" y="826"/>
                </a:lnTo>
                <a:lnTo>
                  <a:pt x="1984" y="842"/>
                </a:lnTo>
                <a:lnTo>
                  <a:pt x="1978" y="828"/>
                </a:ln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914278"/>
            <a:endParaRPr lang="en-US" sz="1765" dirty="0">
              <a:solidFill>
                <a:srgbClr val="00188F"/>
              </a:solidFill>
            </a:endParaRPr>
          </a:p>
        </p:txBody>
      </p:sp>
      <p:sp>
        <p:nvSpPr>
          <p:cNvPr id="34" name="Freeform 5"/>
          <p:cNvSpPr>
            <a:spLocks noEditPoints="1"/>
          </p:cNvSpPr>
          <p:nvPr/>
        </p:nvSpPr>
        <p:spPr bwMode="auto">
          <a:xfrm>
            <a:off x="10964555" y="3462916"/>
            <a:ext cx="1099043" cy="934065"/>
          </a:xfrm>
          <a:custGeom>
            <a:avLst/>
            <a:gdLst>
              <a:gd name="T0" fmla="*/ 2148 w 2718"/>
              <a:gd name="T1" fmla="*/ 1984 h 2310"/>
              <a:gd name="T2" fmla="*/ 1996 w 2718"/>
              <a:gd name="T3" fmla="*/ 1982 h 2310"/>
              <a:gd name="T4" fmla="*/ 1838 w 2718"/>
              <a:gd name="T5" fmla="*/ 1960 h 2310"/>
              <a:gd name="T6" fmla="*/ 1696 w 2718"/>
              <a:gd name="T7" fmla="*/ 1914 h 2310"/>
              <a:gd name="T8" fmla="*/ 1566 w 2718"/>
              <a:gd name="T9" fmla="*/ 1846 h 2310"/>
              <a:gd name="T10" fmla="*/ 1448 w 2718"/>
              <a:gd name="T11" fmla="*/ 1764 h 2310"/>
              <a:gd name="T12" fmla="*/ 1340 w 2718"/>
              <a:gd name="T13" fmla="*/ 1668 h 2310"/>
              <a:gd name="T14" fmla="*/ 1442 w 2718"/>
              <a:gd name="T15" fmla="*/ 1542 h 2310"/>
              <a:gd name="T16" fmla="*/ 1576 w 2718"/>
              <a:gd name="T17" fmla="*/ 1366 h 2310"/>
              <a:gd name="T18" fmla="*/ 1654 w 2718"/>
              <a:gd name="T19" fmla="*/ 1440 h 2310"/>
              <a:gd name="T20" fmla="*/ 1736 w 2718"/>
              <a:gd name="T21" fmla="*/ 1504 h 2310"/>
              <a:gd name="T22" fmla="*/ 1824 w 2718"/>
              <a:gd name="T23" fmla="*/ 1552 h 2310"/>
              <a:gd name="T24" fmla="*/ 1916 w 2718"/>
              <a:gd name="T25" fmla="*/ 1586 h 2310"/>
              <a:gd name="T26" fmla="*/ 2016 w 2718"/>
              <a:gd name="T27" fmla="*/ 1602 h 2310"/>
              <a:gd name="T28" fmla="*/ 2148 w 2718"/>
              <a:gd name="T29" fmla="*/ 1332 h 2310"/>
              <a:gd name="T30" fmla="*/ 284 w 2718"/>
              <a:gd name="T31" fmla="*/ 734 h 2310"/>
              <a:gd name="T32" fmla="*/ 350 w 2718"/>
              <a:gd name="T33" fmla="*/ 736 h 2310"/>
              <a:gd name="T34" fmla="*/ 442 w 2718"/>
              <a:gd name="T35" fmla="*/ 756 h 2310"/>
              <a:gd name="T36" fmla="*/ 528 w 2718"/>
              <a:gd name="T37" fmla="*/ 792 h 2310"/>
              <a:gd name="T38" fmla="*/ 610 w 2718"/>
              <a:gd name="T39" fmla="*/ 840 h 2310"/>
              <a:gd name="T40" fmla="*/ 736 w 2718"/>
              <a:gd name="T41" fmla="*/ 946 h 2310"/>
              <a:gd name="T42" fmla="*/ 800 w 2718"/>
              <a:gd name="T43" fmla="*/ 862 h 2310"/>
              <a:gd name="T44" fmla="*/ 970 w 2718"/>
              <a:gd name="T45" fmla="*/ 644 h 2310"/>
              <a:gd name="T46" fmla="*/ 864 w 2718"/>
              <a:gd name="T47" fmla="*/ 554 h 2310"/>
              <a:gd name="T48" fmla="*/ 750 w 2718"/>
              <a:gd name="T49" fmla="*/ 478 h 2310"/>
              <a:gd name="T50" fmla="*/ 626 w 2718"/>
              <a:gd name="T51" fmla="*/ 416 h 2310"/>
              <a:gd name="T52" fmla="*/ 488 w 2718"/>
              <a:gd name="T53" fmla="*/ 374 h 2310"/>
              <a:gd name="T54" fmla="*/ 338 w 2718"/>
              <a:gd name="T55" fmla="*/ 354 h 2310"/>
              <a:gd name="T56" fmla="*/ 0 w 2718"/>
              <a:gd name="T57" fmla="*/ 734 h 2310"/>
              <a:gd name="T58" fmla="*/ 2052 w 2718"/>
              <a:gd name="T59" fmla="*/ 326 h 2310"/>
              <a:gd name="T60" fmla="*/ 1960 w 2718"/>
              <a:gd name="T61" fmla="*/ 330 h 2310"/>
              <a:gd name="T62" fmla="*/ 1832 w 2718"/>
              <a:gd name="T63" fmla="*/ 350 h 2310"/>
              <a:gd name="T64" fmla="*/ 1712 w 2718"/>
              <a:gd name="T65" fmla="*/ 388 h 2310"/>
              <a:gd name="T66" fmla="*/ 1604 w 2718"/>
              <a:gd name="T67" fmla="*/ 440 h 2310"/>
              <a:gd name="T68" fmla="*/ 1502 w 2718"/>
              <a:gd name="T69" fmla="*/ 504 h 2310"/>
              <a:gd name="T70" fmla="*/ 1378 w 2718"/>
              <a:gd name="T71" fmla="*/ 604 h 2310"/>
              <a:gd name="T72" fmla="*/ 1212 w 2718"/>
              <a:gd name="T73" fmla="*/ 778 h 2310"/>
              <a:gd name="T74" fmla="*/ 1016 w 2718"/>
              <a:gd name="T75" fmla="*/ 1026 h 2310"/>
              <a:gd name="T76" fmla="*/ 892 w 2718"/>
              <a:gd name="T77" fmla="*/ 1186 h 2310"/>
              <a:gd name="T78" fmla="*/ 768 w 2718"/>
              <a:gd name="T79" fmla="*/ 1330 h 2310"/>
              <a:gd name="T80" fmla="*/ 640 w 2718"/>
              <a:gd name="T81" fmla="*/ 1448 h 2310"/>
              <a:gd name="T82" fmla="*/ 524 w 2718"/>
              <a:gd name="T83" fmla="*/ 1520 h 2310"/>
              <a:gd name="T84" fmla="*/ 448 w 2718"/>
              <a:gd name="T85" fmla="*/ 1550 h 2310"/>
              <a:gd name="T86" fmla="*/ 370 w 2718"/>
              <a:gd name="T87" fmla="*/ 1570 h 2310"/>
              <a:gd name="T88" fmla="*/ 284 w 2718"/>
              <a:gd name="T89" fmla="*/ 1576 h 2310"/>
              <a:gd name="T90" fmla="*/ 284 w 2718"/>
              <a:gd name="T91" fmla="*/ 1956 h 2310"/>
              <a:gd name="T92" fmla="*/ 376 w 2718"/>
              <a:gd name="T93" fmla="*/ 1952 h 2310"/>
              <a:gd name="T94" fmla="*/ 504 w 2718"/>
              <a:gd name="T95" fmla="*/ 1930 h 2310"/>
              <a:gd name="T96" fmla="*/ 622 w 2718"/>
              <a:gd name="T97" fmla="*/ 1894 h 2310"/>
              <a:gd name="T98" fmla="*/ 732 w 2718"/>
              <a:gd name="T99" fmla="*/ 1842 h 2310"/>
              <a:gd name="T100" fmla="*/ 834 w 2718"/>
              <a:gd name="T101" fmla="*/ 1778 h 2310"/>
              <a:gd name="T102" fmla="*/ 956 w 2718"/>
              <a:gd name="T103" fmla="*/ 1678 h 2310"/>
              <a:gd name="T104" fmla="*/ 1122 w 2718"/>
              <a:gd name="T105" fmla="*/ 1504 h 2310"/>
              <a:gd name="T106" fmla="*/ 1320 w 2718"/>
              <a:gd name="T107" fmla="*/ 1256 h 2310"/>
              <a:gd name="T108" fmla="*/ 1444 w 2718"/>
              <a:gd name="T109" fmla="*/ 1096 h 2310"/>
              <a:gd name="T110" fmla="*/ 1566 w 2718"/>
              <a:gd name="T111" fmla="*/ 952 h 2310"/>
              <a:gd name="T112" fmla="*/ 1696 w 2718"/>
              <a:gd name="T113" fmla="*/ 834 h 2310"/>
              <a:gd name="T114" fmla="*/ 1812 w 2718"/>
              <a:gd name="T115" fmla="*/ 762 h 2310"/>
              <a:gd name="T116" fmla="*/ 1886 w 2718"/>
              <a:gd name="T117" fmla="*/ 732 h 2310"/>
              <a:gd name="T118" fmla="*/ 1966 w 2718"/>
              <a:gd name="T119" fmla="*/ 712 h 2310"/>
              <a:gd name="T120" fmla="*/ 2052 w 2718"/>
              <a:gd name="T121" fmla="*/ 706 h 2310"/>
              <a:gd name="T122" fmla="*/ 2718 w 2718"/>
              <a:gd name="T123" fmla="*/ 49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8" h="2310">
                <a:moveTo>
                  <a:pt x="2718" y="1820"/>
                </a:moveTo>
                <a:lnTo>
                  <a:pt x="2148" y="2310"/>
                </a:lnTo>
                <a:lnTo>
                  <a:pt x="2148" y="1984"/>
                </a:lnTo>
                <a:lnTo>
                  <a:pt x="2052" y="1984"/>
                </a:lnTo>
                <a:lnTo>
                  <a:pt x="2052" y="1984"/>
                </a:lnTo>
                <a:lnTo>
                  <a:pt x="1996" y="1982"/>
                </a:lnTo>
                <a:lnTo>
                  <a:pt x="1942" y="1978"/>
                </a:lnTo>
                <a:lnTo>
                  <a:pt x="1888" y="1970"/>
                </a:lnTo>
                <a:lnTo>
                  <a:pt x="1838" y="1960"/>
                </a:lnTo>
                <a:lnTo>
                  <a:pt x="1790" y="1946"/>
                </a:lnTo>
                <a:lnTo>
                  <a:pt x="1742" y="1932"/>
                </a:lnTo>
                <a:lnTo>
                  <a:pt x="1696" y="1914"/>
                </a:lnTo>
                <a:lnTo>
                  <a:pt x="1652" y="1894"/>
                </a:lnTo>
                <a:lnTo>
                  <a:pt x="1608" y="1872"/>
                </a:lnTo>
                <a:lnTo>
                  <a:pt x="1566" y="1846"/>
                </a:lnTo>
                <a:lnTo>
                  <a:pt x="1526" y="1820"/>
                </a:lnTo>
                <a:lnTo>
                  <a:pt x="1486" y="1794"/>
                </a:lnTo>
                <a:lnTo>
                  <a:pt x="1448" y="1764"/>
                </a:lnTo>
                <a:lnTo>
                  <a:pt x="1412" y="1734"/>
                </a:lnTo>
                <a:lnTo>
                  <a:pt x="1376" y="1700"/>
                </a:lnTo>
                <a:lnTo>
                  <a:pt x="1340" y="1668"/>
                </a:lnTo>
                <a:lnTo>
                  <a:pt x="1340" y="1668"/>
                </a:lnTo>
                <a:lnTo>
                  <a:pt x="1392" y="1604"/>
                </a:lnTo>
                <a:lnTo>
                  <a:pt x="1442" y="1542"/>
                </a:lnTo>
                <a:lnTo>
                  <a:pt x="1536" y="1420"/>
                </a:lnTo>
                <a:lnTo>
                  <a:pt x="1536" y="1420"/>
                </a:lnTo>
                <a:lnTo>
                  <a:pt x="1576" y="1366"/>
                </a:lnTo>
                <a:lnTo>
                  <a:pt x="1576" y="1366"/>
                </a:lnTo>
                <a:lnTo>
                  <a:pt x="1628" y="1418"/>
                </a:lnTo>
                <a:lnTo>
                  <a:pt x="1654" y="1440"/>
                </a:lnTo>
                <a:lnTo>
                  <a:pt x="1682" y="1464"/>
                </a:lnTo>
                <a:lnTo>
                  <a:pt x="1708" y="1484"/>
                </a:lnTo>
                <a:lnTo>
                  <a:pt x="1736" y="1504"/>
                </a:lnTo>
                <a:lnTo>
                  <a:pt x="1764" y="1522"/>
                </a:lnTo>
                <a:lnTo>
                  <a:pt x="1794" y="1538"/>
                </a:lnTo>
                <a:lnTo>
                  <a:pt x="1824" y="1552"/>
                </a:lnTo>
                <a:lnTo>
                  <a:pt x="1854" y="1566"/>
                </a:lnTo>
                <a:lnTo>
                  <a:pt x="1884" y="1576"/>
                </a:lnTo>
                <a:lnTo>
                  <a:pt x="1916" y="1586"/>
                </a:lnTo>
                <a:lnTo>
                  <a:pt x="1948" y="1594"/>
                </a:lnTo>
                <a:lnTo>
                  <a:pt x="1982" y="1598"/>
                </a:lnTo>
                <a:lnTo>
                  <a:pt x="2016" y="1602"/>
                </a:lnTo>
                <a:lnTo>
                  <a:pt x="2052" y="1604"/>
                </a:lnTo>
                <a:lnTo>
                  <a:pt x="2148" y="1604"/>
                </a:lnTo>
                <a:lnTo>
                  <a:pt x="2148" y="1332"/>
                </a:lnTo>
                <a:lnTo>
                  <a:pt x="2718" y="1820"/>
                </a:lnTo>
                <a:close/>
                <a:moveTo>
                  <a:pt x="0" y="734"/>
                </a:moveTo>
                <a:lnTo>
                  <a:pt x="284" y="734"/>
                </a:lnTo>
                <a:lnTo>
                  <a:pt x="284" y="734"/>
                </a:lnTo>
                <a:lnTo>
                  <a:pt x="318" y="734"/>
                </a:lnTo>
                <a:lnTo>
                  <a:pt x="350" y="736"/>
                </a:lnTo>
                <a:lnTo>
                  <a:pt x="382" y="742"/>
                </a:lnTo>
                <a:lnTo>
                  <a:pt x="412" y="748"/>
                </a:lnTo>
                <a:lnTo>
                  <a:pt x="442" y="756"/>
                </a:lnTo>
                <a:lnTo>
                  <a:pt x="472" y="766"/>
                </a:lnTo>
                <a:lnTo>
                  <a:pt x="500" y="778"/>
                </a:lnTo>
                <a:lnTo>
                  <a:pt x="528" y="792"/>
                </a:lnTo>
                <a:lnTo>
                  <a:pt x="556" y="806"/>
                </a:lnTo>
                <a:lnTo>
                  <a:pt x="582" y="822"/>
                </a:lnTo>
                <a:lnTo>
                  <a:pt x="610" y="840"/>
                </a:lnTo>
                <a:lnTo>
                  <a:pt x="636" y="858"/>
                </a:lnTo>
                <a:lnTo>
                  <a:pt x="686" y="900"/>
                </a:lnTo>
                <a:lnTo>
                  <a:pt x="736" y="946"/>
                </a:lnTo>
                <a:lnTo>
                  <a:pt x="736" y="946"/>
                </a:lnTo>
                <a:lnTo>
                  <a:pt x="800" y="862"/>
                </a:lnTo>
                <a:lnTo>
                  <a:pt x="800" y="862"/>
                </a:lnTo>
                <a:lnTo>
                  <a:pt x="882" y="754"/>
                </a:lnTo>
                <a:lnTo>
                  <a:pt x="970" y="644"/>
                </a:lnTo>
                <a:lnTo>
                  <a:pt x="970" y="644"/>
                </a:lnTo>
                <a:lnTo>
                  <a:pt x="936" y="614"/>
                </a:lnTo>
                <a:lnTo>
                  <a:pt x="900" y="584"/>
                </a:lnTo>
                <a:lnTo>
                  <a:pt x="864" y="554"/>
                </a:lnTo>
                <a:lnTo>
                  <a:pt x="828" y="528"/>
                </a:lnTo>
                <a:lnTo>
                  <a:pt x="790" y="502"/>
                </a:lnTo>
                <a:lnTo>
                  <a:pt x="750" y="478"/>
                </a:lnTo>
                <a:lnTo>
                  <a:pt x="710" y="456"/>
                </a:lnTo>
                <a:lnTo>
                  <a:pt x="668" y="436"/>
                </a:lnTo>
                <a:lnTo>
                  <a:pt x="626" y="416"/>
                </a:lnTo>
                <a:lnTo>
                  <a:pt x="582" y="400"/>
                </a:lnTo>
                <a:lnTo>
                  <a:pt x="536" y="386"/>
                </a:lnTo>
                <a:lnTo>
                  <a:pt x="488" y="374"/>
                </a:lnTo>
                <a:lnTo>
                  <a:pt x="440" y="364"/>
                </a:lnTo>
                <a:lnTo>
                  <a:pt x="390" y="358"/>
                </a:lnTo>
                <a:lnTo>
                  <a:pt x="338" y="354"/>
                </a:lnTo>
                <a:lnTo>
                  <a:pt x="284" y="352"/>
                </a:lnTo>
                <a:lnTo>
                  <a:pt x="0" y="352"/>
                </a:lnTo>
                <a:lnTo>
                  <a:pt x="0" y="734"/>
                </a:lnTo>
                <a:close/>
                <a:moveTo>
                  <a:pt x="2148" y="0"/>
                </a:moveTo>
                <a:lnTo>
                  <a:pt x="2148" y="326"/>
                </a:lnTo>
                <a:lnTo>
                  <a:pt x="2052" y="326"/>
                </a:lnTo>
                <a:lnTo>
                  <a:pt x="2052" y="326"/>
                </a:lnTo>
                <a:lnTo>
                  <a:pt x="2004" y="326"/>
                </a:lnTo>
                <a:lnTo>
                  <a:pt x="1960" y="330"/>
                </a:lnTo>
                <a:lnTo>
                  <a:pt x="1916" y="334"/>
                </a:lnTo>
                <a:lnTo>
                  <a:pt x="1874" y="342"/>
                </a:lnTo>
                <a:lnTo>
                  <a:pt x="1832" y="350"/>
                </a:lnTo>
                <a:lnTo>
                  <a:pt x="1790" y="362"/>
                </a:lnTo>
                <a:lnTo>
                  <a:pt x="1752" y="374"/>
                </a:lnTo>
                <a:lnTo>
                  <a:pt x="1712" y="388"/>
                </a:lnTo>
                <a:lnTo>
                  <a:pt x="1676" y="404"/>
                </a:lnTo>
                <a:lnTo>
                  <a:pt x="1640" y="422"/>
                </a:lnTo>
                <a:lnTo>
                  <a:pt x="1604" y="440"/>
                </a:lnTo>
                <a:lnTo>
                  <a:pt x="1570" y="460"/>
                </a:lnTo>
                <a:lnTo>
                  <a:pt x="1536" y="482"/>
                </a:lnTo>
                <a:lnTo>
                  <a:pt x="1502" y="504"/>
                </a:lnTo>
                <a:lnTo>
                  <a:pt x="1470" y="528"/>
                </a:lnTo>
                <a:lnTo>
                  <a:pt x="1440" y="552"/>
                </a:lnTo>
                <a:lnTo>
                  <a:pt x="1378" y="604"/>
                </a:lnTo>
                <a:lnTo>
                  <a:pt x="1322" y="660"/>
                </a:lnTo>
                <a:lnTo>
                  <a:pt x="1266" y="718"/>
                </a:lnTo>
                <a:lnTo>
                  <a:pt x="1212" y="778"/>
                </a:lnTo>
                <a:lnTo>
                  <a:pt x="1162" y="840"/>
                </a:lnTo>
                <a:lnTo>
                  <a:pt x="1112" y="902"/>
                </a:lnTo>
                <a:lnTo>
                  <a:pt x="1016" y="1026"/>
                </a:lnTo>
                <a:lnTo>
                  <a:pt x="1016" y="1026"/>
                </a:lnTo>
                <a:lnTo>
                  <a:pt x="934" y="1134"/>
                </a:lnTo>
                <a:lnTo>
                  <a:pt x="892" y="1186"/>
                </a:lnTo>
                <a:lnTo>
                  <a:pt x="852" y="1236"/>
                </a:lnTo>
                <a:lnTo>
                  <a:pt x="810" y="1284"/>
                </a:lnTo>
                <a:lnTo>
                  <a:pt x="768" y="1330"/>
                </a:lnTo>
                <a:lnTo>
                  <a:pt x="726" y="1372"/>
                </a:lnTo>
                <a:lnTo>
                  <a:pt x="684" y="1412"/>
                </a:lnTo>
                <a:lnTo>
                  <a:pt x="640" y="1448"/>
                </a:lnTo>
                <a:lnTo>
                  <a:pt x="594" y="1480"/>
                </a:lnTo>
                <a:lnTo>
                  <a:pt x="548" y="1508"/>
                </a:lnTo>
                <a:lnTo>
                  <a:pt x="524" y="1520"/>
                </a:lnTo>
                <a:lnTo>
                  <a:pt x="500" y="1532"/>
                </a:lnTo>
                <a:lnTo>
                  <a:pt x="474" y="1542"/>
                </a:lnTo>
                <a:lnTo>
                  <a:pt x="448" y="1550"/>
                </a:lnTo>
                <a:lnTo>
                  <a:pt x="422" y="1558"/>
                </a:lnTo>
                <a:lnTo>
                  <a:pt x="396" y="1564"/>
                </a:lnTo>
                <a:lnTo>
                  <a:pt x="370" y="1570"/>
                </a:lnTo>
                <a:lnTo>
                  <a:pt x="342" y="1572"/>
                </a:lnTo>
                <a:lnTo>
                  <a:pt x="314" y="1576"/>
                </a:lnTo>
                <a:lnTo>
                  <a:pt x="284" y="1576"/>
                </a:lnTo>
                <a:lnTo>
                  <a:pt x="0" y="1576"/>
                </a:lnTo>
                <a:lnTo>
                  <a:pt x="0" y="1956"/>
                </a:lnTo>
                <a:lnTo>
                  <a:pt x="284" y="1956"/>
                </a:lnTo>
                <a:lnTo>
                  <a:pt x="284" y="1956"/>
                </a:lnTo>
                <a:lnTo>
                  <a:pt x="330" y="1956"/>
                </a:lnTo>
                <a:lnTo>
                  <a:pt x="376" y="1952"/>
                </a:lnTo>
                <a:lnTo>
                  <a:pt x="420" y="1948"/>
                </a:lnTo>
                <a:lnTo>
                  <a:pt x="462" y="1940"/>
                </a:lnTo>
                <a:lnTo>
                  <a:pt x="504" y="1930"/>
                </a:lnTo>
                <a:lnTo>
                  <a:pt x="544" y="1920"/>
                </a:lnTo>
                <a:lnTo>
                  <a:pt x="584" y="1908"/>
                </a:lnTo>
                <a:lnTo>
                  <a:pt x="622" y="1894"/>
                </a:lnTo>
                <a:lnTo>
                  <a:pt x="660" y="1878"/>
                </a:lnTo>
                <a:lnTo>
                  <a:pt x="696" y="1860"/>
                </a:lnTo>
                <a:lnTo>
                  <a:pt x="732" y="1842"/>
                </a:lnTo>
                <a:lnTo>
                  <a:pt x="766" y="1822"/>
                </a:lnTo>
                <a:lnTo>
                  <a:pt x="800" y="1800"/>
                </a:lnTo>
                <a:lnTo>
                  <a:pt x="834" y="1778"/>
                </a:lnTo>
                <a:lnTo>
                  <a:pt x="866" y="1754"/>
                </a:lnTo>
                <a:lnTo>
                  <a:pt x="896" y="1730"/>
                </a:lnTo>
                <a:lnTo>
                  <a:pt x="956" y="1678"/>
                </a:lnTo>
                <a:lnTo>
                  <a:pt x="1014" y="1622"/>
                </a:lnTo>
                <a:lnTo>
                  <a:pt x="1070" y="1564"/>
                </a:lnTo>
                <a:lnTo>
                  <a:pt x="1122" y="1504"/>
                </a:lnTo>
                <a:lnTo>
                  <a:pt x="1174" y="1442"/>
                </a:lnTo>
                <a:lnTo>
                  <a:pt x="1224" y="1380"/>
                </a:lnTo>
                <a:lnTo>
                  <a:pt x="1320" y="1256"/>
                </a:lnTo>
                <a:lnTo>
                  <a:pt x="1320" y="1256"/>
                </a:lnTo>
                <a:lnTo>
                  <a:pt x="1402" y="1148"/>
                </a:lnTo>
                <a:lnTo>
                  <a:pt x="1444" y="1096"/>
                </a:lnTo>
                <a:lnTo>
                  <a:pt x="1484" y="1046"/>
                </a:lnTo>
                <a:lnTo>
                  <a:pt x="1526" y="998"/>
                </a:lnTo>
                <a:lnTo>
                  <a:pt x="1566" y="952"/>
                </a:lnTo>
                <a:lnTo>
                  <a:pt x="1610" y="910"/>
                </a:lnTo>
                <a:lnTo>
                  <a:pt x="1652" y="870"/>
                </a:lnTo>
                <a:lnTo>
                  <a:pt x="1696" y="834"/>
                </a:lnTo>
                <a:lnTo>
                  <a:pt x="1742" y="802"/>
                </a:lnTo>
                <a:lnTo>
                  <a:pt x="1788" y="774"/>
                </a:lnTo>
                <a:lnTo>
                  <a:pt x="1812" y="762"/>
                </a:lnTo>
                <a:lnTo>
                  <a:pt x="1836" y="750"/>
                </a:lnTo>
                <a:lnTo>
                  <a:pt x="1862" y="740"/>
                </a:lnTo>
                <a:lnTo>
                  <a:pt x="1886" y="732"/>
                </a:lnTo>
                <a:lnTo>
                  <a:pt x="1912" y="724"/>
                </a:lnTo>
                <a:lnTo>
                  <a:pt x="1940" y="718"/>
                </a:lnTo>
                <a:lnTo>
                  <a:pt x="1966" y="712"/>
                </a:lnTo>
                <a:lnTo>
                  <a:pt x="1994" y="708"/>
                </a:lnTo>
                <a:lnTo>
                  <a:pt x="2022" y="706"/>
                </a:lnTo>
                <a:lnTo>
                  <a:pt x="2052" y="706"/>
                </a:lnTo>
                <a:lnTo>
                  <a:pt x="2148" y="706"/>
                </a:lnTo>
                <a:lnTo>
                  <a:pt x="2148" y="980"/>
                </a:lnTo>
                <a:lnTo>
                  <a:pt x="2718" y="490"/>
                </a:lnTo>
                <a:lnTo>
                  <a:pt x="2148" y="0"/>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nvGrpSpPr>
          <p:cNvPr id="35" name="Group 4"/>
          <p:cNvGrpSpPr>
            <a:grpSpLocks noChangeAspect="1"/>
          </p:cNvGrpSpPr>
          <p:nvPr/>
        </p:nvGrpSpPr>
        <p:grpSpPr bwMode="auto">
          <a:xfrm>
            <a:off x="10993684" y="215016"/>
            <a:ext cx="898532" cy="807670"/>
            <a:chOff x="1437" y="0"/>
            <a:chExt cx="4806" cy="4320"/>
          </a:xfrm>
          <a:solidFill>
            <a:srgbClr val="E21B81"/>
          </a:solidFill>
        </p:grpSpPr>
        <p:sp>
          <p:nvSpPr>
            <p:cNvPr id="36" name="Freeform 5"/>
            <p:cNvSpPr>
              <a:spLocks/>
            </p:cNvSpPr>
            <p:nvPr/>
          </p:nvSpPr>
          <p:spPr bwMode="auto">
            <a:xfrm>
              <a:off x="1437" y="0"/>
              <a:ext cx="4806" cy="4320"/>
            </a:xfrm>
            <a:custGeom>
              <a:avLst/>
              <a:gdLst>
                <a:gd name="T0" fmla="*/ 4615 w 4806"/>
                <a:gd name="T1" fmla="*/ 761 h 4320"/>
                <a:gd name="T2" fmla="*/ 4477 w 4806"/>
                <a:gd name="T3" fmla="*/ 552 h 4320"/>
                <a:gd name="T4" fmla="*/ 4330 w 4806"/>
                <a:gd name="T5" fmla="*/ 392 h 4320"/>
                <a:gd name="T6" fmla="*/ 4137 w 4806"/>
                <a:gd name="T7" fmla="*/ 237 h 4320"/>
                <a:gd name="T8" fmla="*/ 3920 w 4806"/>
                <a:gd name="T9" fmla="*/ 119 h 4320"/>
                <a:gd name="T10" fmla="*/ 3714 w 4806"/>
                <a:gd name="T11" fmla="*/ 47 h 4320"/>
                <a:gd name="T12" fmla="*/ 3463 w 4806"/>
                <a:gd name="T13" fmla="*/ 4 h 4320"/>
                <a:gd name="T14" fmla="*/ 3256 w 4806"/>
                <a:gd name="T15" fmla="*/ 4 h 4320"/>
                <a:gd name="T16" fmla="*/ 2847 w 4806"/>
                <a:gd name="T17" fmla="*/ 95 h 4320"/>
                <a:gd name="T18" fmla="*/ 2455 w 4806"/>
                <a:gd name="T19" fmla="*/ 324 h 4320"/>
                <a:gd name="T20" fmla="*/ 2138 w 4806"/>
                <a:gd name="T21" fmla="*/ 177 h 4320"/>
                <a:gd name="T22" fmla="*/ 1714 w 4806"/>
                <a:gd name="T23" fmla="*/ 24 h 4320"/>
                <a:gd name="T24" fmla="*/ 1455 w 4806"/>
                <a:gd name="T25" fmla="*/ 0 h 4320"/>
                <a:gd name="T26" fmla="*/ 1200 w 4806"/>
                <a:gd name="T27" fmla="*/ 23 h 4320"/>
                <a:gd name="T28" fmla="*/ 957 w 4806"/>
                <a:gd name="T29" fmla="*/ 91 h 4320"/>
                <a:gd name="T30" fmla="*/ 762 w 4806"/>
                <a:gd name="T31" fmla="*/ 183 h 4320"/>
                <a:gd name="T32" fmla="*/ 558 w 4806"/>
                <a:gd name="T33" fmla="*/ 322 h 4320"/>
                <a:gd name="T34" fmla="*/ 403 w 4806"/>
                <a:gd name="T35" fmla="*/ 469 h 4320"/>
                <a:gd name="T36" fmla="*/ 249 w 4806"/>
                <a:gd name="T37" fmla="*/ 668 h 4320"/>
                <a:gd name="T38" fmla="*/ 130 w 4806"/>
                <a:gd name="T39" fmla="*/ 890 h 4320"/>
                <a:gd name="T40" fmla="*/ 56 w 4806"/>
                <a:gd name="T41" fmla="*/ 1101 h 4320"/>
                <a:gd name="T42" fmla="*/ 9 w 4806"/>
                <a:gd name="T43" fmla="*/ 1358 h 4320"/>
                <a:gd name="T44" fmla="*/ 1 w 4806"/>
                <a:gd name="T45" fmla="*/ 1569 h 4320"/>
                <a:gd name="T46" fmla="*/ 32 w 4806"/>
                <a:gd name="T47" fmla="*/ 1826 h 4320"/>
                <a:gd name="T48" fmla="*/ 119 w 4806"/>
                <a:gd name="T49" fmla="*/ 2110 h 4320"/>
                <a:gd name="T50" fmla="*/ 261 w 4806"/>
                <a:gd name="T51" fmla="*/ 2412 h 4320"/>
                <a:gd name="T52" fmla="*/ 530 w 4806"/>
                <a:gd name="T53" fmla="*/ 2836 h 4320"/>
                <a:gd name="T54" fmla="*/ 829 w 4806"/>
                <a:gd name="T55" fmla="*/ 3188 h 4320"/>
                <a:gd name="T56" fmla="*/ 1392 w 4806"/>
                <a:gd name="T57" fmla="*/ 3695 h 4320"/>
                <a:gd name="T58" fmla="*/ 2086 w 4806"/>
                <a:gd name="T59" fmla="*/ 4167 h 4320"/>
                <a:gd name="T60" fmla="*/ 2342 w 4806"/>
                <a:gd name="T61" fmla="*/ 4310 h 4320"/>
                <a:gd name="T62" fmla="*/ 2428 w 4806"/>
                <a:gd name="T63" fmla="*/ 4319 h 4320"/>
                <a:gd name="T64" fmla="*/ 2501 w 4806"/>
                <a:gd name="T65" fmla="*/ 4293 h 4320"/>
                <a:gd name="T66" fmla="*/ 2946 w 4806"/>
                <a:gd name="T67" fmla="*/ 4027 h 4320"/>
                <a:gd name="T68" fmla="*/ 2713 w 4806"/>
                <a:gd name="T69" fmla="*/ 3733 h 4320"/>
                <a:gd name="T70" fmla="*/ 2580 w 4806"/>
                <a:gd name="T71" fmla="*/ 3695 h 4320"/>
                <a:gd name="T72" fmla="*/ 2470 w 4806"/>
                <a:gd name="T73" fmla="*/ 3616 h 4320"/>
                <a:gd name="T74" fmla="*/ 2392 w 4806"/>
                <a:gd name="T75" fmla="*/ 3506 h 4320"/>
                <a:gd name="T76" fmla="*/ 2354 w 4806"/>
                <a:gd name="T77" fmla="*/ 3372 h 4320"/>
                <a:gd name="T78" fmla="*/ 2356 w 4806"/>
                <a:gd name="T79" fmla="*/ 3101 h 4320"/>
                <a:gd name="T80" fmla="*/ 2400 w 4806"/>
                <a:gd name="T81" fmla="*/ 2970 h 4320"/>
                <a:gd name="T82" fmla="*/ 2484 w 4806"/>
                <a:gd name="T83" fmla="*/ 2864 h 4320"/>
                <a:gd name="T84" fmla="*/ 2599 w 4806"/>
                <a:gd name="T85" fmla="*/ 2790 h 4320"/>
                <a:gd name="T86" fmla="*/ 2735 w 4806"/>
                <a:gd name="T87" fmla="*/ 2759 h 4320"/>
                <a:gd name="T88" fmla="*/ 3088 w 4806"/>
                <a:gd name="T89" fmla="*/ 2368 h 4320"/>
                <a:gd name="T90" fmla="*/ 3132 w 4806"/>
                <a:gd name="T91" fmla="*/ 2236 h 4320"/>
                <a:gd name="T92" fmla="*/ 3217 w 4806"/>
                <a:gd name="T93" fmla="*/ 2130 h 4320"/>
                <a:gd name="T94" fmla="*/ 3331 w 4806"/>
                <a:gd name="T95" fmla="*/ 2057 h 4320"/>
                <a:gd name="T96" fmla="*/ 3467 w 4806"/>
                <a:gd name="T97" fmla="*/ 2026 h 4320"/>
                <a:gd name="T98" fmla="*/ 3738 w 4806"/>
                <a:gd name="T99" fmla="*/ 2033 h 4320"/>
                <a:gd name="T100" fmla="*/ 3866 w 4806"/>
                <a:gd name="T101" fmla="*/ 2084 h 4320"/>
                <a:gd name="T102" fmla="*/ 3968 w 4806"/>
                <a:gd name="T103" fmla="*/ 2172 h 4320"/>
                <a:gd name="T104" fmla="*/ 4036 w 4806"/>
                <a:gd name="T105" fmla="*/ 2291 h 4320"/>
                <a:gd name="T106" fmla="*/ 4060 w 4806"/>
                <a:gd name="T107" fmla="*/ 2429 h 4320"/>
                <a:gd name="T108" fmla="*/ 4501 w 4806"/>
                <a:gd name="T109" fmla="*/ 2495 h 4320"/>
                <a:gd name="T110" fmla="*/ 4672 w 4806"/>
                <a:gd name="T111" fmla="*/ 2151 h 4320"/>
                <a:gd name="T112" fmla="*/ 4767 w 4806"/>
                <a:gd name="T113" fmla="*/ 1868 h 4320"/>
                <a:gd name="T114" fmla="*/ 4805 w 4806"/>
                <a:gd name="T115" fmla="*/ 1570 h 4320"/>
                <a:gd name="T116" fmla="*/ 4802 w 4806"/>
                <a:gd name="T117" fmla="*/ 1396 h 4320"/>
                <a:gd name="T118" fmla="*/ 4763 w 4806"/>
                <a:gd name="T119" fmla="*/ 1137 h 4320"/>
                <a:gd name="T120" fmla="*/ 4694 w 4806"/>
                <a:gd name="T121" fmla="*/ 92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6" h="4320">
                  <a:moveTo>
                    <a:pt x="4694" y="924"/>
                  </a:moveTo>
                  <a:lnTo>
                    <a:pt x="4694" y="924"/>
                  </a:lnTo>
                  <a:lnTo>
                    <a:pt x="4679" y="890"/>
                  </a:lnTo>
                  <a:lnTo>
                    <a:pt x="4665" y="857"/>
                  </a:lnTo>
                  <a:lnTo>
                    <a:pt x="4648" y="824"/>
                  </a:lnTo>
                  <a:lnTo>
                    <a:pt x="4632" y="793"/>
                  </a:lnTo>
                  <a:lnTo>
                    <a:pt x="4615" y="761"/>
                  </a:lnTo>
                  <a:lnTo>
                    <a:pt x="4598" y="729"/>
                  </a:lnTo>
                  <a:lnTo>
                    <a:pt x="4579" y="698"/>
                  </a:lnTo>
                  <a:lnTo>
                    <a:pt x="4560" y="668"/>
                  </a:lnTo>
                  <a:lnTo>
                    <a:pt x="4540" y="639"/>
                  </a:lnTo>
                  <a:lnTo>
                    <a:pt x="4520" y="608"/>
                  </a:lnTo>
                  <a:lnTo>
                    <a:pt x="4498" y="581"/>
                  </a:lnTo>
                  <a:lnTo>
                    <a:pt x="4477" y="552"/>
                  </a:lnTo>
                  <a:lnTo>
                    <a:pt x="4454" y="524"/>
                  </a:lnTo>
                  <a:lnTo>
                    <a:pt x="4430" y="496"/>
                  </a:lnTo>
                  <a:lnTo>
                    <a:pt x="4406" y="469"/>
                  </a:lnTo>
                  <a:lnTo>
                    <a:pt x="4382" y="443"/>
                  </a:lnTo>
                  <a:lnTo>
                    <a:pt x="4382" y="443"/>
                  </a:lnTo>
                  <a:lnTo>
                    <a:pt x="4357" y="418"/>
                  </a:lnTo>
                  <a:lnTo>
                    <a:pt x="4330" y="392"/>
                  </a:lnTo>
                  <a:lnTo>
                    <a:pt x="4305" y="369"/>
                  </a:lnTo>
                  <a:lnTo>
                    <a:pt x="4277" y="345"/>
                  </a:lnTo>
                  <a:lnTo>
                    <a:pt x="4251" y="322"/>
                  </a:lnTo>
                  <a:lnTo>
                    <a:pt x="4223" y="300"/>
                  </a:lnTo>
                  <a:lnTo>
                    <a:pt x="4194" y="279"/>
                  </a:lnTo>
                  <a:lnTo>
                    <a:pt x="4166" y="257"/>
                  </a:lnTo>
                  <a:lnTo>
                    <a:pt x="4137" y="237"/>
                  </a:lnTo>
                  <a:lnTo>
                    <a:pt x="4107" y="218"/>
                  </a:lnTo>
                  <a:lnTo>
                    <a:pt x="4077" y="201"/>
                  </a:lnTo>
                  <a:lnTo>
                    <a:pt x="4046" y="183"/>
                  </a:lnTo>
                  <a:lnTo>
                    <a:pt x="4015" y="165"/>
                  </a:lnTo>
                  <a:lnTo>
                    <a:pt x="3984" y="149"/>
                  </a:lnTo>
                  <a:lnTo>
                    <a:pt x="3952" y="134"/>
                  </a:lnTo>
                  <a:lnTo>
                    <a:pt x="3920" y="119"/>
                  </a:lnTo>
                  <a:lnTo>
                    <a:pt x="3920" y="119"/>
                  </a:lnTo>
                  <a:lnTo>
                    <a:pt x="3886" y="105"/>
                  </a:lnTo>
                  <a:lnTo>
                    <a:pt x="3852" y="91"/>
                  </a:lnTo>
                  <a:lnTo>
                    <a:pt x="3818" y="78"/>
                  </a:lnTo>
                  <a:lnTo>
                    <a:pt x="3784" y="67"/>
                  </a:lnTo>
                  <a:lnTo>
                    <a:pt x="3748" y="57"/>
                  </a:lnTo>
                  <a:lnTo>
                    <a:pt x="3714" y="47"/>
                  </a:lnTo>
                  <a:lnTo>
                    <a:pt x="3679" y="38"/>
                  </a:lnTo>
                  <a:lnTo>
                    <a:pt x="3644" y="30"/>
                  </a:lnTo>
                  <a:lnTo>
                    <a:pt x="3608" y="23"/>
                  </a:lnTo>
                  <a:lnTo>
                    <a:pt x="3572" y="16"/>
                  </a:lnTo>
                  <a:lnTo>
                    <a:pt x="3536" y="11"/>
                  </a:lnTo>
                  <a:lnTo>
                    <a:pt x="3500" y="8"/>
                  </a:lnTo>
                  <a:lnTo>
                    <a:pt x="3463" y="4"/>
                  </a:lnTo>
                  <a:lnTo>
                    <a:pt x="3428" y="1"/>
                  </a:lnTo>
                  <a:lnTo>
                    <a:pt x="3391" y="0"/>
                  </a:lnTo>
                  <a:lnTo>
                    <a:pt x="3353" y="0"/>
                  </a:lnTo>
                  <a:lnTo>
                    <a:pt x="3353" y="0"/>
                  </a:lnTo>
                  <a:lnTo>
                    <a:pt x="3321" y="0"/>
                  </a:lnTo>
                  <a:lnTo>
                    <a:pt x="3289" y="1"/>
                  </a:lnTo>
                  <a:lnTo>
                    <a:pt x="3256" y="4"/>
                  </a:lnTo>
                  <a:lnTo>
                    <a:pt x="3223" y="6"/>
                  </a:lnTo>
                  <a:lnTo>
                    <a:pt x="3159" y="14"/>
                  </a:lnTo>
                  <a:lnTo>
                    <a:pt x="3095" y="24"/>
                  </a:lnTo>
                  <a:lnTo>
                    <a:pt x="3032" y="38"/>
                  </a:lnTo>
                  <a:lnTo>
                    <a:pt x="2970" y="54"/>
                  </a:lnTo>
                  <a:lnTo>
                    <a:pt x="2908" y="73"/>
                  </a:lnTo>
                  <a:lnTo>
                    <a:pt x="2847" y="95"/>
                  </a:lnTo>
                  <a:lnTo>
                    <a:pt x="2787" y="120"/>
                  </a:lnTo>
                  <a:lnTo>
                    <a:pt x="2729" y="146"/>
                  </a:lnTo>
                  <a:lnTo>
                    <a:pt x="2671" y="177"/>
                  </a:lnTo>
                  <a:lnTo>
                    <a:pt x="2615" y="210"/>
                  </a:lnTo>
                  <a:lnTo>
                    <a:pt x="2559" y="246"/>
                  </a:lnTo>
                  <a:lnTo>
                    <a:pt x="2506" y="284"/>
                  </a:lnTo>
                  <a:lnTo>
                    <a:pt x="2455" y="324"/>
                  </a:lnTo>
                  <a:lnTo>
                    <a:pt x="2404" y="367"/>
                  </a:lnTo>
                  <a:lnTo>
                    <a:pt x="2404" y="367"/>
                  </a:lnTo>
                  <a:lnTo>
                    <a:pt x="2354" y="324"/>
                  </a:lnTo>
                  <a:lnTo>
                    <a:pt x="2302" y="284"/>
                  </a:lnTo>
                  <a:lnTo>
                    <a:pt x="2249" y="246"/>
                  </a:lnTo>
                  <a:lnTo>
                    <a:pt x="2193" y="210"/>
                  </a:lnTo>
                  <a:lnTo>
                    <a:pt x="2138" y="177"/>
                  </a:lnTo>
                  <a:lnTo>
                    <a:pt x="2080" y="146"/>
                  </a:lnTo>
                  <a:lnTo>
                    <a:pt x="2021" y="120"/>
                  </a:lnTo>
                  <a:lnTo>
                    <a:pt x="1961" y="95"/>
                  </a:lnTo>
                  <a:lnTo>
                    <a:pt x="1901" y="73"/>
                  </a:lnTo>
                  <a:lnTo>
                    <a:pt x="1839" y="54"/>
                  </a:lnTo>
                  <a:lnTo>
                    <a:pt x="1777" y="38"/>
                  </a:lnTo>
                  <a:lnTo>
                    <a:pt x="1714" y="24"/>
                  </a:lnTo>
                  <a:lnTo>
                    <a:pt x="1650" y="14"/>
                  </a:lnTo>
                  <a:lnTo>
                    <a:pt x="1585" y="6"/>
                  </a:lnTo>
                  <a:lnTo>
                    <a:pt x="1552" y="4"/>
                  </a:lnTo>
                  <a:lnTo>
                    <a:pt x="1520" y="1"/>
                  </a:lnTo>
                  <a:lnTo>
                    <a:pt x="1488" y="0"/>
                  </a:lnTo>
                  <a:lnTo>
                    <a:pt x="1455" y="0"/>
                  </a:lnTo>
                  <a:lnTo>
                    <a:pt x="1455" y="0"/>
                  </a:lnTo>
                  <a:lnTo>
                    <a:pt x="1417" y="0"/>
                  </a:lnTo>
                  <a:lnTo>
                    <a:pt x="1381" y="1"/>
                  </a:lnTo>
                  <a:lnTo>
                    <a:pt x="1345" y="4"/>
                  </a:lnTo>
                  <a:lnTo>
                    <a:pt x="1309" y="8"/>
                  </a:lnTo>
                  <a:lnTo>
                    <a:pt x="1272" y="11"/>
                  </a:lnTo>
                  <a:lnTo>
                    <a:pt x="1237" y="16"/>
                  </a:lnTo>
                  <a:lnTo>
                    <a:pt x="1200" y="23"/>
                  </a:lnTo>
                  <a:lnTo>
                    <a:pt x="1165" y="30"/>
                  </a:lnTo>
                  <a:lnTo>
                    <a:pt x="1130" y="38"/>
                  </a:lnTo>
                  <a:lnTo>
                    <a:pt x="1094" y="47"/>
                  </a:lnTo>
                  <a:lnTo>
                    <a:pt x="1060" y="57"/>
                  </a:lnTo>
                  <a:lnTo>
                    <a:pt x="1025" y="67"/>
                  </a:lnTo>
                  <a:lnTo>
                    <a:pt x="991" y="78"/>
                  </a:lnTo>
                  <a:lnTo>
                    <a:pt x="957" y="91"/>
                  </a:lnTo>
                  <a:lnTo>
                    <a:pt x="923" y="105"/>
                  </a:lnTo>
                  <a:lnTo>
                    <a:pt x="889" y="119"/>
                  </a:lnTo>
                  <a:lnTo>
                    <a:pt x="889" y="119"/>
                  </a:lnTo>
                  <a:lnTo>
                    <a:pt x="857" y="134"/>
                  </a:lnTo>
                  <a:lnTo>
                    <a:pt x="824" y="149"/>
                  </a:lnTo>
                  <a:lnTo>
                    <a:pt x="794" y="165"/>
                  </a:lnTo>
                  <a:lnTo>
                    <a:pt x="762" y="183"/>
                  </a:lnTo>
                  <a:lnTo>
                    <a:pt x="732" y="201"/>
                  </a:lnTo>
                  <a:lnTo>
                    <a:pt x="702" y="218"/>
                  </a:lnTo>
                  <a:lnTo>
                    <a:pt x="671" y="237"/>
                  </a:lnTo>
                  <a:lnTo>
                    <a:pt x="642" y="257"/>
                  </a:lnTo>
                  <a:lnTo>
                    <a:pt x="615" y="279"/>
                  </a:lnTo>
                  <a:lnTo>
                    <a:pt x="586" y="300"/>
                  </a:lnTo>
                  <a:lnTo>
                    <a:pt x="558" y="322"/>
                  </a:lnTo>
                  <a:lnTo>
                    <a:pt x="531" y="345"/>
                  </a:lnTo>
                  <a:lnTo>
                    <a:pt x="504" y="369"/>
                  </a:lnTo>
                  <a:lnTo>
                    <a:pt x="478" y="392"/>
                  </a:lnTo>
                  <a:lnTo>
                    <a:pt x="452" y="418"/>
                  </a:lnTo>
                  <a:lnTo>
                    <a:pt x="427" y="443"/>
                  </a:lnTo>
                  <a:lnTo>
                    <a:pt x="427" y="443"/>
                  </a:lnTo>
                  <a:lnTo>
                    <a:pt x="403" y="469"/>
                  </a:lnTo>
                  <a:lnTo>
                    <a:pt x="379" y="496"/>
                  </a:lnTo>
                  <a:lnTo>
                    <a:pt x="355" y="524"/>
                  </a:lnTo>
                  <a:lnTo>
                    <a:pt x="332" y="552"/>
                  </a:lnTo>
                  <a:lnTo>
                    <a:pt x="310" y="581"/>
                  </a:lnTo>
                  <a:lnTo>
                    <a:pt x="289" y="608"/>
                  </a:lnTo>
                  <a:lnTo>
                    <a:pt x="269" y="639"/>
                  </a:lnTo>
                  <a:lnTo>
                    <a:pt x="249" y="668"/>
                  </a:lnTo>
                  <a:lnTo>
                    <a:pt x="230" y="698"/>
                  </a:lnTo>
                  <a:lnTo>
                    <a:pt x="211" y="729"/>
                  </a:lnTo>
                  <a:lnTo>
                    <a:pt x="193" y="761"/>
                  </a:lnTo>
                  <a:lnTo>
                    <a:pt x="177" y="793"/>
                  </a:lnTo>
                  <a:lnTo>
                    <a:pt x="160" y="824"/>
                  </a:lnTo>
                  <a:lnTo>
                    <a:pt x="144" y="857"/>
                  </a:lnTo>
                  <a:lnTo>
                    <a:pt x="130" y="890"/>
                  </a:lnTo>
                  <a:lnTo>
                    <a:pt x="115" y="924"/>
                  </a:lnTo>
                  <a:lnTo>
                    <a:pt x="115" y="924"/>
                  </a:lnTo>
                  <a:lnTo>
                    <a:pt x="101" y="959"/>
                  </a:lnTo>
                  <a:lnTo>
                    <a:pt x="88" y="994"/>
                  </a:lnTo>
                  <a:lnTo>
                    <a:pt x="77" y="1030"/>
                  </a:lnTo>
                  <a:lnTo>
                    <a:pt x="66" y="1065"/>
                  </a:lnTo>
                  <a:lnTo>
                    <a:pt x="56" y="1101"/>
                  </a:lnTo>
                  <a:lnTo>
                    <a:pt x="45" y="1137"/>
                  </a:lnTo>
                  <a:lnTo>
                    <a:pt x="38" y="1174"/>
                  </a:lnTo>
                  <a:lnTo>
                    <a:pt x="30" y="1210"/>
                  </a:lnTo>
                  <a:lnTo>
                    <a:pt x="23" y="1247"/>
                  </a:lnTo>
                  <a:lnTo>
                    <a:pt x="18" y="1284"/>
                  </a:lnTo>
                  <a:lnTo>
                    <a:pt x="13" y="1321"/>
                  </a:lnTo>
                  <a:lnTo>
                    <a:pt x="9" y="1358"/>
                  </a:lnTo>
                  <a:lnTo>
                    <a:pt x="5" y="1396"/>
                  </a:lnTo>
                  <a:lnTo>
                    <a:pt x="3" y="1434"/>
                  </a:lnTo>
                  <a:lnTo>
                    <a:pt x="1" y="1472"/>
                  </a:lnTo>
                  <a:lnTo>
                    <a:pt x="1" y="1509"/>
                  </a:lnTo>
                  <a:lnTo>
                    <a:pt x="1" y="1509"/>
                  </a:lnTo>
                  <a:lnTo>
                    <a:pt x="0" y="1531"/>
                  </a:lnTo>
                  <a:lnTo>
                    <a:pt x="1" y="1569"/>
                  </a:lnTo>
                  <a:lnTo>
                    <a:pt x="1" y="1569"/>
                  </a:lnTo>
                  <a:lnTo>
                    <a:pt x="4" y="1613"/>
                  </a:lnTo>
                  <a:lnTo>
                    <a:pt x="8" y="1656"/>
                  </a:lnTo>
                  <a:lnTo>
                    <a:pt x="11" y="1699"/>
                  </a:lnTo>
                  <a:lnTo>
                    <a:pt x="18" y="1742"/>
                  </a:lnTo>
                  <a:lnTo>
                    <a:pt x="24" y="1783"/>
                  </a:lnTo>
                  <a:lnTo>
                    <a:pt x="32" y="1826"/>
                  </a:lnTo>
                  <a:lnTo>
                    <a:pt x="40" y="1868"/>
                  </a:lnTo>
                  <a:lnTo>
                    <a:pt x="50" y="1909"/>
                  </a:lnTo>
                  <a:lnTo>
                    <a:pt x="62" y="1950"/>
                  </a:lnTo>
                  <a:lnTo>
                    <a:pt x="74" y="1990"/>
                  </a:lnTo>
                  <a:lnTo>
                    <a:pt x="88" y="2031"/>
                  </a:lnTo>
                  <a:lnTo>
                    <a:pt x="102" y="2071"/>
                  </a:lnTo>
                  <a:lnTo>
                    <a:pt x="119" y="2110"/>
                  </a:lnTo>
                  <a:lnTo>
                    <a:pt x="135" y="2151"/>
                  </a:lnTo>
                  <a:lnTo>
                    <a:pt x="153" y="2188"/>
                  </a:lnTo>
                  <a:lnTo>
                    <a:pt x="173" y="2228"/>
                  </a:lnTo>
                  <a:lnTo>
                    <a:pt x="173" y="2228"/>
                  </a:lnTo>
                  <a:lnTo>
                    <a:pt x="201" y="2289"/>
                  </a:lnTo>
                  <a:lnTo>
                    <a:pt x="230" y="2350"/>
                  </a:lnTo>
                  <a:lnTo>
                    <a:pt x="261" y="2412"/>
                  </a:lnTo>
                  <a:lnTo>
                    <a:pt x="294" y="2472"/>
                  </a:lnTo>
                  <a:lnTo>
                    <a:pt x="329" y="2534"/>
                  </a:lnTo>
                  <a:lnTo>
                    <a:pt x="366" y="2595"/>
                  </a:lnTo>
                  <a:lnTo>
                    <a:pt x="404" y="2655"/>
                  </a:lnTo>
                  <a:lnTo>
                    <a:pt x="444" y="2716"/>
                  </a:lnTo>
                  <a:lnTo>
                    <a:pt x="487" y="2775"/>
                  </a:lnTo>
                  <a:lnTo>
                    <a:pt x="530" y="2836"/>
                  </a:lnTo>
                  <a:lnTo>
                    <a:pt x="576" y="2895"/>
                  </a:lnTo>
                  <a:lnTo>
                    <a:pt x="623" y="2954"/>
                  </a:lnTo>
                  <a:lnTo>
                    <a:pt x="673" y="3014"/>
                  </a:lnTo>
                  <a:lnTo>
                    <a:pt x="723" y="3072"/>
                  </a:lnTo>
                  <a:lnTo>
                    <a:pt x="775" y="3130"/>
                  </a:lnTo>
                  <a:lnTo>
                    <a:pt x="829" y="3188"/>
                  </a:lnTo>
                  <a:lnTo>
                    <a:pt x="829" y="3188"/>
                  </a:lnTo>
                  <a:lnTo>
                    <a:pt x="901" y="3262"/>
                  </a:lnTo>
                  <a:lnTo>
                    <a:pt x="977" y="3337"/>
                  </a:lnTo>
                  <a:lnTo>
                    <a:pt x="1054" y="3410"/>
                  </a:lnTo>
                  <a:lnTo>
                    <a:pt x="1135" y="3482"/>
                  </a:lnTo>
                  <a:lnTo>
                    <a:pt x="1218" y="3554"/>
                  </a:lnTo>
                  <a:lnTo>
                    <a:pt x="1304" y="3626"/>
                  </a:lnTo>
                  <a:lnTo>
                    <a:pt x="1392" y="3695"/>
                  </a:lnTo>
                  <a:lnTo>
                    <a:pt x="1484" y="3765"/>
                  </a:lnTo>
                  <a:lnTo>
                    <a:pt x="1578" y="3834"/>
                  </a:lnTo>
                  <a:lnTo>
                    <a:pt x="1675" y="3902"/>
                  </a:lnTo>
                  <a:lnTo>
                    <a:pt x="1773" y="3969"/>
                  </a:lnTo>
                  <a:lnTo>
                    <a:pt x="1875" y="4036"/>
                  </a:lnTo>
                  <a:lnTo>
                    <a:pt x="1979" y="4102"/>
                  </a:lnTo>
                  <a:lnTo>
                    <a:pt x="2086" y="4167"/>
                  </a:lnTo>
                  <a:lnTo>
                    <a:pt x="2195" y="4230"/>
                  </a:lnTo>
                  <a:lnTo>
                    <a:pt x="2306" y="4293"/>
                  </a:lnTo>
                  <a:lnTo>
                    <a:pt x="2308" y="4295"/>
                  </a:lnTo>
                  <a:lnTo>
                    <a:pt x="2308" y="4295"/>
                  </a:lnTo>
                  <a:lnTo>
                    <a:pt x="2320" y="4301"/>
                  </a:lnTo>
                  <a:lnTo>
                    <a:pt x="2331" y="4306"/>
                  </a:lnTo>
                  <a:lnTo>
                    <a:pt x="2342" y="4310"/>
                  </a:lnTo>
                  <a:lnTo>
                    <a:pt x="2355" y="4314"/>
                  </a:lnTo>
                  <a:lnTo>
                    <a:pt x="2366" y="4316"/>
                  </a:lnTo>
                  <a:lnTo>
                    <a:pt x="2379" y="4319"/>
                  </a:lnTo>
                  <a:lnTo>
                    <a:pt x="2392" y="4320"/>
                  </a:lnTo>
                  <a:lnTo>
                    <a:pt x="2404" y="4320"/>
                  </a:lnTo>
                  <a:lnTo>
                    <a:pt x="2416" y="4320"/>
                  </a:lnTo>
                  <a:lnTo>
                    <a:pt x="2428" y="4319"/>
                  </a:lnTo>
                  <a:lnTo>
                    <a:pt x="2441" y="4316"/>
                  </a:lnTo>
                  <a:lnTo>
                    <a:pt x="2453" y="4314"/>
                  </a:lnTo>
                  <a:lnTo>
                    <a:pt x="2465" y="4310"/>
                  </a:lnTo>
                  <a:lnTo>
                    <a:pt x="2476" y="4306"/>
                  </a:lnTo>
                  <a:lnTo>
                    <a:pt x="2489" y="4301"/>
                  </a:lnTo>
                  <a:lnTo>
                    <a:pt x="2500" y="4295"/>
                  </a:lnTo>
                  <a:lnTo>
                    <a:pt x="2501" y="4293"/>
                  </a:lnTo>
                  <a:lnTo>
                    <a:pt x="2501" y="4293"/>
                  </a:lnTo>
                  <a:lnTo>
                    <a:pt x="2578" y="4251"/>
                  </a:lnTo>
                  <a:lnTo>
                    <a:pt x="2654" y="4206"/>
                  </a:lnTo>
                  <a:lnTo>
                    <a:pt x="2729" y="4162"/>
                  </a:lnTo>
                  <a:lnTo>
                    <a:pt x="2802" y="4118"/>
                  </a:lnTo>
                  <a:lnTo>
                    <a:pt x="2875" y="4073"/>
                  </a:lnTo>
                  <a:lnTo>
                    <a:pt x="2946" y="4027"/>
                  </a:lnTo>
                  <a:lnTo>
                    <a:pt x="3015" y="3982"/>
                  </a:lnTo>
                  <a:lnTo>
                    <a:pt x="3085" y="3936"/>
                  </a:lnTo>
                  <a:lnTo>
                    <a:pt x="3085" y="3734"/>
                  </a:lnTo>
                  <a:lnTo>
                    <a:pt x="2755" y="3734"/>
                  </a:lnTo>
                  <a:lnTo>
                    <a:pt x="2755" y="3734"/>
                  </a:lnTo>
                  <a:lnTo>
                    <a:pt x="2735" y="3734"/>
                  </a:lnTo>
                  <a:lnTo>
                    <a:pt x="2713" y="3733"/>
                  </a:lnTo>
                  <a:lnTo>
                    <a:pt x="2693" y="3731"/>
                  </a:lnTo>
                  <a:lnTo>
                    <a:pt x="2674" y="3727"/>
                  </a:lnTo>
                  <a:lnTo>
                    <a:pt x="2654" y="3722"/>
                  </a:lnTo>
                  <a:lnTo>
                    <a:pt x="2635" y="3717"/>
                  </a:lnTo>
                  <a:lnTo>
                    <a:pt x="2616" y="3710"/>
                  </a:lnTo>
                  <a:lnTo>
                    <a:pt x="2599" y="3703"/>
                  </a:lnTo>
                  <a:lnTo>
                    <a:pt x="2580" y="3695"/>
                  </a:lnTo>
                  <a:lnTo>
                    <a:pt x="2563" y="3686"/>
                  </a:lnTo>
                  <a:lnTo>
                    <a:pt x="2546" y="3676"/>
                  </a:lnTo>
                  <a:lnTo>
                    <a:pt x="2529" y="3665"/>
                  </a:lnTo>
                  <a:lnTo>
                    <a:pt x="2514" y="3655"/>
                  </a:lnTo>
                  <a:lnTo>
                    <a:pt x="2499" y="3642"/>
                  </a:lnTo>
                  <a:lnTo>
                    <a:pt x="2484" y="3630"/>
                  </a:lnTo>
                  <a:lnTo>
                    <a:pt x="2470" y="3616"/>
                  </a:lnTo>
                  <a:lnTo>
                    <a:pt x="2456" y="3602"/>
                  </a:lnTo>
                  <a:lnTo>
                    <a:pt x="2443" y="3588"/>
                  </a:lnTo>
                  <a:lnTo>
                    <a:pt x="2432" y="3573"/>
                  </a:lnTo>
                  <a:lnTo>
                    <a:pt x="2421" y="3556"/>
                  </a:lnTo>
                  <a:lnTo>
                    <a:pt x="2409" y="3540"/>
                  </a:lnTo>
                  <a:lnTo>
                    <a:pt x="2400" y="3524"/>
                  </a:lnTo>
                  <a:lnTo>
                    <a:pt x="2392" y="3506"/>
                  </a:lnTo>
                  <a:lnTo>
                    <a:pt x="2383" y="3488"/>
                  </a:lnTo>
                  <a:lnTo>
                    <a:pt x="2375" y="3469"/>
                  </a:lnTo>
                  <a:lnTo>
                    <a:pt x="2369" y="3450"/>
                  </a:lnTo>
                  <a:lnTo>
                    <a:pt x="2364" y="3432"/>
                  </a:lnTo>
                  <a:lnTo>
                    <a:pt x="2360" y="3413"/>
                  </a:lnTo>
                  <a:lnTo>
                    <a:pt x="2356" y="3392"/>
                  </a:lnTo>
                  <a:lnTo>
                    <a:pt x="2354" y="3372"/>
                  </a:lnTo>
                  <a:lnTo>
                    <a:pt x="2351" y="3352"/>
                  </a:lnTo>
                  <a:lnTo>
                    <a:pt x="2351" y="3331"/>
                  </a:lnTo>
                  <a:lnTo>
                    <a:pt x="2351" y="3163"/>
                  </a:lnTo>
                  <a:lnTo>
                    <a:pt x="2351" y="3163"/>
                  </a:lnTo>
                  <a:lnTo>
                    <a:pt x="2351" y="3141"/>
                  </a:lnTo>
                  <a:lnTo>
                    <a:pt x="2354" y="3121"/>
                  </a:lnTo>
                  <a:lnTo>
                    <a:pt x="2356" y="3101"/>
                  </a:lnTo>
                  <a:lnTo>
                    <a:pt x="2360" y="3081"/>
                  </a:lnTo>
                  <a:lnTo>
                    <a:pt x="2364" y="3062"/>
                  </a:lnTo>
                  <a:lnTo>
                    <a:pt x="2369" y="3043"/>
                  </a:lnTo>
                  <a:lnTo>
                    <a:pt x="2375" y="3024"/>
                  </a:lnTo>
                  <a:lnTo>
                    <a:pt x="2383" y="3005"/>
                  </a:lnTo>
                  <a:lnTo>
                    <a:pt x="2392" y="2987"/>
                  </a:lnTo>
                  <a:lnTo>
                    <a:pt x="2400" y="2970"/>
                  </a:lnTo>
                  <a:lnTo>
                    <a:pt x="2409" y="2953"/>
                  </a:lnTo>
                  <a:lnTo>
                    <a:pt x="2421" y="2937"/>
                  </a:lnTo>
                  <a:lnTo>
                    <a:pt x="2432" y="2920"/>
                  </a:lnTo>
                  <a:lnTo>
                    <a:pt x="2443" y="2905"/>
                  </a:lnTo>
                  <a:lnTo>
                    <a:pt x="2456" y="2891"/>
                  </a:lnTo>
                  <a:lnTo>
                    <a:pt x="2470" y="2876"/>
                  </a:lnTo>
                  <a:lnTo>
                    <a:pt x="2484" y="2864"/>
                  </a:lnTo>
                  <a:lnTo>
                    <a:pt x="2499" y="2851"/>
                  </a:lnTo>
                  <a:lnTo>
                    <a:pt x="2514" y="2838"/>
                  </a:lnTo>
                  <a:lnTo>
                    <a:pt x="2529" y="2827"/>
                  </a:lnTo>
                  <a:lnTo>
                    <a:pt x="2546" y="2817"/>
                  </a:lnTo>
                  <a:lnTo>
                    <a:pt x="2563" y="2807"/>
                  </a:lnTo>
                  <a:lnTo>
                    <a:pt x="2580" y="2798"/>
                  </a:lnTo>
                  <a:lnTo>
                    <a:pt x="2599" y="2790"/>
                  </a:lnTo>
                  <a:lnTo>
                    <a:pt x="2616" y="2783"/>
                  </a:lnTo>
                  <a:lnTo>
                    <a:pt x="2635" y="2777"/>
                  </a:lnTo>
                  <a:lnTo>
                    <a:pt x="2654" y="2771"/>
                  </a:lnTo>
                  <a:lnTo>
                    <a:pt x="2674" y="2766"/>
                  </a:lnTo>
                  <a:lnTo>
                    <a:pt x="2693" y="2763"/>
                  </a:lnTo>
                  <a:lnTo>
                    <a:pt x="2713" y="2760"/>
                  </a:lnTo>
                  <a:lnTo>
                    <a:pt x="2735" y="2759"/>
                  </a:lnTo>
                  <a:lnTo>
                    <a:pt x="2755" y="2759"/>
                  </a:lnTo>
                  <a:lnTo>
                    <a:pt x="3085" y="2759"/>
                  </a:lnTo>
                  <a:lnTo>
                    <a:pt x="3085" y="2429"/>
                  </a:lnTo>
                  <a:lnTo>
                    <a:pt x="3085" y="2429"/>
                  </a:lnTo>
                  <a:lnTo>
                    <a:pt x="3085" y="2408"/>
                  </a:lnTo>
                  <a:lnTo>
                    <a:pt x="3086" y="2388"/>
                  </a:lnTo>
                  <a:lnTo>
                    <a:pt x="3088" y="2368"/>
                  </a:lnTo>
                  <a:lnTo>
                    <a:pt x="3092" y="2347"/>
                  </a:lnTo>
                  <a:lnTo>
                    <a:pt x="3097" y="2328"/>
                  </a:lnTo>
                  <a:lnTo>
                    <a:pt x="3102" y="2310"/>
                  </a:lnTo>
                  <a:lnTo>
                    <a:pt x="3109" y="2291"/>
                  </a:lnTo>
                  <a:lnTo>
                    <a:pt x="3116" y="2272"/>
                  </a:lnTo>
                  <a:lnTo>
                    <a:pt x="3124" y="2254"/>
                  </a:lnTo>
                  <a:lnTo>
                    <a:pt x="3132" y="2236"/>
                  </a:lnTo>
                  <a:lnTo>
                    <a:pt x="3143" y="2220"/>
                  </a:lnTo>
                  <a:lnTo>
                    <a:pt x="3154" y="2204"/>
                  </a:lnTo>
                  <a:lnTo>
                    <a:pt x="3164" y="2187"/>
                  </a:lnTo>
                  <a:lnTo>
                    <a:pt x="3177" y="2172"/>
                  </a:lnTo>
                  <a:lnTo>
                    <a:pt x="3189" y="2158"/>
                  </a:lnTo>
                  <a:lnTo>
                    <a:pt x="3203" y="2144"/>
                  </a:lnTo>
                  <a:lnTo>
                    <a:pt x="3217" y="2130"/>
                  </a:lnTo>
                  <a:lnTo>
                    <a:pt x="3231" y="2118"/>
                  </a:lnTo>
                  <a:lnTo>
                    <a:pt x="3246" y="2105"/>
                  </a:lnTo>
                  <a:lnTo>
                    <a:pt x="3262" y="2095"/>
                  </a:lnTo>
                  <a:lnTo>
                    <a:pt x="3279" y="2084"/>
                  </a:lnTo>
                  <a:lnTo>
                    <a:pt x="3295" y="2074"/>
                  </a:lnTo>
                  <a:lnTo>
                    <a:pt x="3313" y="2065"/>
                  </a:lnTo>
                  <a:lnTo>
                    <a:pt x="3331" y="2057"/>
                  </a:lnTo>
                  <a:lnTo>
                    <a:pt x="3350" y="2050"/>
                  </a:lnTo>
                  <a:lnTo>
                    <a:pt x="3368" y="2043"/>
                  </a:lnTo>
                  <a:lnTo>
                    <a:pt x="3387" y="2038"/>
                  </a:lnTo>
                  <a:lnTo>
                    <a:pt x="3406" y="2033"/>
                  </a:lnTo>
                  <a:lnTo>
                    <a:pt x="3427" y="2029"/>
                  </a:lnTo>
                  <a:lnTo>
                    <a:pt x="3447" y="2027"/>
                  </a:lnTo>
                  <a:lnTo>
                    <a:pt x="3467" y="2026"/>
                  </a:lnTo>
                  <a:lnTo>
                    <a:pt x="3488" y="2026"/>
                  </a:lnTo>
                  <a:lnTo>
                    <a:pt x="3656" y="2026"/>
                  </a:lnTo>
                  <a:lnTo>
                    <a:pt x="3656" y="2026"/>
                  </a:lnTo>
                  <a:lnTo>
                    <a:pt x="3678" y="2026"/>
                  </a:lnTo>
                  <a:lnTo>
                    <a:pt x="3698" y="2027"/>
                  </a:lnTo>
                  <a:lnTo>
                    <a:pt x="3718" y="2029"/>
                  </a:lnTo>
                  <a:lnTo>
                    <a:pt x="3738" y="2033"/>
                  </a:lnTo>
                  <a:lnTo>
                    <a:pt x="3757" y="2038"/>
                  </a:lnTo>
                  <a:lnTo>
                    <a:pt x="3776" y="2043"/>
                  </a:lnTo>
                  <a:lnTo>
                    <a:pt x="3795" y="2050"/>
                  </a:lnTo>
                  <a:lnTo>
                    <a:pt x="3814" y="2057"/>
                  </a:lnTo>
                  <a:lnTo>
                    <a:pt x="3832" y="2065"/>
                  </a:lnTo>
                  <a:lnTo>
                    <a:pt x="3849" y="2074"/>
                  </a:lnTo>
                  <a:lnTo>
                    <a:pt x="3866" y="2084"/>
                  </a:lnTo>
                  <a:lnTo>
                    <a:pt x="3882" y="2095"/>
                  </a:lnTo>
                  <a:lnTo>
                    <a:pt x="3899" y="2105"/>
                  </a:lnTo>
                  <a:lnTo>
                    <a:pt x="3914" y="2118"/>
                  </a:lnTo>
                  <a:lnTo>
                    <a:pt x="3928" y="2130"/>
                  </a:lnTo>
                  <a:lnTo>
                    <a:pt x="3943" y="2144"/>
                  </a:lnTo>
                  <a:lnTo>
                    <a:pt x="3955" y="2158"/>
                  </a:lnTo>
                  <a:lnTo>
                    <a:pt x="3968" y="2172"/>
                  </a:lnTo>
                  <a:lnTo>
                    <a:pt x="3981" y="2187"/>
                  </a:lnTo>
                  <a:lnTo>
                    <a:pt x="3992" y="2204"/>
                  </a:lnTo>
                  <a:lnTo>
                    <a:pt x="4002" y="2220"/>
                  </a:lnTo>
                  <a:lnTo>
                    <a:pt x="4012" y="2236"/>
                  </a:lnTo>
                  <a:lnTo>
                    <a:pt x="4021" y="2254"/>
                  </a:lnTo>
                  <a:lnTo>
                    <a:pt x="4029" y="2272"/>
                  </a:lnTo>
                  <a:lnTo>
                    <a:pt x="4036" y="2291"/>
                  </a:lnTo>
                  <a:lnTo>
                    <a:pt x="4042" y="2310"/>
                  </a:lnTo>
                  <a:lnTo>
                    <a:pt x="4047" y="2328"/>
                  </a:lnTo>
                  <a:lnTo>
                    <a:pt x="4053" y="2347"/>
                  </a:lnTo>
                  <a:lnTo>
                    <a:pt x="4056" y="2368"/>
                  </a:lnTo>
                  <a:lnTo>
                    <a:pt x="4059" y="2388"/>
                  </a:lnTo>
                  <a:lnTo>
                    <a:pt x="4060" y="2408"/>
                  </a:lnTo>
                  <a:lnTo>
                    <a:pt x="4060" y="2429"/>
                  </a:lnTo>
                  <a:lnTo>
                    <a:pt x="4060" y="2759"/>
                  </a:lnTo>
                  <a:lnTo>
                    <a:pt x="4333" y="2759"/>
                  </a:lnTo>
                  <a:lnTo>
                    <a:pt x="4333" y="2759"/>
                  </a:lnTo>
                  <a:lnTo>
                    <a:pt x="4378" y="2693"/>
                  </a:lnTo>
                  <a:lnTo>
                    <a:pt x="4421" y="2628"/>
                  </a:lnTo>
                  <a:lnTo>
                    <a:pt x="4461" y="2561"/>
                  </a:lnTo>
                  <a:lnTo>
                    <a:pt x="4501" y="2495"/>
                  </a:lnTo>
                  <a:lnTo>
                    <a:pt x="4537" y="2428"/>
                  </a:lnTo>
                  <a:lnTo>
                    <a:pt x="4573" y="2361"/>
                  </a:lnTo>
                  <a:lnTo>
                    <a:pt x="4604" y="2294"/>
                  </a:lnTo>
                  <a:lnTo>
                    <a:pt x="4634" y="2228"/>
                  </a:lnTo>
                  <a:lnTo>
                    <a:pt x="4634" y="2228"/>
                  </a:lnTo>
                  <a:lnTo>
                    <a:pt x="4653" y="2188"/>
                  </a:lnTo>
                  <a:lnTo>
                    <a:pt x="4672" y="2151"/>
                  </a:lnTo>
                  <a:lnTo>
                    <a:pt x="4689" y="2110"/>
                  </a:lnTo>
                  <a:lnTo>
                    <a:pt x="4705" y="2071"/>
                  </a:lnTo>
                  <a:lnTo>
                    <a:pt x="4719" y="2031"/>
                  </a:lnTo>
                  <a:lnTo>
                    <a:pt x="4733" y="1990"/>
                  </a:lnTo>
                  <a:lnTo>
                    <a:pt x="4745" y="1950"/>
                  </a:lnTo>
                  <a:lnTo>
                    <a:pt x="4757" y="1909"/>
                  </a:lnTo>
                  <a:lnTo>
                    <a:pt x="4767" y="1868"/>
                  </a:lnTo>
                  <a:lnTo>
                    <a:pt x="4776" y="1826"/>
                  </a:lnTo>
                  <a:lnTo>
                    <a:pt x="4783" y="1783"/>
                  </a:lnTo>
                  <a:lnTo>
                    <a:pt x="4790" y="1742"/>
                  </a:lnTo>
                  <a:lnTo>
                    <a:pt x="4796" y="1699"/>
                  </a:lnTo>
                  <a:lnTo>
                    <a:pt x="4800" y="1656"/>
                  </a:lnTo>
                  <a:lnTo>
                    <a:pt x="4803" y="1613"/>
                  </a:lnTo>
                  <a:lnTo>
                    <a:pt x="4805" y="1570"/>
                  </a:lnTo>
                  <a:lnTo>
                    <a:pt x="4805" y="1570"/>
                  </a:lnTo>
                  <a:lnTo>
                    <a:pt x="4806" y="1532"/>
                  </a:lnTo>
                  <a:lnTo>
                    <a:pt x="4806" y="1509"/>
                  </a:lnTo>
                  <a:lnTo>
                    <a:pt x="4806" y="1509"/>
                  </a:lnTo>
                  <a:lnTo>
                    <a:pt x="4806" y="1472"/>
                  </a:lnTo>
                  <a:lnTo>
                    <a:pt x="4805" y="1434"/>
                  </a:lnTo>
                  <a:lnTo>
                    <a:pt x="4802" y="1396"/>
                  </a:lnTo>
                  <a:lnTo>
                    <a:pt x="4800" y="1359"/>
                  </a:lnTo>
                  <a:lnTo>
                    <a:pt x="4796" y="1321"/>
                  </a:lnTo>
                  <a:lnTo>
                    <a:pt x="4791" y="1284"/>
                  </a:lnTo>
                  <a:lnTo>
                    <a:pt x="4785" y="1247"/>
                  </a:lnTo>
                  <a:lnTo>
                    <a:pt x="4778" y="1210"/>
                  </a:lnTo>
                  <a:lnTo>
                    <a:pt x="4771" y="1174"/>
                  </a:lnTo>
                  <a:lnTo>
                    <a:pt x="4763" y="1137"/>
                  </a:lnTo>
                  <a:lnTo>
                    <a:pt x="4753" y="1101"/>
                  </a:lnTo>
                  <a:lnTo>
                    <a:pt x="4743" y="1065"/>
                  </a:lnTo>
                  <a:lnTo>
                    <a:pt x="4732" y="1030"/>
                  </a:lnTo>
                  <a:lnTo>
                    <a:pt x="4720" y="994"/>
                  </a:lnTo>
                  <a:lnTo>
                    <a:pt x="4708" y="959"/>
                  </a:lnTo>
                  <a:lnTo>
                    <a:pt x="4694" y="924"/>
                  </a:lnTo>
                  <a:lnTo>
                    <a:pt x="469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37" name="Freeform 6"/>
            <p:cNvSpPr>
              <a:spLocks/>
            </p:cNvSpPr>
            <p:nvPr/>
          </p:nvSpPr>
          <p:spPr bwMode="auto">
            <a:xfrm>
              <a:off x="3940" y="2176"/>
              <a:ext cx="2140" cy="2140"/>
            </a:xfrm>
            <a:custGeom>
              <a:avLst/>
              <a:gdLst>
                <a:gd name="T0" fmla="*/ 985 w 2140"/>
                <a:gd name="T1" fmla="*/ 0 h 2140"/>
                <a:gd name="T2" fmla="*/ 911 w 2140"/>
                <a:gd name="T3" fmla="*/ 11 h 2140"/>
                <a:gd name="T4" fmla="*/ 844 w 2140"/>
                <a:gd name="T5" fmla="*/ 44 h 2140"/>
                <a:gd name="T6" fmla="*/ 791 w 2140"/>
                <a:gd name="T7" fmla="*/ 92 h 2140"/>
                <a:gd name="T8" fmla="*/ 753 w 2140"/>
                <a:gd name="T9" fmla="*/ 155 h 2140"/>
                <a:gd name="T10" fmla="*/ 734 w 2140"/>
                <a:gd name="T11" fmla="*/ 227 h 2140"/>
                <a:gd name="T12" fmla="*/ 252 w 2140"/>
                <a:gd name="T13" fmla="*/ 733 h 2140"/>
                <a:gd name="T14" fmla="*/ 202 w 2140"/>
                <a:gd name="T15" fmla="*/ 738 h 2140"/>
                <a:gd name="T16" fmla="*/ 132 w 2140"/>
                <a:gd name="T17" fmla="*/ 763 h 2140"/>
                <a:gd name="T18" fmla="*/ 74 w 2140"/>
                <a:gd name="T19" fmla="*/ 807 h 2140"/>
                <a:gd name="T20" fmla="*/ 31 w 2140"/>
                <a:gd name="T21" fmla="*/ 866 h 2140"/>
                <a:gd name="T22" fmla="*/ 5 w 2140"/>
                <a:gd name="T23" fmla="*/ 935 h 2140"/>
                <a:gd name="T24" fmla="*/ 0 w 2140"/>
                <a:gd name="T25" fmla="*/ 1155 h 2140"/>
                <a:gd name="T26" fmla="*/ 5 w 2140"/>
                <a:gd name="T27" fmla="*/ 1205 h 2140"/>
                <a:gd name="T28" fmla="*/ 31 w 2140"/>
                <a:gd name="T29" fmla="*/ 1274 h 2140"/>
                <a:gd name="T30" fmla="*/ 74 w 2140"/>
                <a:gd name="T31" fmla="*/ 1333 h 2140"/>
                <a:gd name="T32" fmla="*/ 132 w 2140"/>
                <a:gd name="T33" fmla="*/ 1377 h 2140"/>
                <a:gd name="T34" fmla="*/ 202 w 2140"/>
                <a:gd name="T35" fmla="*/ 1402 h 2140"/>
                <a:gd name="T36" fmla="*/ 733 w 2140"/>
                <a:gd name="T37" fmla="*/ 1407 h 2140"/>
                <a:gd name="T38" fmla="*/ 733 w 2140"/>
                <a:gd name="T39" fmla="*/ 1888 h 2140"/>
                <a:gd name="T40" fmla="*/ 744 w 2140"/>
                <a:gd name="T41" fmla="*/ 1962 h 2140"/>
                <a:gd name="T42" fmla="*/ 776 w 2140"/>
                <a:gd name="T43" fmla="*/ 2029 h 2140"/>
                <a:gd name="T44" fmla="*/ 825 w 2140"/>
                <a:gd name="T45" fmla="*/ 2082 h 2140"/>
                <a:gd name="T46" fmla="*/ 887 w 2140"/>
                <a:gd name="T47" fmla="*/ 2120 h 2140"/>
                <a:gd name="T48" fmla="*/ 960 w 2140"/>
                <a:gd name="T49" fmla="*/ 2139 h 2140"/>
                <a:gd name="T50" fmla="*/ 1155 w 2140"/>
                <a:gd name="T51" fmla="*/ 2140 h 2140"/>
                <a:gd name="T52" fmla="*/ 1229 w 2140"/>
                <a:gd name="T53" fmla="*/ 2129 h 2140"/>
                <a:gd name="T54" fmla="*/ 1296 w 2140"/>
                <a:gd name="T55" fmla="*/ 2097 h 2140"/>
                <a:gd name="T56" fmla="*/ 1349 w 2140"/>
                <a:gd name="T57" fmla="*/ 2048 h 2140"/>
                <a:gd name="T58" fmla="*/ 1387 w 2140"/>
                <a:gd name="T59" fmla="*/ 1986 h 2140"/>
                <a:gd name="T60" fmla="*/ 1406 w 2140"/>
                <a:gd name="T61" fmla="*/ 1913 h 2140"/>
                <a:gd name="T62" fmla="*/ 1888 w 2140"/>
                <a:gd name="T63" fmla="*/ 1407 h 2140"/>
                <a:gd name="T64" fmla="*/ 1938 w 2140"/>
                <a:gd name="T65" fmla="*/ 1402 h 2140"/>
                <a:gd name="T66" fmla="*/ 2008 w 2140"/>
                <a:gd name="T67" fmla="*/ 1377 h 2140"/>
                <a:gd name="T68" fmla="*/ 2066 w 2140"/>
                <a:gd name="T69" fmla="*/ 1334 h 2140"/>
                <a:gd name="T70" fmla="*/ 2109 w 2140"/>
                <a:gd name="T71" fmla="*/ 1276 h 2140"/>
                <a:gd name="T72" fmla="*/ 2135 w 2140"/>
                <a:gd name="T73" fmla="*/ 1205 h 2140"/>
                <a:gd name="T74" fmla="*/ 2140 w 2140"/>
                <a:gd name="T75" fmla="*/ 987 h 2140"/>
                <a:gd name="T76" fmla="*/ 2135 w 2140"/>
                <a:gd name="T77" fmla="*/ 935 h 2140"/>
                <a:gd name="T78" fmla="*/ 2109 w 2140"/>
                <a:gd name="T79" fmla="*/ 866 h 2140"/>
                <a:gd name="T80" fmla="*/ 2066 w 2140"/>
                <a:gd name="T81" fmla="*/ 807 h 2140"/>
                <a:gd name="T82" fmla="*/ 2008 w 2140"/>
                <a:gd name="T83" fmla="*/ 765 h 2140"/>
                <a:gd name="T84" fmla="*/ 1938 w 2140"/>
                <a:gd name="T85" fmla="*/ 739 h 2140"/>
                <a:gd name="T86" fmla="*/ 1717 w 2140"/>
                <a:gd name="T87" fmla="*/ 734 h 2140"/>
                <a:gd name="T88" fmla="*/ 1407 w 2140"/>
                <a:gd name="T89" fmla="*/ 253 h 2140"/>
                <a:gd name="T90" fmla="*/ 1396 w 2140"/>
                <a:gd name="T91" fmla="*/ 178 h 2140"/>
                <a:gd name="T92" fmla="*/ 1364 w 2140"/>
                <a:gd name="T93" fmla="*/ 112 h 2140"/>
                <a:gd name="T94" fmla="*/ 1315 w 2140"/>
                <a:gd name="T95" fmla="*/ 58 h 2140"/>
                <a:gd name="T96" fmla="*/ 1253 w 2140"/>
                <a:gd name="T97" fmla="*/ 20 h 2140"/>
                <a:gd name="T98" fmla="*/ 1180 w 2140"/>
                <a:gd name="T99" fmla="*/ 1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0" h="2140">
                  <a:moveTo>
                    <a:pt x="1155" y="0"/>
                  </a:moveTo>
                  <a:lnTo>
                    <a:pt x="985" y="0"/>
                  </a:lnTo>
                  <a:lnTo>
                    <a:pt x="985" y="0"/>
                  </a:lnTo>
                  <a:lnTo>
                    <a:pt x="960" y="1"/>
                  </a:lnTo>
                  <a:lnTo>
                    <a:pt x="935" y="5"/>
                  </a:lnTo>
                  <a:lnTo>
                    <a:pt x="911" y="11"/>
                  </a:lnTo>
                  <a:lnTo>
                    <a:pt x="887" y="20"/>
                  </a:lnTo>
                  <a:lnTo>
                    <a:pt x="865" y="31"/>
                  </a:lnTo>
                  <a:lnTo>
                    <a:pt x="844" y="44"/>
                  </a:lnTo>
                  <a:lnTo>
                    <a:pt x="825" y="58"/>
                  </a:lnTo>
                  <a:lnTo>
                    <a:pt x="807" y="74"/>
                  </a:lnTo>
                  <a:lnTo>
                    <a:pt x="791" y="92"/>
                  </a:lnTo>
                  <a:lnTo>
                    <a:pt x="776" y="112"/>
                  </a:lnTo>
                  <a:lnTo>
                    <a:pt x="763" y="132"/>
                  </a:lnTo>
                  <a:lnTo>
                    <a:pt x="753" y="155"/>
                  </a:lnTo>
                  <a:lnTo>
                    <a:pt x="744" y="178"/>
                  </a:lnTo>
                  <a:lnTo>
                    <a:pt x="738" y="202"/>
                  </a:lnTo>
                  <a:lnTo>
                    <a:pt x="734" y="227"/>
                  </a:lnTo>
                  <a:lnTo>
                    <a:pt x="733" y="252"/>
                  </a:lnTo>
                  <a:lnTo>
                    <a:pt x="733" y="733"/>
                  </a:lnTo>
                  <a:lnTo>
                    <a:pt x="252" y="733"/>
                  </a:lnTo>
                  <a:lnTo>
                    <a:pt x="252" y="733"/>
                  </a:lnTo>
                  <a:lnTo>
                    <a:pt x="227" y="734"/>
                  </a:lnTo>
                  <a:lnTo>
                    <a:pt x="202" y="738"/>
                  </a:lnTo>
                  <a:lnTo>
                    <a:pt x="178" y="744"/>
                  </a:lnTo>
                  <a:lnTo>
                    <a:pt x="155" y="753"/>
                  </a:lnTo>
                  <a:lnTo>
                    <a:pt x="132" y="763"/>
                  </a:lnTo>
                  <a:lnTo>
                    <a:pt x="112" y="776"/>
                  </a:lnTo>
                  <a:lnTo>
                    <a:pt x="92" y="791"/>
                  </a:lnTo>
                  <a:lnTo>
                    <a:pt x="74" y="807"/>
                  </a:lnTo>
                  <a:lnTo>
                    <a:pt x="58" y="825"/>
                  </a:lnTo>
                  <a:lnTo>
                    <a:pt x="44" y="844"/>
                  </a:lnTo>
                  <a:lnTo>
                    <a:pt x="31" y="866"/>
                  </a:lnTo>
                  <a:lnTo>
                    <a:pt x="20" y="887"/>
                  </a:lnTo>
                  <a:lnTo>
                    <a:pt x="11" y="911"/>
                  </a:lnTo>
                  <a:lnTo>
                    <a:pt x="5" y="935"/>
                  </a:lnTo>
                  <a:lnTo>
                    <a:pt x="1" y="960"/>
                  </a:lnTo>
                  <a:lnTo>
                    <a:pt x="0" y="985"/>
                  </a:lnTo>
                  <a:lnTo>
                    <a:pt x="0" y="1155"/>
                  </a:lnTo>
                  <a:lnTo>
                    <a:pt x="0" y="1155"/>
                  </a:lnTo>
                  <a:lnTo>
                    <a:pt x="1" y="1180"/>
                  </a:lnTo>
                  <a:lnTo>
                    <a:pt x="5" y="1205"/>
                  </a:lnTo>
                  <a:lnTo>
                    <a:pt x="11" y="1229"/>
                  </a:lnTo>
                  <a:lnTo>
                    <a:pt x="20" y="1253"/>
                  </a:lnTo>
                  <a:lnTo>
                    <a:pt x="31" y="1274"/>
                  </a:lnTo>
                  <a:lnTo>
                    <a:pt x="44" y="1296"/>
                  </a:lnTo>
                  <a:lnTo>
                    <a:pt x="58" y="1315"/>
                  </a:lnTo>
                  <a:lnTo>
                    <a:pt x="74" y="1333"/>
                  </a:lnTo>
                  <a:lnTo>
                    <a:pt x="92" y="1349"/>
                  </a:lnTo>
                  <a:lnTo>
                    <a:pt x="112" y="1364"/>
                  </a:lnTo>
                  <a:lnTo>
                    <a:pt x="132" y="1377"/>
                  </a:lnTo>
                  <a:lnTo>
                    <a:pt x="155" y="1387"/>
                  </a:lnTo>
                  <a:lnTo>
                    <a:pt x="178" y="1396"/>
                  </a:lnTo>
                  <a:lnTo>
                    <a:pt x="202" y="1402"/>
                  </a:lnTo>
                  <a:lnTo>
                    <a:pt x="227" y="1406"/>
                  </a:lnTo>
                  <a:lnTo>
                    <a:pt x="252" y="1407"/>
                  </a:lnTo>
                  <a:lnTo>
                    <a:pt x="733" y="1407"/>
                  </a:lnTo>
                  <a:lnTo>
                    <a:pt x="733" y="1653"/>
                  </a:lnTo>
                  <a:lnTo>
                    <a:pt x="733" y="1888"/>
                  </a:lnTo>
                  <a:lnTo>
                    <a:pt x="733" y="1888"/>
                  </a:lnTo>
                  <a:lnTo>
                    <a:pt x="734" y="1913"/>
                  </a:lnTo>
                  <a:lnTo>
                    <a:pt x="738" y="1938"/>
                  </a:lnTo>
                  <a:lnTo>
                    <a:pt x="744" y="1962"/>
                  </a:lnTo>
                  <a:lnTo>
                    <a:pt x="753" y="1986"/>
                  </a:lnTo>
                  <a:lnTo>
                    <a:pt x="763" y="2008"/>
                  </a:lnTo>
                  <a:lnTo>
                    <a:pt x="776" y="2029"/>
                  </a:lnTo>
                  <a:lnTo>
                    <a:pt x="791" y="2048"/>
                  </a:lnTo>
                  <a:lnTo>
                    <a:pt x="807" y="2066"/>
                  </a:lnTo>
                  <a:lnTo>
                    <a:pt x="825" y="2082"/>
                  </a:lnTo>
                  <a:lnTo>
                    <a:pt x="844" y="2097"/>
                  </a:lnTo>
                  <a:lnTo>
                    <a:pt x="865" y="2110"/>
                  </a:lnTo>
                  <a:lnTo>
                    <a:pt x="887" y="2120"/>
                  </a:lnTo>
                  <a:lnTo>
                    <a:pt x="911" y="2129"/>
                  </a:lnTo>
                  <a:lnTo>
                    <a:pt x="935" y="2135"/>
                  </a:lnTo>
                  <a:lnTo>
                    <a:pt x="960" y="2139"/>
                  </a:lnTo>
                  <a:lnTo>
                    <a:pt x="985" y="2140"/>
                  </a:lnTo>
                  <a:lnTo>
                    <a:pt x="1155" y="2140"/>
                  </a:lnTo>
                  <a:lnTo>
                    <a:pt x="1155" y="2140"/>
                  </a:lnTo>
                  <a:lnTo>
                    <a:pt x="1180" y="2139"/>
                  </a:lnTo>
                  <a:lnTo>
                    <a:pt x="1205" y="2135"/>
                  </a:lnTo>
                  <a:lnTo>
                    <a:pt x="1229" y="2129"/>
                  </a:lnTo>
                  <a:lnTo>
                    <a:pt x="1253" y="2120"/>
                  </a:lnTo>
                  <a:lnTo>
                    <a:pt x="1274" y="2110"/>
                  </a:lnTo>
                  <a:lnTo>
                    <a:pt x="1296" y="2097"/>
                  </a:lnTo>
                  <a:lnTo>
                    <a:pt x="1315" y="2082"/>
                  </a:lnTo>
                  <a:lnTo>
                    <a:pt x="1332" y="2066"/>
                  </a:lnTo>
                  <a:lnTo>
                    <a:pt x="1349" y="2048"/>
                  </a:lnTo>
                  <a:lnTo>
                    <a:pt x="1364" y="2029"/>
                  </a:lnTo>
                  <a:lnTo>
                    <a:pt x="1377" y="2008"/>
                  </a:lnTo>
                  <a:lnTo>
                    <a:pt x="1387" y="1986"/>
                  </a:lnTo>
                  <a:lnTo>
                    <a:pt x="1396" y="1962"/>
                  </a:lnTo>
                  <a:lnTo>
                    <a:pt x="1402" y="1938"/>
                  </a:lnTo>
                  <a:lnTo>
                    <a:pt x="1406" y="1913"/>
                  </a:lnTo>
                  <a:lnTo>
                    <a:pt x="1407" y="1888"/>
                  </a:lnTo>
                  <a:lnTo>
                    <a:pt x="1407" y="1407"/>
                  </a:lnTo>
                  <a:lnTo>
                    <a:pt x="1888" y="1407"/>
                  </a:lnTo>
                  <a:lnTo>
                    <a:pt x="1888" y="1407"/>
                  </a:lnTo>
                  <a:lnTo>
                    <a:pt x="1913" y="1406"/>
                  </a:lnTo>
                  <a:lnTo>
                    <a:pt x="1938" y="1402"/>
                  </a:lnTo>
                  <a:lnTo>
                    <a:pt x="1962" y="1396"/>
                  </a:lnTo>
                  <a:lnTo>
                    <a:pt x="1985" y="1387"/>
                  </a:lnTo>
                  <a:lnTo>
                    <a:pt x="2008" y="1377"/>
                  </a:lnTo>
                  <a:lnTo>
                    <a:pt x="2028" y="1364"/>
                  </a:lnTo>
                  <a:lnTo>
                    <a:pt x="2048" y="1350"/>
                  </a:lnTo>
                  <a:lnTo>
                    <a:pt x="2066" y="1334"/>
                  </a:lnTo>
                  <a:lnTo>
                    <a:pt x="2082" y="1315"/>
                  </a:lnTo>
                  <a:lnTo>
                    <a:pt x="2096" y="1296"/>
                  </a:lnTo>
                  <a:lnTo>
                    <a:pt x="2109" y="1276"/>
                  </a:lnTo>
                  <a:lnTo>
                    <a:pt x="2120" y="1253"/>
                  </a:lnTo>
                  <a:lnTo>
                    <a:pt x="2129" y="1230"/>
                  </a:lnTo>
                  <a:lnTo>
                    <a:pt x="2135" y="1205"/>
                  </a:lnTo>
                  <a:lnTo>
                    <a:pt x="2139" y="1181"/>
                  </a:lnTo>
                  <a:lnTo>
                    <a:pt x="2140" y="1155"/>
                  </a:lnTo>
                  <a:lnTo>
                    <a:pt x="2140" y="987"/>
                  </a:lnTo>
                  <a:lnTo>
                    <a:pt x="2140" y="987"/>
                  </a:lnTo>
                  <a:lnTo>
                    <a:pt x="2139" y="960"/>
                  </a:lnTo>
                  <a:lnTo>
                    <a:pt x="2135" y="935"/>
                  </a:lnTo>
                  <a:lnTo>
                    <a:pt x="2129" y="911"/>
                  </a:lnTo>
                  <a:lnTo>
                    <a:pt x="2120" y="888"/>
                  </a:lnTo>
                  <a:lnTo>
                    <a:pt x="2109" y="866"/>
                  </a:lnTo>
                  <a:lnTo>
                    <a:pt x="2096" y="845"/>
                  </a:lnTo>
                  <a:lnTo>
                    <a:pt x="2082" y="825"/>
                  </a:lnTo>
                  <a:lnTo>
                    <a:pt x="2066" y="807"/>
                  </a:lnTo>
                  <a:lnTo>
                    <a:pt x="2048" y="791"/>
                  </a:lnTo>
                  <a:lnTo>
                    <a:pt x="2028" y="777"/>
                  </a:lnTo>
                  <a:lnTo>
                    <a:pt x="2008" y="765"/>
                  </a:lnTo>
                  <a:lnTo>
                    <a:pt x="1985" y="753"/>
                  </a:lnTo>
                  <a:lnTo>
                    <a:pt x="1962" y="746"/>
                  </a:lnTo>
                  <a:lnTo>
                    <a:pt x="1938" y="739"/>
                  </a:lnTo>
                  <a:lnTo>
                    <a:pt x="1913" y="736"/>
                  </a:lnTo>
                  <a:lnTo>
                    <a:pt x="1888" y="734"/>
                  </a:lnTo>
                  <a:lnTo>
                    <a:pt x="1717" y="734"/>
                  </a:lnTo>
                  <a:lnTo>
                    <a:pt x="1407" y="734"/>
                  </a:lnTo>
                  <a:lnTo>
                    <a:pt x="1407" y="253"/>
                  </a:lnTo>
                  <a:lnTo>
                    <a:pt x="1407" y="253"/>
                  </a:lnTo>
                  <a:lnTo>
                    <a:pt x="1406" y="227"/>
                  </a:lnTo>
                  <a:lnTo>
                    <a:pt x="1402" y="202"/>
                  </a:lnTo>
                  <a:lnTo>
                    <a:pt x="1396" y="178"/>
                  </a:lnTo>
                  <a:lnTo>
                    <a:pt x="1387" y="155"/>
                  </a:lnTo>
                  <a:lnTo>
                    <a:pt x="1377" y="132"/>
                  </a:lnTo>
                  <a:lnTo>
                    <a:pt x="1364" y="112"/>
                  </a:lnTo>
                  <a:lnTo>
                    <a:pt x="1349" y="92"/>
                  </a:lnTo>
                  <a:lnTo>
                    <a:pt x="1332" y="74"/>
                  </a:lnTo>
                  <a:lnTo>
                    <a:pt x="1315" y="58"/>
                  </a:lnTo>
                  <a:lnTo>
                    <a:pt x="1296" y="44"/>
                  </a:lnTo>
                  <a:lnTo>
                    <a:pt x="1274" y="31"/>
                  </a:lnTo>
                  <a:lnTo>
                    <a:pt x="1253" y="20"/>
                  </a:lnTo>
                  <a:lnTo>
                    <a:pt x="1229" y="11"/>
                  </a:lnTo>
                  <a:lnTo>
                    <a:pt x="1205" y="5"/>
                  </a:lnTo>
                  <a:lnTo>
                    <a:pt x="1180" y="1"/>
                  </a:lnTo>
                  <a:lnTo>
                    <a:pt x="1155" y="0"/>
                  </a:lnTo>
                  <a:lnTo>
                    <a:pt x="11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grpSp>
        <p:nvGrpSpPr>
          <p:cNvPr id="38" name="Group 4"/>
          <p:cNvGrpSpPr>
            <a:grpSpLocks noChangeAspect="1"/>
          </p:cNvGrpSpPr>
          <p:nvPr/>
        </p:nvGrpSpPr>
        <p:grpSpPr bwMode="auto">
          <a:xfrm>
            <a:off x="11092837" y="1792169"/>
            <a:ext cx="970759" cy="967690"/>
            <a:chOff x="2575" y="899"/>
            <a:chExt cx="2530" cy="2522"/>
          </a:xfrm>
          <a:solidFill>
            <a:srgbClr val="E21B81"/>
          </a:solidFill>
        </p:grpSpPr>
        <p:sp>
          <p:nvSpPr>
            <p:cNvPr id="39" name="Freeform 5"/>
            <p:cNvSpPr>
              <a:spLocks/>
            </p:cNvSpPr>
            <p:nvPr/>
          </p:nvSpPr>
          <p:spPr bwMode="auto">
            <a:xfrm>
              <a:off x="2849" y="3305"/>
              <a:ext cx="976" cy="116"/>
            </a:xfrm>
            <a:custGeom>
              <a:avLst/>
              <a:gdLst>
                <a:gd name="T0" fmla="*/ 0 w 976"/>
                <a:gd name="T1" fmla="*/ 116 h 116"/>
                <a:gd name="T2" fmla="*/ 976 w 976"/>
                <a:gd name="T3" fmla="*/ 116 h 116"/>
                <a:gd name="T4" fmla="*/ 976 w 976"/>
                <a:gd name="T5" fmla="*/ 0 h 116"/>
                <a:gd name="T6" fmla="*/ 0 w 976"/>
                <a:gd name="T7" fmla="*/ 0 h 116"/>
                <a:gd name="T8" fmla="*/ 0 w 976"/>
                <a:gd name="T9" fmla="*/ 116 h 116"/>
                <a:gd name="T10" fmla="*/ 0 w 976"/>
                <a:gd name="T11" fmla="*/ 116 h 116"/>
                <a:gd name="T12" fmla="*/ 0 w 976"/>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976" h="116">
                  <a:moveTo>
                    <a:pt x="0" y="116"/>
                  </a:moveTo>
                  <a:lnTo>
                    <a:pt x="976" y="116"/>
                  </a:lnTo>
                  <a:lnTo>
                    <a:pt x="976" y="0"/>
                  </a:lnTo>
                  <a:lnTo>
                    <a:pt x="0" y="0"/>
                  </a:lnTo>
                  <a:lnTo>
                    <a:pt x="0" y="116"/>
                  </a:lnTo>
                  <a:lnTo>
                    <a:pt x="0" y="116"/>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40" name="Freeform 6"/>
            <p:cNvSpPr>
              <a:spLocks/>
            </p:cNvSpPr>
            <p:nvPr/>
          </p:nvSpPr>
          <p:spPr bwMode="auto">
            <a:xfrm>
              <a:off x="2575" y="1365"/>
              <a:ext cx="1524" cy="190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41" name="Freeform 7"/>
            <p:cNvSpPr>
              <a:spLocks/>
            </p:cNvSpPr>
            <p:nvPr/>
          </p:nvSpPr>
          <p:spPr bwMode="auto">
            <a:xfrm>
              <a:off x="3489" y="899"/>
              <a:ext cx="1616" cy="1154"/>
            </a:xfrm>
            <a:custGeom>
              <a:avLst/>
              <a:gdLst>
                <a:gd name="T0" fmla="*/ 1608 w 1616"/>
                <a:gd name="T1" fmla="*/ 738 h 1154"/>
                <a:gd name="T2" fmla="*/ 1588 w 1616"/>
                <a:gd name="T3" fmla="*/ 674 h 1154"/>
                <a:gd name="T4" fmla="*/ 1556 w 1616"/>
                <a:gd name="T5" fmla="*/ 614 h 1154"/>
                <a:gd name="T6" fmla="*/ 1514 w 1616"/>
                <a:gd name="T7" fmla="*/ 564 h 1154"/>
                <a:gd name="T8" fmla="*/ 1464 w 1616"/>
                <a:gd name="T9" fmla="*/ 520 h 1154"/>
                <a:gd name="T10" fmla="*/ 1404 w 1616"/>
                <a:gd name="T11" fmla="*/ 488 h 1154"/>
                <a:gd name="T12" fmla="*/ 1340 w 1616"/>
                <a:gd name="T13" fmla="*/ 468 h 1154"/>
                <a:gd name="T14" fmla="*/ 1270 w 1616"/>
                <a:gd name="T15" fmla="*/ 462 h 1154"/>
                <a:gd name="T16" fmla="*/ 1240 w 1616"/>
                <a:gd name="T17" fmla="*/ 438 h 1154"/>
                <a:gd name="T18" fmla="*/ 1214 w 1616"/>
                <a:gd name="T19" fmla="*/ 392 h 1154"/>
                <a:gd name="T20" fmla="*/ 1182 w 1616"/>
                <a:gd name="T21" fmla="*/ 350 h 1154"/>
                <a:gd name="T22" fmla="*/ 1146 w 1616"/>
                <a:gd name="T23" fmla="*/ 312 h 1154"/>
                <a:gd name="T24" fmla="*/ 1104 w 1616"/>
                <a:gd name="T25" fmla="*/ 282 h 1154"/>
                <a:gd name="T26" fmla="*/ 1056 w 1616"/>
                <a:gd name="T27" fmla="*/ 258 h 1154"/>
                <a:gd name="T28" fmla="*/ 1006 w 1616"/>
                <a:gd name="T29" fmla="*/ 240 h 1154"/>
                <a:gd name="T30" fmla="*/ 952 w 1616"/>
                <a:gd name="T31" fmla="*/ 232 h 1154"/>
                <a:gd name="T32" fmla="*/ 892 w 1616"/>
                <a:gd name="T33" fmla="*/ 232 h 1154"/>
                <a:gd name="T34" fmla="*/ 846 w 1616"/>
                <a:gd name="T35" fmla="*/ 210 h 1154"/>
                <a:gd name="T36" fmla="*/ 810 w 1616"/>
                <a:gd name="T37" fmla="*/ 162 h 1154"/>
                <a:gd name="T38" fmla="*/ 768 w 1616"/>
                <a:gd name="T39" fmla="*/ 120 h 1154"/>
                <a:gd name="T40" fmla="*/ 722 w 1616"/>
                <a:gd name="T41" fmla="*/ 82 h 1154"/>
                <a:gd name="T42" fmla="*/ 670 w 1616"/>
                <a:gd name="T43" fmla="*/ 50 h 1154"/>
                <a:gd name="T44" fmla="*/ 614 w 1616"/>
                <a:gd name="T45" fmla="*/ 26 h 1154"/>
                <a:gd name="T46" fmla="*/ 556 w 1616"/>
                <a:gd name="T47" fmla="*/ 10 h 1154"/>
                <a:gd name="T48" fmla="*/ 494 w 1616"/>
                <a:gd name="T49" fmla="*/ 0 h 1154"/>
                <a:gd name="T50" fmla="*/ 416 w 1616"/>
                <a:gd name="T51" fmla="*/ 2 h 1154"/>
                <a:gd name="T52" fmla="*/ 328 w 1616"/>
                <a:gd name="T53" fmla="*/ 20 h 1154"/>
                <a:gd name="T54" fmla="*/ 246 w 1616"/>
                <a:gd name="T55" fmla="*/ 52 h 1154"/>
                <a:gd name="T56" fmla="*/ 174 w 1616"/>
                <a:gd name="T57" fmla="*/ 100 h 1154"/>
                <a:gd name="T58" fmla="*/ 112 w 1616"/>
                <a:gd name="T59" fmla="*/ 158 h 1154"/>
                <a:gd name="T60" fmla="*/ 62 w 1616"/>
                <a:gd name="T61" fmla="*/ 228 h 1154"/>
                <a:gd name="T62" fmla="*/ 26 w 1616"/>
                <a:gd name="T63" fmla="*/ 308 h 1154"/>
                <a:gd name="T64" fmla="*/ 4 w 1616"/>
                <a:gd name="T65" fmla="*/ 394 h 1154"/>
                <a:gd name="T66" fmla="*/ 56 w 1616"/>
                <a:gd name="T67" fmla="*/ 454 h 1154"/>
                <a:gd name="T68" fmla="*/ 170 w 1616"/>
                <a:gd name="T69" fmla="*/ 500 h 1154"/>
                <a:gd name="T70" fmla="*/ 240 w 1616"/>
                <a:gd name="T71" fmla="*/ 538 h 1154"/>
                <a:gd name="T72" fmla="*/ 268 w 1616"/>
                <a:gd name="T73" fmla="*/ 560 h 1154"/>
                <a:gd name="T74" fmla="*/ 304 w 1616"/>
                <a:gd name="T75" fmla="*/ 600 h 1154"/>
                <a:gd name="T76" fmla="*/ 342 w 1616"/>
                <a:gd name="T77" fmla="*/ 660 h 1154"/>
                <a:gd name="T78" fmla="*/ 380 w 1616"/>
                <a:gd name="T79" fmla="*/ 742 h 1154"/>
                <a:gd name="T80" fmla="*/ 412 w 1616"/>
                <a:gd name="T81" fmla="*/ 850 h 1154"/>
                <a:gd name="T82" fmla="*/ 428 w 1616"/>
                <a:gd name="T83" fmla="*/ 950 h 1154"/>
                <a:gd name="T84" fmla="*/ 434 w 1616"/>
                <a:gd name="T85" fmla="*/ 1026 h 1154"/>
                <a:gd name="T86" fmla="*/ 436 w 1616"/>
                <a:gd name="T87" fmla="*/ 1110 h 1154"/>
                <a:gd name="T88" fmla="*/ 1270 w 1616"/>
                <a:gd name="T89" fmla="*/ 1154 h 1154"/>
                <a:gd name="T90" fmla="*/ 1340 w 1616"/>
                <a:gd name="T91" fmla="*/ 1148 h 1154"/>
                <a:gd name="T92" fmla="*/ 1404 w 1616"/>
                <a:gd name="T93" fmla="*/ 1128 h 1154"/>
                <a:gd name="T94" fmla="*/ 1464 w 1616"/>
                <a:gd name="T95" fmla="*/ 1096 h 1154"/>
                <a:gd name="T96" fmla="*/ 1514 w 1616"/>
                <a:gd name="T97" fmla="*/ 1054 h 1154"/>
                <a:gd name="T98" fmla="*/ 1556 w 1616"/>
                <a:gd name="T99" fmla="*/ 1002 h 1154"/>
                <a:gd name="T100" fmla="*/ 1588 w 1616"/>
                <a:gd name="T101" fmla="*/ 942 h 1154"/>
                <a:gd name="T102" fmla="*/ 1608 w 1616"/>
                <a:gd name="T103" fmla="*/ 878 h 1154"/>
                <a:gd name="T104" fmla="*/ 1616 w 1616"/>
                <a:gd name="T105" fmla="*/ 808 h 1154"/>
                <a:gd name="T106" fmla="*/ 1614 w 1616"/>
                <a:gd name="T107" fmla="*/ 77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6" h="1154">
                  <a:moveTo>
                    <a:pt x="1614" y="772"/>
                  </a:moveTo>
                  <a:lnTo>
                    <a:pt x="1608" y="738"/>
                  </a:lnTo>
                  <a:lnTo>
                    <a:pt x="1600" y="706"/>
                  </a:lnTo>
                  <a:lnTo>
                    <a:pt x="1588" y="674"/>
                  </a:lnTo>
                  <a:lnTo>
                    <a:pt x="1574" y="642"/>
                  </a:lnTo>
                  <a:lnTo>
                    <a:pt x="1556" y="614"/>
                  </a:lnTo>
                  <a:lnTo>
                    <a:pt x="1536" y="588"/>
                  </a:lnTo>
                  <a:lnTo>
                    <a:pt x="1514" y="564"/>
                  </a:lnTo>
                  <a:lnTo>
                    <a:pt x="1490" y="540"/>
                  </a:lnTo>
                  <a:lnTo>
                    <a:pt x="1464" y="520"/>
                  </a:lnTo>
                  <a:lnTo>
                    <a:pt x="1434" y="504"/>
                  </a:lnTo>
                  <a:lnTo>
                    <a:pt x="1404" y="488"/>
                  </a:lnTo>
                  <a:lnTo>
                    <a:pt x="1372" y="478"/>
                  </a:lnTo>
                  <a:lnTo>
                    <a:pt x="1340" y="468"/>
                  </a:lnTo>
                  <a:lnTo>
                    <a:pt x="1304" y="464"/>
                  </a:lnTo>
                  <a:lnTo>
                    <a:pt x="1270" y="462"/>
                  </a:lnTo>
                  <a:lnTo>
                    <a:pt x="1248" y="464"/>
                  </a:lnTo>
                  <a:lnTo>
                    <a:pt x="1240" y="438"/>
                  </a:lnTo>
                  <a:lnTo>
                    <a:pt x="1228" y="414"/>
                  </a:lnTo>
                  <a:lnTo>
                    <a:pt x="1214" y="392"/>
                  </a:lnTo>
                  <a:lnTo>
                    <a:pt x="1200" y="370"/>
                  </a:lnTo>
                  <a:lnTo>
                    <a:pt x="1182" y="350"/>
                  </a:lnTo>
                  <a:lnTo>
                    <a:pt x="1164" y="330"/>
                  </a:lnTo>
                  <a:lnTo>
                    <a:pt x="1146" y="312"/>
                  </a:lnTo>
                  <a:lnTo>
                    <a:pt x="1126" y="296"/>
                  </a:lnTo>
                  <a:lnTo>
                    <a:pt x="1104" y="282"/>
                  </a:lnTo>
                  <a:lnTo>
                    <a:pt x="1080" y="268"/>
                  </a:lnTo>
                  <a:lnTo>
                    <a:pt x="1056" y="258"/>
                  </a:lnTo>
                  <a:lnTo>
                    <a:pt x="1032" y="248"/>
                  </a:lnTo>
                  <a:lnTo>
                    <a:pt x="1006" y="240"/>
                  </a:lnTo>
                  <a:lnTo>
                    <a:pt x="978" y="236"/>
                  </a:lnTo>
                  <a:lnTo>
                    <a:pt x="952" y="232"/>
                  </a:lnTo>
                  <a:lnTo>
                    <a:pt x="924" y="230"/>
                  </a:lnTo>
                  <a:lnTo>
                    <a:pt x="892" y="232"/>
                  </a:lnTo>
                  <a:lnTo>
                    <a:pt x="862" y="236"/>
                  </a:lnTo>
                  <a:lnTo>
                    <a:pt x="846" y="210"/>
                  </a:lnTo>
                  <a:lnTo>
                    <a:pt x="830" y="186"/>
                  </a:lnTo>
                  <a:lnTo>
                    <a:pt x="810" y="162"/>
                  </a:lnTo>
                  <a:lnTo>
                    <a:pt x="790" y="140"/>
                  </a:lnTo>
                  <a:lnTo>
                    <a:pt x="768" y="120"/>
                  </a:lnTo>
                  <a:lnTo>
                    <a:pt x="746" y="100"/>
                  </a:lnTo>
                  <a:lnTo>
                    <a:pt x="722" y="82"/>
                  </a:lnTo>
                  <a:lnTo>
                    <a:pt x="696" y="66"/>
                  </a:lnTo>
                  <a:lnTo>
                    <a:pt x="670" y="50"/>
                  </a:lnTo>
                  <a:lnTo>
                    <a:pt x="644" y="38"/>
                  </a:lnTo>
                  <a:lnTo>
                    <a:pt x="614" y="26"/>
                  </a:lnTo>
                  <a:lnTo>
                    <a:pt x="586" y="16"/>
                  </a:lnTo>
                  <a:lnTo>
                    <a:pt x="556" y="10"/>
                  </a:lnTo>
                  <a:lnTo>
                    <a:pt x="524" y="4"/>
                  </a:lnTo>
                  <a:lnTo>
                    <a:pt x="494" y="0"/>
                  </a:lnTo>
                  <a:lnTo>
                    <a:pt x="462" y="0"/>
                  </a:lnTo>
                  <a:lnTo>
                    <a:pt x="416" y="2"/>
                  </a:lnTo>
                  <a:lnTo>
                    <a:pt x="370" y="8"/>
                  </a:lnTo>
                  <a:lnTo>
                    <a:pt x="328" y="20"/>
                  </a:lnTo>
                  <a:lnTo>
                    <a:pt x="286" y="34"/>
                  </a:lnTo>
                  <a:lnTo>
                    <a:pt x="246" y="52"/>
                  </a:lnTo>
                  <a:lnTo>
                    <a:pt x="210" y="74"/>
                  </a:lnTo>
                  <a:lnTo>
                    <a:pt x="174" y="100"/>
                  </a:lnTo>
                  <a:lnTo>
                    <a:pt x="142" y="128"/>
                  </a:lnTo>
                  <a:lnTo>
                    <a:pt x="112" y="158"/>
                  </a:lnTo>
                  <a:lnTo>
                    <a:pt x="86" y="192"/>
                  </a:lnTo>
                  <a:lnTo>
                    <a:pt x="62" y="228"/>
                  </a:lnTo>
                  <a:lnTo>
                    <a:pt x="42" y="266"/>
                  </a:lnTo>
                  <a:lnTo>
                    <a:pt x="26" y="308"/>
                  </a:lnTo>
                  <a:lnTo>
                    <a:pt x="12" y="350"/>
                  </a:lnTo>
                  <a:lnTo>
                    <a:pt x="4" y="394"/>
                  </a:lnTo>
                  <a:lnTo>
                    <a:pt x="0" y="438"/>
                  </a:lnTo>
                  <a:lnTo>
                    <a:pt x="56" y="454"/>
                  </a:lnTo>
                  <a:lnTo>
                    <a:pt x="114" y="476"/>
                  </a:lnTo>
                  <a:lnTo>
                    <a:pt x="170" y="500"/>
                  </a:lnTo>
                  <a:lnTo>
                    <a:pt x="228" y="530"/>
                  </a:lnTo>
                  <a:lnTo>
                    <a:pt x="240" y="538"/>
                  </a:lnTo>
                  <a:lnTo>
                    <a:pt x="252" y="548"/>
                  </a:lnTo>
                  <a:lnTo>
                    <a:pt x="268" y="560"/>
                  </a:lnTo>
                  <a:lnTo>
                    <a:pt x="284" y="578"/>
                  </a:lnTo>
                  <a:lnTo>
                    <a:pt x="304" y="600"/>
                  </a:lnTo>
                  <a:lnTo>
                    <a:pt x="324" y="628"/>
                  </a:lnTo>
                  <a:lnTo>
                    <a:pt x="342" y="660"/>
                  </a:lnTo>
                  <a:lnTo>
                    <a:pt x="362" y="698"/>
                  </a:lnTo>
                  <a:lnTo>
                    <a:pt x="380" y="742"/>
                  </a:lnTo>
                  <a:lnTo>
                    <a:pt x="398" y="792"/>
                  </a:lnTo>
                  <a:lnTo>
                    <a:pt x="412" y="850"/>
                  </a:lnTo>
                  <a:lnTo>
                    <a:pt x="424" y="914"/>
                  </a:lnTo>
                  <a:lnTo>
                    <a:pt x="428" y="950"/>
                  </a:lnTo>
                  <a:lnTo>
                    <a:pt x="432" y="986"/>
                  </a:lnTo>
                  <a:lnTo>
                    <a:pt x="434" y="1026"/>
                  </a:lnTo>
                  <a:lnTo>
                    <a:pt x="436" y="1066"/>
                  </a:lnTo>
                  <a:lnTo>
                    <a:pt x="436" y="1110"/>
                  </a:lnTo>
                  <a:lnTo>
                    <a:pt x="434" y="1154"/>
                  </a:lnTo>
                  <a:lnTo>
                    <a:pt x="1270" y="1154"/>
                  </a:lnTo>
                  <a:lnTo>
                    <a:pt x="1304" y="1152"/>
                  </a:lnTo>
                  <a:lnTo>
                    <a:pt x="1340" y="1148"/>
                  </a:lnTo>
                  <a:lnTo>
                    <a:pt x="1372" y="1140"/>
                  </a:lnTo>
                  <a:lnTo>
                    <a:pt x="1404" y="1128"/>
                  </a:lnTo>
                  <a:lnTo>
                    <a:pt x="1434" y="1112"/>
                  </a:lnTo>
                  <a:lnTo>
                    <a:pt x="1464" y="1096"/>
                  </a:lnTo>
                  <a:lnTo>
                    <a:pt x="1490" y="1076"/>
                  </a:lnTo>
                  <a:lnTo>
                    <a:pt x="1514" y="1054"/>
                  </a:lnTo>
                  <a:lnTo>
                    <a:pt x="1536" y="1028"/>
                  </a:lnTo>
                  <a:lnTo>
                    <a:pt x="1556" y="1002"/>
                  </a:lnTo>
                  <a:lnTo>
                    <a:pt x="1574" y="974"/>
                  </a:lnTo>
                  <a:lnTo>
                    <a:pt x="1588" y="942"/>
                  </a:lnTo>
                  <a:lnTo>
                    <a:pt x="1600" y="912"/>
                  </a:lnTo>
                  <a:lnTo>
                    <a:pt x="1608" y="878"/>
                  </a:lnTo>
                  <a:lnTo>
                    <a:pt x="1614" y="844"/>
                  </a:lnTo>
                  <a:lnTo>
                    <a:pt x="1616" y="808"/>
                  </a:lnTo>
                  <a:lnTo>
                    <a:pt x="1614" y="772"/>
                  </a:lnTo>
                  <a:lnTo>
                    <a:pt x="1614" y="7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sp>
        <p:nvSpPr>
          <p:cNvPr id="43" name="Oval 69"/>
          <p:cNvSpPr/>
          <p:nvPr/>
        </p:nvSpPr>
        <p:spPr bwMode="auto">
          <a:xfrm>
            <a:off x="168224" y="2589857"/>
            <a:ext cx="822844" cy="8253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5"/>
          <p:cNvSpPr>
            <a:spLocks noEditPoints="1"/>
          </p:cNvSpPr>
          <p:nvPr/>
        </p:nvSpPr>
        <p:spPr bwMode="auto">
          <a:xfrm>
            <a:off x="118262" y="2545404"/>
            <a:ext cx="914270" cy="914270"/>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algn="ctr" defTabSz="896214">
              <a:defRPr/>
            </a:pPr>
            <a:endParaRPr lang="en-US" sz="1961" kern="0" dirty="0">
              <a:solidFill>
                <a:srgbClr val="505050"/>
              </a:solidFill>
            </a:endParaRPr>
          </a:p>
        </p:txBody>
      </p:sp>
      <p:sp>
        <p:nvSpPr>
          <p:cNvPr id="45" name="Freeform 32"/>
          <p:cNvSpPr>
            <a:spLocks noEditPoints="1"/>
          </p:cNvSpPr>
          <p:nvPr/>
        </p:nvSpPr>
        <p:spPr bwMode="auto">
          <a:xfrm>
            <a:off x="383832" y="2723504"/>
            <a:ext cx="473282" cy="485129"/>
          </a:xfrm>
          <a:custGeom>
            <a:avLst/>
            <a:gdLst>
              <a:gd name="T0" fmla="*/ 1188 w 2237"/>
              <a:gd name="T1" fmla="*/ 1377 h 2269"/>
              <a:gd name="T2" fmla="*/ 1181 w 2237"/>
              <a:gd name="T3" fmla="*/ 1304 h 2269"/>
              <a:gd name="T4" fmla="*/ 1342 w 2237"/>
              <a:gd name="T5" fmla="*/ 1143 h 2269"/>
              <a:gd name="T6" fmla="*/ 1393 w 2237"/>
              <a:gd name="T7" fmla="*/ 1377 h 2269"/>
              <a:gd name="T8" fmla="*/ 887 w 2237"/>
              <a:gd name="T9" fmla="*/ 1883 h 2269"/>
              <a:gd name="T10" fmla="*/ 374 w 2237"/>
              <a:gd name="T11" fmla="*/ 1377 h 2269"/>
              <a:gd name="T12" fmla="*/ 887 w 2237"/>
              <a:gd name="T13" fmla="*/ 864 h 2269"/>
              <a:gd name="T14" fmla="*/ 1107 w 2237"/>
              <a:gd name="T15" fmla="*/ 916 h 2269"/>
              <a:gd name="T16" fmla="*/ 953 w 2237"/>
              <a:gd name="T17" fmla="*/ 1077 h 2269"/>
              <a:gd name="T18" fmla="*/ 887 w 2237"/>
              <a:gd name="T19" fmla="*/ 1070 h 2269"/>
              <a:gd name="T20" fmla="*/ 579 w 2237"/>
              <a:gd name="T21" fmla="*/ 1377 h 2269"/>
              <a:gd name="T22" fmla="*/ 887 w 2237"/>
              <a:gd name="T23" fmla="*/ 1678 h 2269"/>
              <a:gd name="T24" fmla="*/ 1188 w 2237"/>
              <a:gd name="T25" fmla="*/ 1377 h 2269"/>
              <a:gd name="T26" fmla="*/ 1630 w 2237"/>
              <a:gd name="T27" fmla="*/ 997 h 2269"/>
              <a:gd name="T28" fmla="*/ 1484 w 2237"/>
              <a:gd name="T29" fmla="*/ 997 h 2269"/>
              <a:gd name="T30" fmla="*/ 1476 w 2237"/>
              <a:gd name="T31" fmla="*/ 1005 h 2269"/>
              <a:gd name="T32" fmla="*/ 1579 w 2237"/>
              <a:gd name="T33" fmla="*/ 1377 h 2269"/>
              <a:gd name="T34" fmla="*/ 892 w 2237"/>
              <a:gd name="T35" fmla="*/ 2065 h 2269"/>
              <a:gd name="T36" fmla="*/ 205 w 2237"/>
              <a:gd name="T37" fmla="*/ 1377 h 2269"/>
              <a:gd name="T38" fmla="*/ 892 w 2237"/>
              <a:gd name="T39" fmla="*/ 683 h 2269"/>
              <a:gd name="T40" fmla="*/ 1242 w 2237"/>
              <a:gd name="T41" fmla="*/ 785 h 2269"/>
              <a:gd name="T42" fmla="*/ 1250 w 2237"/>
              <a:gd name="T43" fmla="*/ 778 h 2269"/>
              <a:gd name="T44" fmla="*/ 1250 w 2237"/>
              <a:gd name="T45" fmla="*/ 763 h 2269"/>
              <a:gd name="T46" fmla="*/ 1250 w 2237"/>
              <a:gd name="T47" fmla="*/ 610 h 2269"/>
              <a:gd name="T48" fmla="*/ 1257 w 2237"/>
              <a:gd name="T49" fmla="*/ 559 h 2269"/>
              <a:gd name="T50" fmla="*/ 892 w 2237"/>
              <a:gd name="T51" fmla="*/ 478 h 2269"/>
              <a:gd name="T52" fmla="*/ 0 w 2237"/>
              <a:gd name="T53" fmla="*/ 1377 h 2269"/>
              <a:gd name="T54" fmla="*/ 892 w 2237"/>
              <a:gd name="T55" fmla="*/ 2269 h 2269"/>
              <a:gd name="T56" fmla="*/ 1783 w 2237"/>
              <a:gd name="T57" fmla="*/ 1377 h 2269"/>
              <a:gd name="T58" fmla="*/ 1696 w 2237"/>
              <a:gd name="T59" fmla="*/ 990 h 2269"/>
              <a:gd name="T60" fmla="*/ 1630 w 2237"/>
              <a:gd name="T61" fmla="*/ 997 h 2269"/>
              <a:gd name="T62" fmla="*/ 2142 w 2237"/>
              <a:gd name="T63" fmla="*/ 425 h 2269"/>
              <a:gd name="T64" fmla="*/ 1981 w 2237"/>
              <a:gd name="T65" fmla="*/ 425 h 2269"/>
              <a:gd name="T66" fmla="*/ 1878 w 2237"/>
              <a:gd name="T67" fmla="*/ 439 h 2269"/>
              <a:gd name="T68" fmla="*/ 1856 w 2237"/>
              <a:gd name="T69" fmla="*/ 381 h 2269"/>
              <a:gd name="T70" fmla="*/ 1805 w 2237"/>
              <a:gd name="T71" fmla="*/ 359 h 2269"/>
              <a:gd name="T72" fmla="*/ 1827 w 2237"/>
              <a:gd name="T73" fmla="*/ 256 h 2269"/>
              <a:gd name="T74" fmla="*/ 1827 w 2237"/>
              <a:gd name="T75" fmla="*/ 96 h 2269"/>
              <a:gd name="T76" fmla="*/ 1724 w 2237"/>
              <a:gd name="T77" fmla="*/ 59 h 2269"/>
              <a:gd name="T78" fmla="*/ 1439 w 2237"/>
              <a:gd name="T79" fmla="*/ 352 h 2269"/>
              <a:gd name="T80" fmla="*/ 1336 w 2237"/>
              <a:gd name="T81" fmla="*/ 608 h 2269"/>
              <a:gd name="T82" fmla="*/ 1336 w 2237"/>
              <a:gd name="T83" fmla="*/ 761 h 2269"/>
              <a:gd name="T84" fmla="*/ 1343 w 2237"/>
              <a:gd name="T85" fmla="*/ 805 h 2269"/>
              <a:gd name="T86" fmla="*/ 845 w 2237"/>
              <a:gd name="T87" fmla="*/ 1317 h 2269"/>
              <a:gd name="T88" fmla="*/ 853 w 2237"/>
              <a:gd name="T89" fmla="*/ 1420 h 2269"/>
              <a:gd name="T90" fmla="*/ 904 w 2237"/>
              <a:gd name="T91" fmla="*/ 1441 h 2269"/>
              <a:gd name="T92" fmla="*/ 955 w 2237"/>
              <a:gd name="T93" fmla="*/ 1420 h 2269"/>
              <a:gd name="T94" fmla="*/ 1446 w 2237"/>
              <a:gd name="T95" fmla="*/ 908 h 2269"/>
              <a:gd name="T96" fmla="*/ 1475 w 2237"/>
              <a:gd name="T97" fmla="*/ 908 h 2269"/>
              <a:gd name="T98" fmla="*/ 1629 w 2237"/>
              <a:gd name="T99" fmla="*/ 908 h 2269"/>
              <a:gd name="T100" fmla="*/ 1885 w 2237"/>
              <a:gd name="T101" fmla="*/ 805 h 2269"/>
              <a:gd name="T102" fmla="*/ 2178 w 2237"/>
              <a:gd name="T103" fmla="*/ 527 h 2269"/>
              <a:gd name="T104" fmla="*/ 2142 w 2237"/>
              <a:gd name="T105" fmla="*/ 425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7" h="2269">
                <a:moveTo>
                  <a:pt x="1188" y="1377"/>
                </a:moveTo>
                <a:cubicBezTo>
                  <a:pt x="1188" y="1348"/>
                  <a:pt x="1188" y="1326"/>
                  <a:pt x="1181" y="1304"/>
                </a:cubicBezTo>
                <a:cubicBezTo>
                  <a:pt x="1181" y="1304"/>
                  <a:pt x="1181" y="1304"/>
                  <a:pt x="1342" y="1143"/>
                </a:cubicBezTo>
                <a:cubicBezTo>
                  <a:pt x="1379" y="1209"/>
                  <a:pt x="1393" y="1289"/>
                  <a:pt x="1393" y="1377"/>
                </a:cubicBezTo>
                <a:cubicBezTo>
                  <a:pt x="1393" y="1656"/>
                  <a:pt x="1166" y="1883"/>
                  <a:pt x="887" y="1883"/>
                </a:cubicBezTo>
                <a:cubicBezTo>
                  <a:pt x="601" y="1883"/>
                  <a:pt x="374" y="1656"/>
                  <a:pt x="374" y="1377"/>
                </a:cubicBezTo>
                <a:cubicBezTo>
                  <a:pt x="374" y="1092"/>
                  <a:pt x="601" y="864"/>
                  <a:pt x="887" y="864"/>
                </a:cubicBezTo>
                <a:cubicBezTo>
                  <a:pt x="968" y="864"/>
                  <a:pt x="1041" y="886"/>
                  <a:pt x="1107" y="916"/>
                </a:cubicBezTo>
                <a:cubicBezTo>
                  <a:pt x="1107" y="916"/>
                  <a:pt x="1107" y="916"/>
                  <a:pt x="953" y="1077"/>
                </a:cubicBezTo>
                <a:cubicBezTo>
                  <a:pt x="931" y="1070"/>
                  <a:pt x="909" y="1070"/>
                  <a:pt x="887" y="1070"/>
                </a:cubicBezTo>
                <a:cubicBezTo>
                  <a:pt x="719" y="1070"/>
                  <a:pt x="579" y="1209"/>
                  <a:pt x="579" y="1377"/>
                </a:cubicBezTo>
                <a:cubicBezTo>
                  <a:pt x="579" y="1539"/>
                  <a:pt x="719" y="1678"/>
                  <a:pt x="887" y="1678"/>
                </a:cubicBezTo>
                <a:cubicBezTo>
                  <a:pt x="1056" y="1678"/>
                  <a:pt x="1188" y="1539"/>
                  <a:pt x="1188" y="1377"/>
                </a:cubicBezTo>
                <a:close/>
                <a:moveTo>
                  <a:pt x="1630" y="997"/>
                </a:moveTo>
                <a:cubicBezTo>
                  <a:pt x="1484" y="997"/>
                  <a:pt x="1484" y="997"/>
                  <a:pt x="1484" y="997"/>
                </a:cubicBezTo>
                <a:cubicBezTo>
                  <a:pt x="1476" y="1005"/>
                  <a:pt x="1476" y="1005"/>
                  <a:pt x="1476" y="1005"/>
                </a:cubicBezTo>
                <a:cubicBezTo>
                  <a:pt x="1542" y="1114"/>
                  <a:pt x="1579" y="1239"/>
                  <a:pt x="1579" y="1377"/>
                </a:cubicBezTo>
                <a:cubicBezTo>
                  <a:pt x="1579" y="1758"/>
                  <a:pt x="1272" y="2065"/>
                  <a:pt x="892" y="2065"/>
                </a:cubicBezTo>
                <a:cubicBezTo>
                  <a:pt x="512" y="2065"/>
                  <a:pt x="205" y="1758"/>
                  <a:pt x="205" y="1377"/>
                </a:cubicBezTo>
                <a:cubicBezTo>
                  <a:pt x="205" y="997"/>
                  <a:pt x="512" y="683"/>
                  <a:pt x="892" y="683"/>
                </a:cubicBezTo>
                <a:cubicBezTo>
                  <a:pt x="1023" y="683"/>
                  <a:pt x="1140" y="719"/>
                  <a:pt x="1242" y="785"/>
                </a:cubicBezTo>
                <a:cubicBezTo>
                  <a:pt x="1250" y="778"/>
                  <a:pt x="1250" y="778"/>
                  <a:pt x="1250" y="778"/>
                </a:cubicBezTo>
                <a:cubicBezTo>
                  <a:pt x="1250" y="771"/>
                  <a:pt x="1250" y="771"/>
                  <a:pt x="1250" y="763"/>
                </a:cubicBezTo>
                <a:cubicBezTo>
                  <a:pt x="1250" y="610"/>
                  <a:pt x="1250" y="610"/>
                  <a:pt x="1250" y="610"/>
                </a:cubicBezTo>
                <a:cubicBezTo>
                  <a:pt x="1250" y="595"/>
                  <a:pt x="1250" y="573"/>
                  <a:pt x="1257" y="559"/>
                </a:cubicBezTo>
                <a:cubicBezTo>
                  <a:pt x="1140" y="507"/>
                  <a:pt x="1023" y="478"/>
                  <a:pt x="892" y="478"/>
                </a:cubicBezTo>
                <a:cubicBezTo>
                  <a:pt x="395" y="478"/>
                  <a:pt x="0" y="880"/>
                  <a:pt x="0" y="1377"/>
                </a:cubicBezTo>
                <a:cubicBezTo>
                  <a:pt x="0" y="1867"/>
                  <a:pt x="395" y="2269"/>
                  <a:pt x="892" y="2269"/>
                </a:cubicBezTo>
                <a:cubicBezTo>
                  <a:pt x="1381" y="2269"/>
                  <a:pt x="1783" y="1867"/>
                  <a:pt x="1783" y="1377"/>
                </a:cubicBezTo>
                <a:cubicBezTo>
                  <a:pt x="1783" y="1239"/>
                  <a:pt x="1754" y="1107"/>
                  <a:pt x="1696" y="990"/>
                </a:cubicBezTo>
                <a:cubicBezTo>
                  <a:pt x="1674" y="997"/>
                  <a:pt x="1652" y="997"/>
                  <a:pt x="1630" y="997"/>
                </a:cubicBezTo>
                <a:close/>
                <a:moveTo>
                  <a:pt x="2142" y="425"/>
                </a:moveTo>
                <a:cubicBezTo>
                  <a:pt x="1981" y="425"/>
                  <a:pt x="1981" y="425"/>
                  <a:pt x="1981" y="425"/>
                </a:cubicBezTo>
                <a:cubicBezTo>
                  <a:pt x="1951" y="425"/>
                  <a:pt x="1915" y="432"/>
                  <a:pt x="1878" y="439"/>
                </a:cubicBezTo>
                <a:cubicBezTo>
                  <a:pt x="1885" y="417"/>
                  <a:pt x="1878" y="395"/>
                  <a:pt x="1856" y="381"/>
                </a:cubicBezTo>
                <a:cubicBezTo>
                  <a:pt x="1842" y="366"/>
                  <a:pt x="1827" y="359"/>
                  <a:pt x="1805" y="359"/>
                </a:cubicBezTo>
                <a:cubicBezTo>
                  <a:pt x="1820" y="322"/>
                  <a:pt x="1827" y="286"/>
                  <a:pt x="1827" y="256"/>
                </a:cubicBezTo>
                <a:cubicBezTo>
                  <a:pt x="1827" y="96"/>
                  <a:pt x="1827" y="96"/>
                  <a:pt x="1827" y="96"/>
                </a:cubicBezTo>
                <a:cubicBezTo>
                  <a:pt x="1827" y="15"/>
                  <a:pt x="1776" y="0"/>
                  <a:pt x="1724" y="59"/>
                </a:cubicBezTo>
                <a:cubicBezTo>
                  <a:pt x="1439" y="352"/>
                  <a:pt x="1439" y="352"/>
                  <a:pt x="1439" y="352"/>
                </a:cubicBezTo>
                <a:cubicBezTo>
                  <a:pt x="1380" y="410"/>
                  <a:pt x="1336" y="527"/>
                  <a:pt x="1336" y="608"/>
                </a:cubicBezTo>
                <a:cubicBezTo>
                  <a:pt x="1336" y="761"/>
                  <a:pt x="1336" y="761"/>
                  <a:pt x="1336" y="761"/>
                </a:cubicBezTo>
                <a:cubicBezTo>
                  <a:pt x="1336" y="776"/>
                  <a:pt x="1336" y="790"/>
                  <a:pt x="1343" y="805"/>
                </a:cubicBezTo>
                <a:cubicBezTo>
                  <a:pt x="845" y="1317"/>
                  <a:pt x="845" y="1317"/>
                  <a:pt x="845" y="1317"/>
                </a:cubicBezTo>
                <a:cubicBezTo>
                  <a:pt x="816" y="1346"/>
                  <a:pt x="823" y="1390"/>
                  <a:pt x="853" y="1420"/>
                </a:cubicBezTo>
                <a:cubicBezTo>
                  <a:pt x="860" y="1434"/>
                  <a:pt x="882" y="1441"/>
                  <a:pt x="904" y="1441"/>
                </a:cubicBezTo>
                <a:cubicBezTo>
                  <a:pt x="919" y="1441"/>
                  <a:pt x="941" y="1434"/>
                  <a:pt x="955" y="1420"/>
                </a:cubicBezTo>
                <a:cubicBezTo>
                  <a:pt x="1446" y="908"/>
                  <a:pt x="1446" y="908"/>
                  <a:pt x="1446" y="908"/>
                </a:cubicBezTo>
                <a:cubicBezTo>
                  <a:pt x="1453" y="908"/>
                  <a:pt x="1468" y="908"/>
                  <a:pt x="1475" y="908"/>
                </a:cubicBezTo>
                <a:cubicBezTo>
                  <a:pt x="1629" y="908"/>
                  <a:pt x="1629" y="908"/>
                  <a:pt x="1629" y="908"/>
                </a:cubicBezTo>
                <a:cubicBezTo>
                  <a:pt x="1710" y="908"/>
                  <a:pt x="1827" y="864"/>
                  <a:pt x="1885" y="805"/>
                </a:cubicBezTo>
                <a:cubicBezTo>
                  <a:pt x="2178" y="527"/>
                  <a:pt x="2178" y="527"/>
                  <a:pt x="2178" y="527"/>
                </a:cubicBezTo>
                <a:cubicBezTo>
                  <a:pt x="2237" y="469"/>
                  <a:pt x="2222" y="425"/>
                  <a:pt x="2142" y="425"/>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nvGrpSpPr>
          <p:cNvPr id="46" name="Group 45"/>
          <p:cNvGrpSpPr/>
          <p:nvPr/>
        </p:nvGrpSpPr>
        <p:grpSpPr>
          <a:xfrm>
            <a:off x="118262" y="3548869"/>
            <a:ext cx="914270" cy="914271"/>
            <a:chOff x="2149510" y="1970048"/>
            <a:chExt cx="679620" cy="682125"/>
          </a:xfrm>
          <a:solidFill>
            <a:srgbClr val="E21B81"/>
          </a:solidFill>
        </p:grpSpPr>
        <p:sp>
          <p:nvSpPr>
            <p:cNvPr id="47" name="Freeform 5"/>
            <p:cNvSpPr>
              <a:spLocks noEditPoints="1"/>
            </p:cNvSpPr>
            <p:nvPr/>
          </p:nvSpPr>
          <p:spPr bwMode="auto">
            <a:xfrm>
              <a:off x="2149510" y="1970048"/>
              <a:ext cx="679620" cy="682125"/>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48" name="Freeform 13"/>
            <p:cNvSpPr>
              <a:spLocks noEditPoints="1"/>
            </p:cNvSpPr>
            <p:nvPr/>
          </p:nvSpPr>
          <p:spPr bwMode="auto">
            <a:xfrm>
              <a:off x="2278655" y="2136600"/>
              <a:ext cx="433530" cy="371756"/>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grpSp>
        <p:nvGrpSpPr>
          <p:cNvPr id="50" name="Group 56"/>
          <p:cNvGrpSpPr/>
          <p:nvPr/>
        </p:nvGrpSpPr>
        <p:grpSpPr>
          <a:xfrm>
            <a:off x="2261039" y="3493173"/>
            <a:ext cx="914270" cy="914271"/>
            <a:chOff x="7063056" y="3846198"/>
            <a:chExt cx="668194" cy="670658"/>
          </a:xfrm>
        </p:grpSpPr>
        <p:sp>
          <p:nvSpPr>
            <p:cNvPr id="52" name="Oval 57"/>
            <p:cNvSpPr/>
            <p:nvPr/>
          </p:nvSpPr>
          <p:spPr bwMode="auto">
            <a:xfrm>
              <a:off x="7094431" y="3878806"/>
              <a:ext cx="605442" cy="60544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5"/>
            <p:cNvSpPr>
              <a:spLocks noEditPoints="1"/>
            </p:cNvSpPr>
            <p:nvPr/>
          </p:nvSpPr>
          <p:spPr bwMode="auto">
            <a:xfrm>
              <a:off x="7063056" y="3846198"/>
              <a:ext cx="668194" cy="67065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sp>
        <p:nvSpPr>
          <p:cNvPr id="51" name="Freeform 23"/>
          <p:cNvSpPr>
            <a:spLocks/>
          </p:cNvSpPr>
          <p:nvPr/>
        </p:nvSpPr>
        <p:spPr bwMode="auto">
          <a:xfrm>
            <a:off x="2237303" y="3629528"/>
            <a:ext cx="975277" cy="590607"/>
          </a:xfrm>
          <a:custGeom>
            <a:avLst/>
            <a:gdLst>
              <a:gd name="T0" fmla="*/ 1483 w 2967"/>
              <a:gd name="T1" fmla="*/ 1805 h 1805"/>
              <a:gd name="T2" fmla="*/ 1483 w 2967"/>
              <a:gd name="T3" fmla="*/ 667 h 1805"/>
              <a:gd name="T4" fmla="*/ 1483 w 2967"/>
              <a:gd name="T5" fmla="*/ 1805 h 1805"/>
            </a:gdLst>
            <a:ahLst/>
            <a:cxnLst>
              <a:cxn ang="0">
                <a:pos x="T0" y="T1"/>
              </a:cxn>
              <a:cxn ang="0">
                <a:pos x="T2" y="T3"/>
              </a:cxn>
              <a:cxn ang="0">
                <a:pos x="T4" y="T5"/>
              </a:cxn>
            </a:cxnLst>
            <a:rect l="0" t="0" r="r" b="b"/>
            <a:pathLst>
              <a:path w="2967" h="1805">
                <a:moveTo>
                  <a:pt x="1483" y="1805"/>
                </a:moveTo>
                <a:cubicBezTo>
                  <a:pt x="0" y="992"/>
                  <a:pt x="1076" y="0"/>
                  <a:pt x="1483" y="667"/>
                </a:cubicBezTo>
                <a:cubicBezTo>
                  <a:pt x="1891" y="0"/>
                  <a:pt x="2967" y="992"/>
                  <a:pt x="1483" y="1805"/>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54" name="Freeform 9"/>
          <p:cNvSpPr>
            <a:spLocks noEditPoints="1"/>
          </p:cNvSpPr>
          <p:nvPr/>
        </p:nvSpPr>
        <p:spPr bwMode="auto">
          <a:xfrm>
            <a:off x="1315716" y="2815230"/>
            <a:ext cx="613133" cy="474358"/>
          </a:xfrm>
          <a:custGeom>
            <a:avLst/>
            <a:gdLst>
              <a:gd name="T0" fmla="*/ 144 w 144"/>
              <a:gd name="T1" fmla="*/ 77 h 111"/>
              <a:gd name="T2" fmla="*/ 127 w 144"/>
              <a:gd name="T3" fmla="*/ 94 h 111"/>
              <a:gd name="T4" fmla="*/ 112 w 144"/>
              <a:gd name="T5" fmla="*/ 94 h 111"/>
              <a:gd name="T6" fmla="*/ 89 w 144"/>
              <a:gd name="T7" fmla="*/ 111 h 111"/>
              <a:gd name="T8" fmla="*/ 89 w 144"/>
              <a:gd name="T9" fmla="*/ 94 h 111"/>
              <a:gd name="T10" fmla="*/ 75 w 144"/>
              <a:gd name="T11" fmla="*/ 94 h 111"/>
              <a:gd name="T12" fmla="*/ 58 w 144"/>
              <a:gd name="T13" fmla="*/ 77 h 111"/>
              <a:gd name="T14" fmla="*/ 58 w 144"/>
              <a:gd name="T15" fmla="*/ 49 h 111"/>
              <a:gd name="T16" fmla="*/ 75 w 144"/>
              <a:gd name="T17" fmla="*/ 32 h 111"/>
              <a:gd name="T18" fmla="*/ 127 w 144"/>
              <a:gd name="T19" fmla="*/ 32 h 111"/>
              <a:gd name="T20" fmla="*/ 144 w 144"/>
              <a:gd name="T21" fmla="*/ 49 h 111"/>
              <a:gd name="T22" fmla="*/ 144 w 144"/>
              <a:gd name="T23" fmla="*/ 77 h 111"/>
              <a:gd name="T24" fmla="*/ 86 w 144"/>
              <a:gd name="T25" fmla="*/ 28 h 111"/>
              <a:gd name="T26" fmla="*/ 86 w 144"/>
              <a:gd name="T27" fmla="*/ 27 h 111"/>
              <a:gd name="T28" fmla="*/ 86 w 144"/>
              <a:gd name="T29" fmla="*/ 17 h 111"/>
              <a:gd name="T30" fmla="*/ 69 w 144"/>
              <a:gd name="T31" fmla="*/ 0 h 111"/>
              <a:gd name="T32" fmla="*/ 17 w 144"/>
              <a:gd name="T33" fmla="*/ 0 h 111"/>
              <a:gd name="T34" fmla="*/ 0 w 144"/>
              <a:gd name="T35" fmla="*/ 17 h 111"/>
              <a:gd name="T36" fmla="*/ 0 w 144"/>
              <a:gd name="T37" fmla="*/ 46 h 111"/>
              <a:gd name="T38" fmla="*/ 17 w 144"/>
              <a:gd name="T39" fmla="*/ 63 h 111"/>
              <a:gd name="T40" fmla="*/ 31 w 144"/>
              <a:gd name="T41" fmla="*/ 63 h 111"/>
              <a:gd name="T42" fmla="*/ 31 w 144"/>
              <a:gd name="T43" fmla="*/ 80 h 111"/>
              <a:gd name="T44" fmla="*/ 53 w 144"/>
              <a:gd name="T45" fmla="*/ 63 h 111"/>
              <a:gd name="T46" fmla="*/ 54 w 144"/>
              <a:gd name="T47" fmla="*/ 62 h 111"/>
              <a:gd name="T48" fmla="*/ 54 w 144"/>
              <a:gd name="T49" fmla="*/ 43 h 111"/>
              <a:gd name="T50" fmla="*/ 69 w 144"/>
              <a:gd name="T51" fmla="*/ 28 h 111"/>
              <a:gd name="T52" fmla="*/ 82 w 144"/>
              <a:gd name="T53" fmla="*/ 28 h 111"/>
              <a:gd name="T54" fmla="*/ 86 w 144"/>
              <a:gd name="T55" fmla="*/ 2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11">
                <a:moveTo>
                  <a:pt x="144" y="77"/>
                </a:moveTo>
                <a:cubicBezTo>
                  <a:pt x="144" y="94"/>
                  <a:pt x="127" y="94"/>
                  <a:pt x="127" y="94"/>
                </a:cubicBezTo>
                <a:cubicBezTo>
                  <a:pt x="112" y="94"/>
                  <a:pt x="112" y="94"/>
                  <a:pt x="112" y="94"/>
                </a:cubicBezTo>
                <a:cubicBezTo>
                  <a:pt x="89" y="111"/>
                  <a:pt x="89" y="111"/>
                  <a:pt x="89" y="111"/>
                </a:cubicBezTo>
                <a:cubicBezTo>
                  <a:pt x="89" y="94"/>
                  <a:pt x="89" y="94"/>
                  <a:pt x="89" y="94"/>
                </a:cubicBezTo>
                <a:cubicBezTo>
                  <a:pt x="75" y="94"/>
                  <a:pt x="75" y="94"/>
                  <a:pt x="75" y="94"/>
                </a:cubicBezTo>
                <a:cubicBezTo>
                  <a:pt x="58" y="94"/>
                  <a:pt x="58" y="77"/>
                  <a:pt x="58" y="77"/>
                </a:cubicBezTo>
                <a:cubicBezTo>
                  <a:pt x="58" y="49"/>
                  <a:pt x="58" y="49"/>
                  <a:pt x="58" y="49"/>
                </a:cubicBezTo>
                <a:cubicBezTo>
                  <a:pt x="58" y="32"/>
                  <a:pt x="75" y="32"/>
                  <a:pt x="75" y="32"/>
                </a:cubicBezTo>
                <a:cubicBezTo>
                  <a:pt x="127" y="32"/>
                  <a:pt x="127" y="32"/>
                  <a:pt x="127" y="32"/>
                </a:cubicBezTo>
                <a:cubicBezTo>
                  <a:pt x="144" y="32"/>
                  <a:pt x="144" y="49"/>
                  <a:pt x="144" y="49"/>
                </a:cubicBezTo>
                <a:cubicBezTo>
                  <a:pt x="144" y="77"/>
                  <a:pt x="144" y="77"/>
                  <a:pt x="144" y="77"/>
                </a:cubicBezTo>
                <a:moveTo>
                  <a:pt x="86" y="28"/>
                </a:moveTo>
                <a:cubicBezTo>
                  <a:pt x="86" y="27"/>
                  <a:pt x="86" y="27"/>
                  <a:pt x="86" y="27"/>
                </a:cubicBezTo>
                <a:cubicBezTo>
                  <a:pt x="86" y="17"/>
                  <a:pt x="86" y="17"/>
                  <a:pt x="86" y="17"/>
                </a:cubicBezTo>
                <a:cubicBezTo>
                  <a:pt x="86" y="17"/>
                  <a:pt x="86" y="0"/>
                  <a:pt x="69" y="0"/>
                </a:cubicBezTo>
                <a:cubicBezTo>
                  <a:pt x="17" y="0"/>
                  <a:pt x="17" y="0"/>
                  <a:pt x="17" y="0"/>
                </a:cubicBezTo>
                <a:cubicBezTo>
                  <a:pt x="17" y="0"/>
                  <a:pt x="0" y="0"/>
                  <a:pt x="0" y="17"/>
                </a:cubicBezTo>
                <a:cubicBezTo>
                  <a:pt x="0" y="46"/>
                  <a:pt x="0" y="46"/>
                  <a:pt x="0" y="46"/>
                </a:cubicBezTo>
                <a:cubicBezTo>
                  <a:pt x="0" y="46"/>
                  <a:pt x="0" y="63"/>
                  <a:pt x="17" y="63"/>
                </a:cubicBezTo>
                <a:cubicBezTo>
                  <a:pt x="31" y="63"/>
                  <a:pt x="31" y="63"/>
                  <a:pt x="31" y="63"/>
                </a:cubicBezTo>
                <a:cubicBezTo>
                  <a:pt x="31" y="80"/>
                  <a:pt x="31" y="80"/>
                  <a:pt x="31" y="80"/>
                </a:cubicBezTo>
                <a:cubicBezTo>
                  <a:pt x="53" y="63"/>
                  <a:pt x="53" y="63"/>
                  <a:pt x="53" y="63"/>
                </a:cubicBezTo>
                <a:cubicBezTo>
                  <a:pt x="54" y="62"/>
                  <a:pt x="54" y="62"/>
                  <a:pt x="54" y="62"/>
                </a:cubicBezTo>
                <a:cubicBezTo>
                  <a:pt x="54" y="43"/>
                  <a:pt x="54" y="43"/>
                  <a:pt x="54" y="43"/>
                </a:cubicBezTo>
                <a:cubicBezTo>
                  <a:pt x="54" y="28"/>
                  <a:pt x="69" y="28"/>
                  <a:pt x="69" y="28"/>
                </a:cubicBezTo>
                <a:cubicBezTo>
                  <a:pt x="82" y="28"/>
                  <a:pt x="82" y="28"/>
                  <a:pt x="82" y="28"/>
                </a:cubicBezTo>
                <a:lnTo>
                  <a:pt x="86" y="28"/>
                </a:lnTo>
                <a:close/>
              </a:path>
            </a:pathLst>
          </a:custGeom>
          <a:solidFill>
            <a:srgbClr val="E21B81"/>
          </a:solidFill>
          <a:ln w="9525">
            <a:noFill/>
            <a:round/>
            <a:headEnd/>
            <a:tailEnd/>
          </a:ln>
        </p:spPr>
        <p:txBody>
          <a:bodyPr vert="horz" wrap="square" lIns="91388" tIns="45694" rIns="91388" bIns="45694" numCol="1" anchor="t" anchorCtr="0" compatLnSpc="1">
            <a:prstTxWarp prst="textNoShape">
              <a:avLst/>
            </a:prstTxWarp>
          </a:bodyPr>
          <a:lstStyle/>
          <a:p>
            <a:pPr defTabSz="913702">
              <a:defRPr/>
            </a:pPr>
            <a:endParaRPr lang="en-US" sz="1567" kern="0" dirty="0">
              <a:gradFill>
                <a:gsLst>
                  <a:gs pos="2655">
                    <a:srgbClr val="DC3C00"/>
                  </a:gs>
                  <a:gs pos="100000">
                    <a:srgbClr val="DC3C00"/>
                  </a:gs>
                </a:gsLst>
                <a:lin ang="5400000" scaled="0"/>
              </a:gradFill>
              <a:latin typeface="Segoe UI" panose="020B0502040204020203" pitchFamily="34" charset="0"/>
              <a:cs typeface="Segoe UI" panose="020B0502040204020203" pitchFamily="34" charset="0"/>
            </a:endParaRPr>
          </a:p>
        </p:txBody>
      </p:sp>
      <p:sp>
        <p:nvSpPr>
          <p:cNvPr id="56" name="Oval 54"/>
          <p:cNvSpPr/>
          <p:nvPr/>
        </p:nvSpPr>
        <p:spPr bwMode="auto">
          <a:xfrm>
            <a:off x="1259073" y="3620876"/>
            <a:ext cx="808938" cy="80075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
          <p:cNvGrpSpPr/>
          <p:nvPr/>
        </p:nvGrpSpPr>
        <p:grpSpPr>
          <a:xfrm>
            <a:off x="1207713" y="3564105"/>
            <a:ext cx="914267" cy="914269"/>
            <a:chOff x="5743257" y="4916429"/>
            <a:chExt cx="914397" cy="914399"/>
          </a:xfrm>
          <a:solidFill>
            <a:srgbClr val="E21B81"/>
          </a:solidFill>
        </p:grpSpPr>
        <p:sp>
          <p:nvSpPr>
            <p:cNvPr id="58" name="Freeform 5"/>
            <p:cNvSpPr>
              <a:spLocks noEditPoints="1"/>
            </p:cNvSpPr>
            <p:nvPr/>
          </p:nvSpPr>
          <p:spPr bwMode="auto">
            <a:xfrm>
              <a:off x="5743257" y="4916429"/>
              <a:ext cx="914397" cy="914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sp>
          <p:nvSpPr>
            <p:cNvPr id="59" name="Freeform 14"/>
            <p:cNvSpPr>
              <a:spLocks noEditPoints="1"/>
            </p:cNvSpPr>
            <p:nvPr/>
          </p:nvSpPr>
          <p:spPr bwMode="auto">
            <a:xfrm rot="1411230">
              <a:off x="5991690" y="5102254"/>
              <a:ext cx="442271" cy="583498"/>
            </a:xfrm>
            <a:custGeom>
              <a:avLst/>
              <a:gdLst>
                <a:gd name="T0" fmla="*/ 552 w 1483"/>
                <a:gd name="T1" fmla="*/ 1354 h 2028"/>
                <a:gd name="T2" fmla="*/ 552 w 1483"/>
                <a:gd name="T3" fmla="*/ 1592 h 2028"/>
                <a:gd name="T4" fmla="*/ 603 w 1483"/>
                <a:gd name="T5" fmla="*/ 918 h 2028"/>
                <a:gd name="T6" fmla="*/ 451 w 1483"/>
                <a:gd name="T7" fmla="*/ 1070 h 2028"/>
                <a:gd name="T8" fmla="*/ 197 w 1483"/>
                <a:gd name="T9" fmla="*/ 1050 h 2028"/>
                <a:gd name="T10" fmla="*/ 197 w 1483"/>
                <a:gd name="T11" fmla="*/ 1258 h 2028"/>
                <a:gd name="T12" fmla="*/ 0 w 1483"/>
                <a:gd name="T13" fmla="*/ 1425 h 2028"/>
                <a:gd name="T14" fmla="*/ 152 w 1483"/>
                <a:gd name="T15" fmla="*/ 1572 h 2028"/>
                <a:gd name="T16" fmla="*/ 131 w 1483"/>
                <a:gd name="T17" fmla="*/ 1830 h 2028"/>
                <a:gd name="T18" fmla="*/ 339 w 1483"/>
                <a:gd name="T19" fmla="*/ 1830 h 2028"/>
                <a:gd name="T20" fmla="*/ 506 w 1483"/>
                <a:gd name="T21" fmla="*/ 2028 h 2028"/>
                <a:gd name="T22" fmla="*/ 653 w 1483"/>
                <a:gd name="T23" fmla="*/ 1876 h 2028"/>
                <a:gd name="T24" fmla="*/ 912 w 1483"/>
                <a:gd name="T25" fmla="*/ 1896 h 2028"/>
                <a:gd name="T26" fmla="*/ 912 w 1483"/>
                <a:gd name="T27" fmla="*/ 1689 h 2028"/>
                <a:gd name="T28" fmla="*/ 1109 w 1483"/>
                <a:gd name="T29" fmla="*/ 1521 h 2028"/>
                <a:gd name="T30" fmla="*/ 957 w 1483"/>
                <a:gd name="T31" fmla="*/ 1369 h 2028"/>
                <a:gd name="T32" fmla="*/ 978 w 1483"/>
                <a:gd name="T33" fmla="*/ 1116 h 2028"/>
                <a:gd name="T34" fmla="*/ 770 w 1483"/>
                <a:gd name="T35" fmla="*/ 1116 h 2028"/>
                <a:gd name="T36" fmla="*/ 603 w 1483"/>
                <a:gd name="T37" fmla="*/ 918 h 2028"/>
                <a:gd name="T38" fmla="*/ 842 w 1483"/>
                <a:gd name="T39" fmla="*/ 572 h 2028"/>
                <a:gd name="T40" fmla="*/ 1066 w 1483"/>
                <a:gd name="T41" fmla="*/ 481 h 2028"/>
                <a:gd name="T42" fmla="*/ 842 w 1483"/>
                <a:gd name="T43" fmla="*/ 572 h 2028"/>
                <a:gd name="T44" fmla="*/ 699 w 1483"/>
                <a:gd name="T45" fmla="*/ 36 h 2028"/>
                <a:gd name="T46" fmla="*/ 618 w 1483"/>
                <a:gd name="T47" fmla="*/ 279 h 2028"/>
                <a:gd name="T48" fmla="*/ 420 w 1483"/>
                <a:gd name="T49" fmla="*/ 360 h 2028"/>
                <a:gd name="T50" fmla="*/ 542 w 1483"/>
                <a:gd name="T51" fmla="*/ 588 h 2028"/>
                <a:gd name="T52" fmla="*/ 455 w 1483"/>
                <a:gd name="T53" fmla="*/ 785 h 2028"/>
                <a:gd name="T54" fmla="*/ 705 w 1483"/>
                <a:gd name="T55" fmla="*/ 861 h 2028"/>
                <a:gd name="T56" fmla="*/ 781 w 1483"/>
                <a:gd name="T57" fmla="*/ 1058 h 2028"/>
                <a:gd name="T58" fmla="*/ 1015 w 1483"/>
                <a:gd name="T59" fmla="*/ 942 h 2028"/>
                <a:gd name="T60" fmla="*/ 1208 w 1483"/>
                <a:gd name="T61" fmla="*/ 1023 h 2028"/>
                <a:gd name="T62" fmla="*/ 1290 w 1483"/>
                <a:gd name="T63" fmla="*/ 775 h 2028"/>
                <a:gd name="T64" fmla="*/ 1483 w 1483"/>
                <a:gd name="T65" fmla="*/ 699 h 2028"/>
                <a:gd name="T66" fmla="*/ 1366 w 1483"/>
                <a:gd name="T67" fmla="*/ 466 h 2028"/>
                <a:gd name="T68" fmla="*/ 1447 w 1483"/>
                <a:gd name="T69" fmla="*/ 274 h 2028"/>
                <a:gd name="T70" fmla="*/ 1203 w 1483"/>
                <a:gd name="T71" fmla="*/ 193 h 2028"/>
                <a:gd name="T72" fmla="*/ 1122 w 1483"/>
                <a:gd name="T73" fmla="*/ 0 h 2028"/>
                <a:gd name="T74" fmla="*/ 893 w 1483"/>
                <a:gd name="T75" fmla="*/ 117 h 2028"/>
                <a:gd name="T76" fmla="*/ 781 w 1483"/>
                <a:gd name="T77" fmla="*/ 0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3" h="2028">
                  <a:moveTo>
                    <a:pt x="435" y="1471"/>
                  </a:moveTo>
                  <a:cubicBezTo>
                    <a:pt x="435" y="1405"/>
                    <a:pt x="486" y="1354"/>
                    <a:pt x="552" y="1354"/>
                  </a:cubicBezTo>
                  <a:cubicBezTo>
                    <a:pt x="623" y="1354"/>
                    <a:pt x="674" y="1405"/>
                    <a:pt x="674" y="1471"/>
                  </a:cubicBezTo>
                  <a:cubicBezTo>
                    <a:pt x="674" y="1542"/>
                    <a:pt x="623" y="1592"/>
                    <a:pt x="552" y="1592"/>
                  </a:cubicBezTo>
                  <a:cubicBezTo>
                    <a:pt x="486" y="1592"/>
                    <a:pt x="435" y="1542"/>
                    <a:pt x="435" y="1471"/>
                  </a:cubicBezTo>
                  <a:close/>
                  <a:moveTo>
                    <a:pt x="603" y="918"/>
                  </a:moveTo>
                  <a:cubicBezTo>
                    <a:pt x="572" y="918"/>
                    <a:pt x="537" y="918"/>
                    <a:pt x="506" y="918"/>
                  </a:cubicBezTo>
                  <a:cubicBezTo>
                    <a:pt x="451" y="1070"/>
                    <a:pt x="451" y="1070"/>
                    <a:pt x="451" y="1070"/>
                  </a:cubicBezTo>
                  <a:cubicBezTo>
                    <a:pt x="415" y="1080"/>
                    <a:pt x="375" y="1096"/>
                    <a:pt x="339" y="1116"/>
                  </a:cubicBezTo>
                  <a:cubicBezTo>
                    <a:pt x="197" y="1050"/>
                    <a:pt x="197" y="1050"/>
                    <a:pt x="197" y="1050"/>
                  </a:cubicBezTo>
                  <a:cubicBezTo>
                    <a:pt x="172" y="1070"/>
                    <a:pt x="152" y="1091"/>
                    <a:pt x="131" y="1116"/>
                  </a:cubicBezTo>
                  <a:cubicBezTo>
                    <a:pt x="197" y="1258"/>
                    <a:pt x="197" y="1258"/>
                    <a:pt x="197" y="1258"/>
                  </a:cubicBezTo>
                  <a:cubicBezTo>
                    <a:pt x="177" y="1293"/>
                    <a:pt x="162" y="1334"/>
                    <a:pt x="152" y="1369"/>
                  </a:cubicBezTo>
                  <a:cubicBezTo>
                    <a:pt x="0" y="1425"/>
                    <a:pt x="0" y="1425"/>
                    <a:pt x="0" y="1425"/>
                  </a:cubicBezTo>
                  <a:cubicBezTo>
                    <a:pt x="0" y="1455"/>
                    <a:pt x="0" y="1491"/>
                    <a:pt x="0" y="1521"/>
                  </a:cubicBezTo>
                  <a:cubicBezTo>
                    <a:pt x="152" y="1572"/>
                    <a:pt x="152" y="1572"/>
                    <a:pt x="152" y="1572"/>
                  </a:cubicBezTo>
                  <a:cubicBezTo>
                    <a:pt x="162" y="1613"/>
                    <a:pt x="177" y="1653"/>
                    <a:pt x="197" y="1689"/>
                  </a:cubicBezTo>
                  <a:cubicBezTo>
                    <a:pt x="131" y="1830"/>
                    <a:pt x="131" y="1830"/>
                    <a:pt x="131" y="1830"/>
                  </a:cubicBezTo>
                  <a:cubicBezTo>
                    <a:pt x="152" y="1856"/>
                    <a:pt x="172" y="1876"/>
                    <a:pt x="197" y="1896"/>
                  </a:cubicBezTo>
                  <a:cubicBezTo>
                    <a:pt x="339" y="1830"/>
                    <a:pt x="339" y="1830"/>
                    <a:pt x="339" y="1830"/>
                  </a:cubicBezTo>
                  <a:cubicBezTo>
                    <a:pt x="375" y="1851"/>
                    <a:pt x="415" y="1866"/>
                    <a:pt x="451" y="1876"/>
                  </a:cubicBezTo>
                  <a:cubicBezTo>
                    <a:pt x="506" y="2028"/>
                    <a:pt x="506" y="2028"/>
                    <a:pt x="506" y="2028"/>
                  </a:cubicBezTo>
                  <a:cubicBezTo>
                    <a:pt x="537" y="2028"/>
                    <a:pt x="572" y="2028"/>
                    <a:pt x="603" y="2028"/>
                  </a:cubicBezTo>
                  <a:cubicBezTo>
                    <a:pt x="653" y="1876"/>
                    <a:pt x="653" y="1876"/>
                    <a:pt x="653" y="1876"/>
                  </a:cubicBezTo>
                  <a:cubicBezTo>
                    <a:pt x="694" y="1866"/>
                    <a:pt x="734" y="1851"/>
                    <a:pt x="770" y="1830"/>
                  </a:cubicBezTo>
                  <a:cubicBezTo>
                    <a:pt x="912" y="1896"/>
                    <a:pt x="912" y="1896"/>
                    <a:pt x="912" y="1896"/>
                  </a:cubicBezTo>
                  <a:cubicBezTo>
                    <a:pt x="937" y="1876"/>
                    <a:pt x="957" y="1856"/>
                    <a:pt x="978" y="1830"/>
                  </a:cubicBezTo>
                  <a:cubicBezTo>
                    <a:pt x="912" y="1689"/>
                    <a:pt x="912" y="1689"/>
                    <a:pt x="912" y="1689"/>
                  </a:cubicBezTo>
                  <a:cubicBezTo>
                    <a:pt x="932" y="1653"/>
                    <a:pt x="947" y="1613"/>
                    <a:pt x="957" y="1577"/>
                  </a:cubicBezTo>
                  <a:cubicBezTo>
                    <a:pt x="1109" y="1521"/>
                    <a:pt x="1109" y="1521"/>
                    <a:pt x="1109" y="1521"/>
                  </a:cubicBezTo>
                  <a:cubicBezTo>
                    <a:pt x="1109" y="1491"/>
                    <a:pt x="1109" y="1455"/>
                    <a:pt x="1109" y="1425"/>
                  </a:cubicBezTo>
                  <a:cubicBezTo>
                    <a:pt x="957" y="1369"/>
                    <a:pt x="957" y="1369"/>
                    <a:pt x="957" y="1369"/>
                  </a:cubicBezTo>
                  <a:cubicBezTo>
                    <a:pt x="947" y="1334"/>
                    <a:pt x="932" y="1293"/>
                    <a:pt x="912" y="1258"/>
                  </a:cubicBezTo>
                  <a:cubicBezTo>
                    <a:pt x="978" y="1116"/>
                    <a:pt x="978" y="1116"/>
                    <a:pt x="978" y="1116"/>
                  </a:cubicBezTo>
                  <a:cubicBezTo>
                    <a:pt x="957" y="1091"/>
                    <a:pt x="937" y="1070"/>
                    <a:pt x="912" y="1050"/>
                  </a:cubicBezTo>
                  <a:cubicBezTo>
                    <a:pt x="770" y="1116"/>
                    <a:pt x="770" y="1116"/>
                    <a:pt x="770" y="1116"/>
                  </a:cubicBezTo>
                  <a:cubicBezTo>
                    <a:pt x="734" y="1096"/>
                    <a:pt x="694" y="1080"/>
                    <a:pt x="653" y="1070"/>
                  </a:cubicBezTo>
                  <a:cubicBezTo>
                    <a:pt x="603" y="918"/>
                    <a:pt x="603" y="918"/>
                    <a:pt x="603" y="918"/>
                  </a:cubicBezTo>
                  <a:cubicBezTo>
                    <a:pt x="603" y="918"/>
                    <a:pt x="603" y="918"/>
                    <a:pt x="603" y="918"/>
                  </a:cubicBezTo>
                  <a:close/>
                  <a:moveTo>
                    <a:pt x="842" y="572"/>
                  </a:moveTo>
                  <a:cubicBezTo>
                    <a:pt x="816" y="512"/>
                    <a:pt x="847" y="441"/>
                    <a:pt x="908" y="415"/>
                  </a:cubicBezTo>
                  <a:cubicBezTo>
                    <a:pt x="969" y="390"/>
                    <a:pt x="1040" y="421"/>
                    <a:pt x="1066" y="481"/>
                  </a:cubicBezTo>
                  <a:cubicBezTo>
                    <a:pt x="1091" y="542"/>
                    <a:pt x="1061" y="613"/>
                    <a:pt x="1000" y="638"/>
                  </a:cubicBezTo>
                  <a:cubicBezTo>
                    <a:pt x="939" y="663"/>
                    <a:pt x="867" y="633"/>
                    <a:pt x="842" y="572"/>
                  </a:cubicBezTo>
                  <a:close/>
                  <a:moveTo>
                    <a:pt x="781" y="0"/>
                  </a:moveTo>
                  <a:cubicBezTo>
                    <a:pt x="755" y="11"/>
                    <a:pt x="725" y="21"/>
                    <a:pt x="699" y="36"/>
                  </a:cubicBezTo>
                  <a:cubicBezTo>
                    <a:pt x="705" y="193"/>
                    <a:pt x="705" y="193"/>
                    <a:pt x="705" y="193"/>
                  </a:cubicBezTo>
                  <a:cubicBezTo>
                    <a:pt x="669" y="218"/>
                    <a:pt x="644" y="248"/>
                    <a:pt x="618" y="279"/>
                  </a:cubicBezTo>
                  <a:cubicBezTo>
                    <a:pt x="455" y="274"/>
                    <a:pt x="455" y="274"/>
                    <a:pt x="455" y="274"/>
                  </a:cubicBezTo>
                  <a:cubicBezTo>
                    <a:pt x="445" y="304"/>
                    <a:pt x="430" y="329"/>
                    <a:pt x="420" y="360"/>
                  </a:cubicBezTo>
                  <a:cubicBezTo>
                    <a:pt x="542" y="466"/>
                    <a:pt x="542" y="466"/>
                    <a:pt x="542" y="466"/>
                  </a:cubicBezTo>
                  <a:cubicBezTo>
                    <a:pt x="532" y="507"/>
                    <a:pt x="532" y="547"/>
                    <a:pt x="542" y="588"/>
                  </a:cubicBezTo>
                  <a:cubicBezTo>
                    <a:pt x="420" y="699"/>
                    <a:pt x="420" y="699"/>
                    <a:pt x="420" y="699"/>
                  </a:cubicBezTo>
                  <a:cubicBezTo>
                    <a:pt x="430" y="724"/>
                    <a:pt x="445" y="755"/>
                    <a:pt x="455" y="785"/>
                  </a:cubicBezTo>
                  <a:cubicBezTo>
                    <a:pt x="618" y="775"/>
                    <a:pt x="618" y="775"/>
                    <a:pt x="618" y="775"/>
                  </a:cubicBezTo>
                  <a:cubicBezTo>
                    <a:pt x="644" y="810"/>
                    <a:pt x="669" y="836"/>
                    <a:pt x="705" y="861"/>
                  </a:cubicBezTo>
                  <a:cubicBezTo>
                    <a:pt x="694" y="1023"/>
                    <a:pt x="694" y="1023"/>
                    <a:pt x="694" y="1023"/>
                  </a:cubicBezTo>
                  <a:cubicBezTo>
                    <a:pt x="725" y="1033"/>
                    <a:pt x="755" y="1048"/>
                    <a:pt x="781" y="1058"/>
                  </a:cubicBezTo>
                  <a:cubicBezTo>
                    <a:pt x="893" y="942"/>
                    <a:pt x="893" y="942"/>
                    <a:pt x="893" y="942"/>
                  </a:cubicBezTo>
                  <a:cubicBezTo>
                    <a:pt x="933" y="947"/>
                    <a:pt x="974" y="947"/>
                    <a:pt x="1015" y="942"/>
                  </a:cubicBezTo>
                  <a:cubicBezTo>
                    <a:pt x="1122" y="1058"/>
                    <a:pt x="1122" y="1058"/>
                    <a:pt x="1122" y="1058"/>
                  </a:cubicBezTo>
                  <a:cubicBezTo>
                    <a:pt x="1152" y="1048"/>
                    <a:pt x="1183" y="1033"/>
                    <a:pt x="1208" y="1023"/>
                  </a:cubicBezTo>
                  <a:cubicBezTo>
                    <a:pt x="1203" y="861"/>
                    <a:pt x="1203" y="861"/>
                    <a:pt x="1203" y="861"/>
                  </a:cubicBezTo>
                  <a:cubicBezTo>
                    <a:pt x="1234" y="836"/>
                    <a:pt x="1264" y="810"/>
                    <a:pt x="1290" y="775"/>
                  </a:cubicBezTo>
                  <a:cubicBezTo>
                    <a:pt x="1447" y="785"/>
                    <a:pt x="1447" y="785"/>
                    <a:pt x="1447" y="785"/>
                  </a:cubicBezTo>
                  <a:cubicBezTo>
                    <a:pt x="1462" y="755"/>
                    <a:pt x="1473" y="724"/>
                    <a:pt x="1483" y="699"/>
                  </a:cubicBezTo>
                  <a:cubicBezTo>
                    <a:pt x="1366" y="588"/>
                    <a:pt x="1366" y="588"/>
                    <a:pt x="1366" y="588"/>
                  </a:cubicBezTo>
                  <a:cubicBezTo>
                    <a:pt x="1371" y="547"/>
                    <a:pt x="1371" y="507"/>
                    <a:pt x="1366" y="466"/>
                  </a:cubicBezTo>
                  <a:cubicBezTo>
                    <a:pt x="1483" y="360"/>
                    <a:pt x="1483" y="360"/>
                    <a:pt x="1483" y="360"/>
                  </a:cubicBezTo>
                  <a:cubicBezTo>
                    <a:pt x="1473" y="329"/>
                    <a:pt x="1462" y="304"/>
                    <a:pt x="1447" y="274"/>
                  </a:cubicBezTo>
                  <a:cubicBezTo>
                    <a:pt x="1290" y="279"/>
                    <a:pt x="1290" y="279"/>
                    <a:pt x="1290" y="279"/>
                  </a:cubicBezTo>
                  <a:cubicBezTo>
                    <a:pt x="1264" y="248"/>
                    <a:pt x="1234" y="218"/>
                    <a:pt x="1203" y="193"/>
                  </a:cubicBezTo>
                  <a:cubicBezTo>
                    <a:pt x="1208" y="36"/>
                    <a:pt x="1208" y="36"/>
                    <a:pt x="1208" y="36"/>
                  </a:cubicBezTo>
                  <a:cubicBezTo>
                    <a:pt x="1183" y="21"/>
                    <a:pt x="1152" y="11"/>
                    <a:pt x="1122" y="0"/>
                  </a:cubicBezTo>
                  <a:cubicBezTo>
                    <a:pt x="1015" y="117"/>
                    <a:pt x="1015" y="117"/>
                    <a:pt x="1015" y="117"/>
                  </a:cubicBezTo>
                  <a:cubicBezTo>
                    <a:pt x="974" y="112"/>
                    <a:pt x="933" y="112"/>
                    <a:pt x="893" y="117"/>
                  </a:cubicBezTo>
                  <a:cubicBezTo>
                    <a:pt x="781" y="0"/>
                    <a:pt x="781" y="0"/>
                    <a:pt x="781" y="0"/>
                  </a:cubicBezTo>
                  <a:cubicBezTo>
                    <a:pt x="781" y="0"/>
                    <a:pt x="781" y="0"/>
                    <a:pt x="781" y="0"/>
                  </a:cubicBezTo>
                  <a:close/>
                </a:path>
              </a:pathLst>
            </a:custGeom>
            <a:grpFill/>
            <a:ln>
              <a:noFill/>
            </a:ln>
          </p:spPr>
          <p:txBody>
            <a:bodyPr vert="horz" wrap="square" lIns="89630" tIns="44814" rIns="89630" bIns="44814" numCol="1" anchor="t" anchorCtr="0" compatLnSpc="1">
              <a:prstTxWarp prst="textNoShape">
                <a:avLst/>
              </a:prstTxWarp>
            </a:bodyPr>
            <a:lstStyle/>
            <a:p>
              <a:pPr defTabSz="896214">
                <a:defRPr/>
              </a:pPr>
              <a:endParaRPr lang="en-US" sz="1961" kern="0" dirty="0">
                <a:solidFill>
                  <a:srgbClr val="505050"/>
                </a:solidFill>
              </a:endParaRPr>
            </a:p>
          </p:txBody>
        </p:sp>
      </p:grpSp>
      <p:sp>
        <p:nvSpPr>
          <p:cNvPr id="61" name="Oval 61"/>
          <p:cNvSpPr/>
          <p:nvPr/>
        </p:nvSpPr>
        <p:spPr bwMode="auto">
          <a:xfrm>
            <a:off x="2254419" y="2508932"/>
            <a:ext cx="914270" cy="914272"/>
          </a:xfrm>
          <a:prstGeom prst="ellipse">
            <a:avLst/>
          </a:prstGeom>
          <a:solidFill>
            <a:srgbClr val="FFFFFF"/>
          </a:solidFill>
          <a:ln w="57150" cap="flat" cmpd="sng" algn="ctr">
            <a:solidFill>
              <a:srgbClr val="E21B8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34"/>
          <p:cNvGrpSpPr/>
          <p:nvPr/>
        </p:nvGrpSpPr>
        <p:grpSpPr>
          <a:xfrm>
            <a:off x="2337589" y="2757746"/>
            <a:ext cx="747931" cy="483951"/>
            <a:chOff x="13200063" y="4484688"/>
            <a:chExt cx="784225" cy="527050"/>
          </a:xfrm>
          <a:solidFill>
            <a:srgbClr val="E21B81"/>
          </a:solidFill>
        </p:grpSpPr>
        <p:sp>
          <p:nvSpPr>
            <p:cNvPr id="63" name="Freeform 5"/>
            <p:cNvSpPr>
              <a:spLocks/>
            </p:cNvSpPr>
            <p:nvPr/>
          </p:nvSpPr>
          <p:spPr bwMode="auto">
            <a:xfrm>
              <a:off x="13314363" y="4560888"/>
              <a:ext cx="547687" cy="450850"/>
            </a:xfrm>
            <a:custGeom>
              <a:avLst/>
              <a:gdLst>
                <a:gd name="T0" fmla="*/ 571 w 1546"/>
                <a:gd name="T1" fmla="*/ 65 h 1277"/>
                <a:gd name="T2" fmla="*/ 445 w 1546"/>
                <a:gd name="T3" fmla="*/ 0 h 1277"/>
                <a:gd name="T4" fmla="*/ 407 w 1546"/>
                <a:gd name="T5" fmla="*/ 51 h 1277"/>
                <a:gd name="T6" fmla="*/ 520 w 1546"/>
                <a:gd name="T7" fmla="*/ 112 h 1277"/>
                <a:gd name="T8" fmla="*/ 356 w 1546"/>
                <a:gd name="T9" fmla="*/ 295 h 1277"/>
                <a:gd name="T10" fmla="*/ 463 w 1546"/>
                <a:gd name="T11" fmla="*/ 408 h 1277"/>
                <a:gd name="T12" fmla="*/ 641 w 1546"/>
                <a:gd name="T13" fmla="*/ 272 h 1277"/>
                <a:gd name="T14" fmla="*/ 852 w 1546"/>
                <a:gd name="T15" fmla="*/ 286 h 1277"/>
                <a:gd name="T16" fmla="*/ 1400 w 1546"/>
                <a:gd name="T17" fmla="*/ 760 h 1277"/>
                <a:gd name="T18" fmla="*/ 1424 w 1546"/>
                <a:gd name="T19" fmla="*/ 798 h 1277"/>
                <a:gd name="T20" fmla="*/ 1358 w 1546"/>
                <a:gd name="T21" fmla="*/ 859 h 1277"/>
                <a:gd name="T22" fmla="*/ 1311 w 1546"/>
                <a:gd name="T23" fmla="*/ 845 h 1277"/>
                <a:gd name="T24" fmla="*/ 1264 w 1546"/>
                <a:gd name="T25" fmla="*/ 826 h 1277"/>
                <a:gd name="T26" fmla="*/ 908 w 1546"/>
                <a:gd name="T27" fmla="*/ 610 h 1277"/>
                <a:gd name="T28" fmla="*/ 1269 w 1546"/>
                <a:gd name="T29" fmla="*/ 882 h 1277"/>
                <a:gd name="T30" fmla="*/ 1269 w 1546"/>
                <a:gd name="T31" fmla="*/ 887 h 1277"/>
                <a:gd name="T32" fmla="*/ 1274 w 1546"/>
                <a:gd name="T33" fmla="*/ 915 h 1277"/>
                <a:gd name="T34" fmla="*/ 1204 w 1546"/>
                <a:gd name="T35" fmla="*/ 985 h 1277"/>
                <a:gd name="T36" fmla="*/ 1138 w 1546"/>
                <a:gd name="T37" fmla="*/ 971 h 1277"/>
                <a:gd name="T38" fmla="*/ 1072 w 1546"/>
                <a:gd name="T39" fmla="*/ 938 h 1277"/>
                <a:gd name="T40" fmla="*/ 847 w 1546"/>
                <a:gd name="T41" fmla="*/ 802 h 1277"/>
                <a:gd name="T42" fmla="*/ 1091 w 1546"/>
                <a:gd name="T43" fmla="*/ 1009 h 1277"/>
                <a:gd name="T44" fmla="*/ 1096 w 1546"/>
                <a:gd name="T45" fmla="*/ 1028 h 1277"/>
                <a:gd name="T46" fmla="*/ 1068 w 1546"/>
                <a:gd name="T47" fmla="*/ 1079 h 1277"/>
                <a:gd name="T48" fmla="*/ 1002 w 1546"/>
                <a:gd name="T49" fmla="*/ 1098 h 1277"/>
                <a:gd name="T50" fmla="*/ 951 w 1546"/>
                <a:gd name="T51" fmla="*/ 1089 h 1277"/>
                <a:gd name="T52" fmla="*/ 740 w 1546"/>
                <a:gd name="T53" fmla="*/ 985 h 1277"/>
                <a:gd name="T54" fmla="*/ 899 w 1546"/>
                <a:gd name="T55" fmla="*/ 1112 h 1277"/>
                <a:gd name="T56" fmla="*/ 904 w 1546"/>
                <a:gd name="T57" fmla="*/ 1126 h 1277"/>
                <a:gd name="T58" fmla="*/ 904 w 1546"/>
                <a:gd name="T59" fmla="*/ 1145 h 1277"/>
                <a:gd name="T60" fmla="*/ 894 w 1546"/>
                <a:gd name="T61" fmla="*/ 1178 h 1277"/>
                <a:gd name="T62" fmla="*/ 857 w 1546"/>
                <a:gd name="T63" fmla="*/ 1187 h 1277"/>
                <a:gd name="T64" fmla="*/ 726 w 1546"/>
                <a:gd name="T65" fmla="*/ 1145 h 1277"/>
                <a:gd name="T66" fmla="*/ 590 w 1546"/>
                <a:gd name="T67" fmla="*/ 1065 h 1277"/>
                <a:gd name="T68" fmla="*/ 421 w 1546"/>
                <a:gd name="T69" fmla="*/ 938 h 1277"/>
                <a:gd name="T70" fmla="*/ 253 w 1546"/>
                <a:gd name="T71" fmla="*/ 816 h 1277"/>
                <a:gd name="T72" fmla="*/ 159 w 1546"/>
                <a:gd name="T73" fmla="*/ 727 h 1277"/>
                <a:gd name="T74" fmla="*/ 42 w 1546"/>
                <a:gd name="T75" fmla="*/ 596 h 1277"/>
                <a:gd name="T76" fmla="*/ 37 w 1546"/>
                <a:gd name="T77" fmla="*/ 591 h 1277"/>
                <a:gd name="T78" fmla="*/ 0 w 1546"/>
                <a:gd name="T79" fmla="*/ 647 h 1277"/>
                <a:gd name="T80" fmla="*/ 103 w 1546"/>
                <a:gd name="T81" fmla="*/ 765 h 1277"/>
                <a:gd name="T82" fmla="*/ 178 w 1546"/>
                <a:gd name="T83" fmla="*/ 892 h 1277"/>
                <a:gd name="T84" fmla="*/ 365 w 1546"/>
                <a:gd name="T85" fmla="*/ 1014 h 1277"/>
                <a:gd name="T86" fmla="*/ 515 w 1546"/>
                <a:gd name="T87" fmla="*/ 1136 h 1277"/>
                <a:gd name="T88" fmla="*/ 684 w 1546"/>
                <a:gd name="T89" fmla="*/ 1216 h 1277"/>
                <a:gd name="T90" fmla="*/ 693 w 1546"/>
                <a:gd name="T91" fmla="*/ 1201 h 1277"/>
                <a:gd name="T92" fmla="*/ 857 w 1546"/>
                <a:gd name="T93" fmla="*/ 1253 h 1277"/>
                <a:gd name="T94" fmla="*/ 857 w 1546"/>
                <a:gd name="T95" fmla="*/ 1253 h 1277"/>
                <a:gd name="T96" fmla="*/ 937 w 1546"/>
                <a:gd name="T97" fmla="*/ 1225 h 1277"/>
                <a:gd name="T98" fmla="*/ 969 w 1546"/>
                <a:gd name="T99" fmla="*/ 1164 h 1277"/>
                <a:gd name="T100" fmla="*/ 1002 w 1546"/>
                <a:gd name="T101" fmla="*/ 1164 h 1277"/>
                <a:gd name="T102" fmla="*/ 1110 w 1546"/>
                <a:gd name="T103" fmla="*/ 1131 h 1277"/>
                <a:gd name="T104" fmla="*/ 1157 w 1546"/>
                <a:gd name="T105" fmla="*/ 1046 h 1277"/>
                <a:gd name="T106" fmla="*/ 1204 w 1546"/>
                <a:gd name="T107" fmla="*/ 1051 h 1277"/>
                <a:gd name="T108" fmla="*/ 1302 w 1546"/>
                <a:gd name="T109" fmla="*/ 1009 h 1277"/>
                <a:gd name="T110" fmla="*/ 1339 w 1546"/>
                <a:gd name="T111" fmla="*/ 920 h 1277"/>
                <a:gd name="T112" fmla="*/ 1358 w 1546"/>
                <a:gd name="T113" fmla="*/ 924 h 1277"/>
                <a:gd name="T114" fmla="*/ 1489 w 1546"/>
                <a:gd name="T115" fmla="*/ 798 h 1277"/>
                <a:gd name="T116" fmla="*/ 1457 w 1546"/>
                <a:gd name="T117" fmla="*/ 718 h 1277"/>
                <a:gd name="T118" fmla="*/ 1546 w 1546"/>
                <a:gd name="T119" fmla="*/ 619 h 1277"/>
                <a:gd name="T120" fmla="*/ 1124 w 1546"/>
                <a:gd name="T121" fmla="*/ 0 h 1277"/>
                <a:gd name="T122" fmla="*/ 571 w 1546"/>
                <a:gd name="T123" fmla="*/ 65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6" h="1277">
                  <a:moveTo>
                    <a:pt x="571" y="65"/>
                  </a:moveTo>
                  <a:cubicBezTo>
                    <a:pt x="529" y="42"/>
                    <a:pt x="482" y="18"/>
                    <a:pt x="445" y="0"/>
                  </a:cubicBezTo>
                  <a:cubicBezTo>
                    <a:pt x="407" y="51"/>
                    <a:pt x="407" y="51"/>
                    <a:pt x="407" y="51"/>
                  </a:cubicBezTo>
                  <a:cubicBezTo>
                    <a:pt x="440" y="75"/>
                    <a:pt x="482" y="93"/>
                    <a:pt x="520" y="112"/>
                  </a:cubicBezTo>
                  <a:cubicBezTo>
                    <a:pt x="463" y="178"/>
                    <a:pt x="384" y="272"/>
                    <a:pt x="356" y="295"/>
                  </a:cubicBezTo>
                  <a:cubicBezTo>
                    <a:pt x="299" y="342"/>
                    <a:pt x="388" y="427"/>
                    <a:pt x="463" y="408"/>
                  </a:cubicBezTo>
                  <a:cubicBezTo>
                    <a:pt x="534" y="389"/>
                    <a:pt x="595" y="333"/>
                    <a:pt x="641" y="272"/>
                  </a:cubicBezTo>
                  <a:cubicBezTo>
                    <a:pt x="693" y="295"/>
                    <a:pt x="801" y="295"/>
                    <a:pt x="852" y="286"/>
                  </a:cubicBezTo>
                  <a:cubicBezTo>
                    <a:pt x="960" y="380"/>
                    <a:pt x="1372" y="737"/>
                    <a:pt x="1400" y="760"/>
                  </a:cubicBezTo>
                  <a:cubicBezTo>
                    <a:pt x="1414" y="779"/>
                    <a:pt x="1424" y="784"/>
                    <a:pt x="1424" y="798"/>
                  </a:cubicBezTo>
                  <a:cubicBezTo>
                    <a:pt x="1424" y="831"/>
                    <a:pt x="1396" y="854"/>
                    <a:pt x="1358" y="859"/>
                  </a:cubicBezTo>
                  <a:cubicBezTo>
                    <a:pt x="1344" y="859"/>
                    <a:pt x="1330" y="854"/>
                    <a:pt x="1311" y="845"/>
                  </a:cubicBezTo>
                  <a:cubicBezTo>
                    <a:pt x="1264" y="826"/>
                    <a:pt x="1264" y="826"/>
                    <a:pt x="1264" y="826"/>
                  </a:cubicBezTo>
                  <a:cubicBezTo>
                    <a:pt x="1082" y="704"/>
                    <a:pt x="913" y="600"/>
                    <a:pt x="908" y="610"/>
                  </a:cubicBezTo>
                  <a:cubicBezTo>
                    <a:pt x="899" y="619"/>
                    <a:pt x="1072" y="751"/>
                    <a:pt x="1269" y="882"/>
                  </a:cubicBezTo>
                  <a:cubicBezTo>
                    <a:pt x="1269" y="887"/>
                    <a:pt x="1269" y="887"/>
                    <a:pt x="1269" y="887"/>
                  </a:cubicBezTo>
                  <a:cubicBezTo>
                    <a:pt x="1274" y="896"/>
                    <a:pt x="1274" y="906"/>
                    <a:pt x="1274" y="915"/>
                  </a:cubicBezTo>
                  <a:cubicBezTo>
                    <a:pt x="1274" y="957"/>
                    <a:pt x="1250" y="985"/>
                    <a:pt x="1204" y="985"/>
                  </a:cubicBezTo>
                  <a:cubicBezTo>
                    <a:pt x="1185" y="985"/>
                    <a:pt x="1161" y="981"/>
                    <a:pt x="1138" y="971"/>
                  </a:cubicBezTo>
                  <a:cubicBezTo>
                    <a:pt x="1138" y="971"/>
                    <a:pt x="1086" y="948"/>
                    <a:pt x="1072" y="938"/>
                  </a:cubicBezTo>
                  <a:cubicBezTo>
                    <a:pt x="969" y="868"/>
                    <a:pt x="857" y="793"/>
                    <a:pt x="847" y="802"/>
                  </a:cubicBezTo>
                  <a:cubicBezTo>
                    <a:pt x="843" y="812"/>
                    <a:pt x="960" y="915"/>
                    <a:pt x="1091" y="1009"/>
                  </a:cubicBezTo>
                  <a:cubicBezTo>
                    <a:pt x="1091" y="1018"/>
                    <a:pt x="1096" y="1023"/>
                    <a:pt x="1096" y="1028"/>
                  </a:cubicBezTo>
                  <a:cubicBezTo>
                    <a:pt x="1096" y="1051"/>
                    <a:pt x="1086" y="1065"/>
                    <a:pt x="1068" y="1079"/>
                  </a:cubicBezTo>
                  <a:cubicBezTo>
                    <a:pt x="1054" y="1093"/>
                    <a:pt x="1030" y="1098"/>
                    <a:pt x="1002" y="1098"/>
                  </a:cubicBezTo>
                  <a:cubicBezTo>
                    <a:pt x="983" y="1098"/>
                    <a:pt x="965" y="1098"/>
                    <a:pt x="951" y="1089"/>
                  </a:cubicBezTo>
                  <a:cubicBezTo>
                    <a:pt x="899" y="1061"/>
                    <a:pt x="749" y="971"/>
                    <a:pt x="740" y="985"/>
                  </a:cubicBezTo>
                  <a:cubicBezTo>
                    <a:pt x="735" y="995"/>
                    <a:pt x="819" y="1065"/>
                    <a:pt x="899" y="1112"/>
                  </a:cubicBezTo>
                  <a:cubicBezTo>
                    <a:pt x="904" y="1126"/>
                    <a:pt x="904" y="1126"/>
                    <a:pt x="904" y="1126"/>
                  </a:cubicBezTo>
                  <a:cubicBezTo>
                    <a:pt x="904" y="1131"/>
                    <a:pt x="904" y="1140"/>
                    <a:pt x="904" y="1145"/>
                  </a:cubicBezTo>
                  <a:cubicBezTo>
                    <a:pt x="904" y="1164"/>
                    <a:pt x="899" y="1173"/>
                    <a:pt x="894" y="1178"/>
                  </a:cubicBezTo>
                  <a:cubicBezTo>
                    <a:pt x="890" y="1183"/>
                    <a:pt x="876" y="1187"/>
                    <a:pt x="857" y="1187"/>
                  </a:cubicBezTo>
                  <a:cubicBezTo>
                    <a:pt x="824" y="1187"/>
                    <a:pt x="782" y="1178"/>
                    <a:pt x="726" y="1145"/>
                  </a:cubicBezTo>
                  <a:cubicBezTo>
                    <a:pt x="768" y="1051"/>
                    <a:pt x="698" y="1004"/>
                    <a:pt x="590" y="1065"/>
                  </a:cubicBezTo>
                  <a:cubicBezTo>
                    <a:pt x="674" y="943"/>
                    <a:pt x="534" y="826"/>
                    <a:pt x="421" y="938"/>
                  </a:cubicBezTo>
                  <a:cubicBezTo>
                    <a:pt x="487" y="798"/>
                    <a:pt x="356" y="718"/>
                    <a:pt x="253" y="816"/>
                  </a:cubicBezTo>
                  <a:cubicBezTo>
                    <a:pt x="295" y="732"/>
                    <a:pt x="224" y="704"/>
                    <a:pt x="159" y="727"/>
                  </a:cubicBezTo>
                  <a:cubicBezTo>
                    <a:pt x="126" y="690"/>
                    <a:pt x="84" y="643"/>
                    <a:pt x="42" y="596"/>
                  </a:cubicBezTo>
                  <a:cubicBezTo>
                    <a:pt x="42" y="596"/>
                    <a:pt x="42" y="596"/>
                    <a:pt x="37" y="591"/>
                  </a:cubicBezTo>
                  <a:cubicBezTo>
                    <a:pt x="0" y="647"/>
                    <a:pt x="0" y="647"/>
                    <a:pt x="0" y="647"/>
                  </a:cubicBezTo>
                  <a:cubicBezTo>
                    <a:pt x="37" y="690"/>
                    <a:pt x="79" y="732"/>
                    <a:pt x="103" y="765"/>
                  </a:cubicBezTo>
                  <a:cubicBezTo>
                    <a:pt x="28" y="845"/>
                    <a:pt x="89" y="938"/>
                    <a:pt x="178" y="892"/>
                  </a:cubicBezTo>
                  <a:cubicBezTo>
                    <a:pt x="117" y="1018"/>
                    <a:pt x="281" y="1093"/>
                    <a:pt x="365" y="1014"/>
                  </a:cubicBezTo>
                  <a:cubicBezTo>
                    <a:pt x="299" y="1126"/>
                    <a:pt x="431" y="1206"/>
                    <a:pt x="515" y="1136"/>
                  </a:cubicBezTo>
                  <a:cubicBezTo>
                    <a:pt x="463" y="1234"/>
                    <a:pt x="632" y="1277"/>
                    <a:pt x="684" y="1216"/>
                  </a:cubicBezTo>
                  <a:cubicBezTo>
                    <a:pt x="688" y="1211"/>
                    <a:pt x="693" y="1206"/>
                    <a:pt x="693" y="1201"/>
                  </a:cubicBezTo>
                  <a:cubicBezTo>
                    <a:pt x="754" y="1239"/>
                    <a:pt x="810" y="1253"/>
                    <a:pt x="857" y="1253"/>
                  </a:cubicBezTo>
                  <a:cubicBezTo>
                    <a:pt x="857" y="1253"/>
                    <a:pt x="857" y="1253"/>
                    <a:pt x="857" y="1253"/>
                  </a:cubicBezTo>
                  <a:cubicBezTo>
                    <a:pt x="890" y="1253"/>
                    <a:pt x="918" y="1244"/>
                    <a:pt x="937" y="1225"/>
                  </a:cubicBezTo>
                  <a:cubicBezTo>
                    <a:pt x="955" y="1211"/>
                    <a:pt x="965" y="1187"/>
                    <a:pt x="969" y="1164"/>
                  </a:cubicBezTo>
                  <a:cubicBezTo>
                    <a:pt x="979" y="1164"/>
                    <a:pt x="993" y="1164"/>
                    <a:pt x="1002" y="1164"/>
                  </a:cubicBezTo>
                  <a:cubicBezTo>
                    <a:pt x="1040" y="1164"/>
                    <a:pt x="1077" y="1154"/>
                    <a:pt x="1110" y="1131"/>
                  </a:cubicBezTo>
                  <a:cubicBezTo>
                    <a:pt x="1133" y="1112"/>
                    <a:pt x="1152" y="1084"/>
                    <a:pt x="1157" y="1046"/>
                  </a:cubicBezTo>
                  <a:cubicBezTo>
                    <a:pt x="1175" y="1051"/>
                    <a:pt x="1190" y="1051"/>
                    <a:pt x="1204" y="1051"/>
                  </a:cubicBezTo>
                  <a:cubicBezTo>
                    <a:pt x="1241" y="1056"/>
                    <a:pt x="1279" y="1037"/>
                    <a:pt x="1302" y="1009"/>
                  </a:cubicBezTo>
                  <a:cubicBezTo>
                    <a:pt x="1325" y="985"/>
                    <a:pt x="1339" y="953"/>
                    <a:pt x="1339" y="920"/>
                  </a:cubicBezTo>
                  <a:cubicBezTo>
                    <a:pt x="1344" y="924"/>
                    <a:pt x="1349" y="924"/>
                    <a:pt x="1358" y="924"/>
                  </a:cubicBezTo>
                  <a:cubicBezTo>
                    <a:pt x="1428" y="924"/>
                    <a:pt x="1489" y="868"/>
                    <a:pt x="1489" y="798"/>
                  </a:cubicBezTo>
                  <a:cubicBezTo>
                    <a:pt x="1489" y="770"/>
                    <a:pt x="1475" y="741"/>
                    <a:pt x="1457" y="718"/>
                  </a:cubicBezTo>
                  <a:cubicBezTo>
                    <a:pt x="1489" y="690"/>
                    <a:pt x="1517" y="652"/>
                    <a:pt x="1546" y="619"/>
                  </a:cubicBezTo>
                  <a:cubicBezTo>
                    <a:pt x="1124" y="0"/>
                    <a:pt x="1124" y="0"/>
                    <a:pt x="1124" y="0"/>
                  </a:cubicBezTo>
                  <a:cubicBezTo>
                    <a:pt x="904" y="61"/>
                    <a:pt x="641" y="42"/>
                    <a:pt x="57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sp>
          <p:nvSpPr>
            <p:cNvPr id="64" name="Freeform 6"/>
            <p:cNvSpPr>
              <a:spLocks/>
            </p:cNvSpPr>
            <p:nvPr/>
          </p:nvSpPr>
          <p:spPr bwMode="auto">
            <a:xfrm>
              <a:off x="13727113" y="4484688"/>
              <a:ext cx="257175" cy="325438"/>
            </a:xfrm>
            <a:custGeom>
              <a:avLst/>
              <a:gdLst>
                <a:gd name="T0" fmla="*/ 210 w 725"/>
                <a:gd name="T1" fmla="*/ 14 h 923"/>
                <a:gd name="T2" fmla="*/ 177 w 725"/>
                <a:gd name="T3" fmla="*/ 0 h 923"/>
                <a:gd name="T4" fmla="*/ 154 w 725"/>
                <a:gd name="T5" fmla="*/ 5 h 923"/>
                <a:gd name="T6" fmla="*/ 23 w 725"/>
                <a:gd name="T7" fmla="*/ 104 h 923"/>
                <a:gd name="T8" fmla="*/ 14 w 725"/>
                <a:gd name="T9" fmla="*/ 155 h 923"/>
                <a:gd name="T10" fmla="*/ 519 w 725"/>
                <a:gd name="T11" fmla="*/ 909 h 923"/>
                <a:gd name="T12" fmla="*/ 542 w 725"/>
                <a:gd name="T13" fmla="*/ 923 h 923"/>
                <a:gd name="T14" fmla="*/ 566 w 725"/>
                <a:gd name="T15" fmla="*/ 909 h 923"/>
                <a:gd name="T16" fmla="*/ 711 w 725"/>
                <a:gd name="T17" fmla="*/ 735 h 923"/>
                <a:gd name="T18" fmla="*/ 711 w 725"/>
                <a:gd name="T19" fmla="*/ 673 h 923"/>
                <a:gd name="T20" fmla="*/ 210 w 725"/>
                <a:gd name="T21" fmla="*/ 14 h 923"/>
                <a:gd name="T22" fmla="*/ 210 w 725"/>
                <a:gd name="T23" fmla="*/ 1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923">
                  <a:moveTo>
                    <a:pt x="210" y="14"/>
                  </a:moveTo>
                  <a:cubicBezTo>
                    <a:pt x="201" y="5"/>
                    <a:pt x="187" y="0"/>
                    <a:pt x="177" y="0"/>
                  </a:cubicBezTo>
                  <a:cubicBezTo>
                    <a:pt x="168" y="0"/>
                    <a:pt x="163" y="0"/>
                    <a:pt x="154" y="5"/>
                  </a:cubicBezTo>
                  <a:cubicBezTo>
                    <a:pt x="23" y="104"/>
                    <a:pt x="23" y="104"/>
                    <a:pt x="23" y="104"/>
                  </a:cubicBezTo>
                  <a:cubicBezTo>
                    <a:pt x="4" y="118"/>
                    <a:pt x="0" y="141"/>
                    <a:pt x="14" y="155"/>
                  </a:cubicBezTo>
                  <a:cubicBezTo>
                    <a:pt x="519" y="909"/>
                    <a:pt x="519" y="909"/>
                    <a:pt x="519" y="909"/>
                  </a:cubicBezTo>
                  <a:cubicBezTo>
                    <a:pt x="524" y="918"/>
                    <a:pt x="533" y="923"/>
                    <a:pt x="542" y="923"/>
                  </a:cubicBezTo>
                  <a:cubicBezTo>
                    <a:pt x="552" y="923"/>
                    <a:pt x="556" y="918"/>
                    <a:pt x="566" y="909"/>
                  </a:cubicBezTo>
                  <a:cubicBezTo>
                    <a:pt x="711" y="735"/>
                    <a:pt x="711" y="735"/>
                    <a:pt x="711" y="735"/>
                  </a:cubicBezTo>
                  <a:cubicBezTo>
                    <a:pt x="725" y="716"/>
                    <a:pt x="725" y="692"/>
                    <a:pt x="711" y="673"/>
                  </a:cubicBezTo>
                  <a:cubicBezTo>
                    <a:pt x="210" y="14"/>
                    <a:pt x="210" y="14"/>
                    <a:pt x="210" y="14"/>
                  </a:cubicBezTo>
                  <a:cubicBezTo>
                    <a:pt x="210" y="14"/>
                    <a:pt x="210" y="14"/>
                    <a:pt x="2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sp>
          <p:nvSpPr>
            <p:cNvPr id="65" name="Freeform 7"/>
            <p:cNvSpPr>
              <a:spLocks/>
            </p:cNvSpPr>
            <p:nvPr/>
          </p:nvSpPr>
          <p:spPr bwMode="auto">
            <a:xfrm>
              <a:off x="13200063" y="4484688"/>
              <a:ext cx="255587" cy="325438"/>
            </a:xfrm>
            <a:custGeom>
              <a:avLst/>
              <a:gdLst>
                <a:gd name="T0" fmla="*/ 716 w 725"/>
                <a:gd name="T1" fmla="*/ 155 h 923"/>
                <a:gd name="T2" fmla="*/ 706 w 725"/>
                <a:gd name="T3" fmla="*/ 104 h 923"/>
                <a:gd name="T4" fmla="*/ 570 w 725"/>
                <a:gd name="T5" fmla="*/ 5 h 923"/>
                <a:gd name="T6" fmla="*/ 551 w 725"/>
                <a:gd name="T7" fmla="*/ 0 h 923"/>
                <a:gd name="T8" fmla="*/ 518 w 725"/>
                <a:gd name="T9" fmla="*/ 14 h 923"/>
                <a:gd name="T10" fmla="*/ 9 w 725"/>
                <a:gd name="T11" fmla="*/ 673 h 923"/>
                <a:gd name="T12" fmla="*/ 14 w 725"/>
                <a:gd name="T13" fmla="*/ 735 h 923"/>
                <a:gd name="T14" fmla="*/ 160 w 725"/>
                <a:gd name="T15" fmla="*/ 909 h 923"/>
                <a:gd name="T16" fmla="*/ 183 w 725"/>
                <a:gd name="T17" fmla="*/ 923 h 923"/>
                <a:gd name="T18" fmla="*/ 202 w 725"/>
                <a:gd name="T19" fmla="*/ 909 h 923"/>
                <a:gd name="T20" fmla="*/ 716 w 725"/>
                <a:gd name="T21" fmla="*/ 155 h 923"/>
                <a:gd name="T22" fmla="*/ 716 w 725"/>
                <a:gd name="T23" fmla="*/ 155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923">
                  <a:moveTo>
                    <a:pt x="716" y="155"/>
                  </a:moveTo>
                  <a:cubicBezTo>
                    <a:pt x="725" y="141"/>
                    <a:pt x="720" y="118"/>
                    <a:pt x="706" y="104"/>
                  </a:cubicBezTo>
                  <a:cubicBezTo>
                    <a:pt x="570" y="5"/>
                    <a:pt x="570" y="5"/>
                    <a:pt x="570" y="5"/>
                  </a:cubicBezTo>
                  <a:cubicBezTo>
                    <a:pt x="565" y="0"/>
                    <a:pt x="555" y="0"/>
                    <a:pt x="551" y="0"/>
                  </a:cubicBezTo>
                  <a:cubicBezTo>
                    <a:pt x="537" y="0"/>
                    <a:pt x="527" y="5"/>
                    <a:pt x="518" y="14"/>
                  </a:cubicBezTo>
                  <a:cubicBezTo>
                    <a:pt x="9" y="673"/>
                    <a:pt x="9" y="673"/>
                    <a:pt x="9" y="673"/>
                  </a:cubicBezTo>
                  <a:cubicBezTo>
                    <a:pt x="0" y="692"/>
                    <a:pt x="0" y="716"/>
                    <a:pt x="14" y="735"/>
                  </a:cubicBezTo>
                  <a:cubicBezTo>
                    <a:pt x="160" y="909"/>
                    <a:pt x="160" y="909"/>
                    <a:pt x="160" y="909"/>
                  </a:cubicBezTo>
                  <a:cubicBezTo>
                    <a:pt x="164" y="918"/>
                    <a:pt x="174" y="923"/>
                    <a:pt x="183" y="923"/>
                  </a:cubicBezTo>
                  <a:cubicBezTo>
                    <a:pt x="188" y="923"/>
                    <a:pt x="197" y="918"/>
                    <a:pt x="202" y="909"/>
                  </a:cubicBezTo>
                  <a:cubicBezTo>
                    <a:pt x="716" y="155"/>
                    <a:pt x="716" y="155"/>
                    <a:pt x="716" y="155"/>
                  </a:cubicBezTo>
                  <a:cubicBezTo>
                    <a:pt x="716" y="155"/>
                    <a:pt x="716" y="155"/>
                    <a:pt x="71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rgbClr val="0071BC">
                    <a:lumMod val="50000"/>
                  </a:srgbClr>
                </a:solidFill>
                <a:latin typeface="Segoe UI" panose="020B0502040204020203" pitchFamily="34" charset="0"/>
                <a:cs typeface="Segoe UI" panose="020B0502040204020203" pitchFamily="34" charset="0"/>
              </a:endParaRPr>
            </a:p>
          </p:txBody>
        </p:sp>
      </p:grpSp>
      <p:grpSp>
        <p:nvGrpSpPr>
          <p:cNvPr id="66" name="Group 13"/>
          <p:cNvGrpSpPr>
            <a:grpSpLocks noChangeAspect="1"/>
          </p:cNvGrpSpPr>
          <p:nvPr/>
        </p:nvGrpSpPr>
        <p:grpSpPr bwMode="auto">
          <a:xfrm>
            <a:off x="4547622" y="1110376"/>
            <a:ext cx="806782" cy="806782"/>
            <a:chOff x="3062" y="1382"/>
            <a:chExt cx="1744" cy="1744"/>
          </a:xfrm>
          <a:solidFill>
            <a:srgbClr val="E21B81"/>
          </a:solidFill>
        </p:grpSpPr>
        <p:sp>
          <p:nvSpPr>
            <p:cNvPr id="67" name="Freeform 14"/>
            <p:cNvSpPr>
              <a:spLocks noEditPoints="1"/>
            </p:cNvSpPr>
            <p:nvPr/>
          </p:nvSpPr>
          <p:spPr bwMode="auto">
            <a:xfrm>
              <a:off x="3062" y="1382"/>
              <a:ext cx="1744" cy="1744"/>
            </a:xfrm>
            <a:custGeom>
              <a:avLst/>
              <a:gdLst>
                <a:gd name="T0" fmla="*/ 740 w 1744"/>
                <a:gd name="T1" fmla="*/ 10 h 1744"/>
                <a:gd name="T2" fmla="*/ 532 w 1744"/>
                <a:gd name="T3" fmla="*/ 68 h 1744"/>
                <a:gd name="T4" fmla="*/ 350 w 1744"/>
                <a:gd name="T5" fmla="*/ 172 h 1744"/>
                <a:gd name="T6" fmla="*/ 198 w 1744"/>
                <a:gd name="T7" fmla="*/ 318 h 1744"/>
                <a:gd name="T8" fmla="*/ 86 w 1744"/>
                <a:gd name="T9" fmla="*/ 494 h 1744"/>
                <a:gd name="T10" fmla="*/ 18 w 1744"/>
                <a:gd name="T11" fmla="*/ 696 h 1744"/>
                <a:gd name="T12" fmla="*/ 0 w 1744"/>
                <a:gd name="T13" fmla="*/ 872 h 1744"/>
                <a:gd name="T14" fmla="*/ 28 w 1744"/>
                <a:gd name="T15" fmla="*/ 1090 h 1744"/>
                <a:gd name="T16" fmla="*/ 104 w 1744"/>
                <a:gd name="T17" fmla="*/ 1288 h 1744"/>
                <a:gd name="T18" fmla="*/ 226 w 1744"/>
                <a:gd name="T19" fmla="*/ 1458 h 1744"/>
                <a:gd name="T20" fmla="*/ 384 w 1744"/>
                <a:gd name="T21" fmla="*/ 1596 h 1744"/>
                <a:gd name="T22" fmla="*/ 572 w 1744"/>
                <a:gd name="T23" fmla="*/ 1692 h 1744"/>
                <a:gd name="T24" fmla="*/ 782 w 1744"/>
                <a:gd name="T25" fmla="*/ 1740 h 1744"/>
                <a:gd name="T26" fmla="*/ 962 w 1744"/>
                <a:gd name="T27" fmla="*/ 1740 h 1744"/>
                <a:gd name="T28" fmla="*/ 1172 w 1744"/>
                <a:gd name="T29" fmla="*/ 1692 h 1744"/>
                <a:gd name="T30" fmla="*/ 1360 w 1744"/>
                <a:gd name="T31" fmla="*/ 1596 h 1744"/>
                <a:gd name="T32" fmla="*/ 1518 w 1744"/>
                <a:gd name="T33" fmla="*/ 1458 h 1744"/>
                <a:gd name="T34" fmla="*/ 1640 w 1744"/>
                <a:gd name="T35" fmla="*/ 1288 h 1744"/>
                <a:gd name="T36" fmla="*/ 1716 w 1744"/>
                <a:gd name="T37" fmla="*/ 1090 h 1744"/>
                <a:gd name="T38" fmla="*/ 1744 w 1744"/>
                <a:gd name="T39" fmla="*/ 872 h 1744"/>
                <a:gd name="T40" fmla="*/ 1726 w 1744"/>
                <a:gd name="T41" fmla="*/ 696 h 1744"/>
                <a:gd name="T42" fmla="*/ 1658 w 1744"/>
                <a:gd name="T43" fmla="*/ 494 h 1744"/>
                <a:gd name="T44" fmla="*/ 1546 w 1744"/>
                <a:gd name="T45" fmla="*/ 318 h 1744"/>
                <a:gd name="T46" fmla="*/ 1394 w 1744"/>
                <a:gd name="T47" fmla="*/ 172 h 1744"/>
                <a:gd name="T48" fmla="*/ 1212 w 1744"/>
                <a:gd name="T49" fmla="*/ 68 h 1744"/>
                <a:gd name="T50" fmla="*/ 1004 w 1744"/>
                <a:gd name="T51" fmla="*/ 10 h 1744"/>
                <a:gd name="T52" fmla="*/ 872 w 1744"/>
                <a:gd name="T53" fmla="*/ 1560 h 1744"/>
                <a:gd name="T54" fmla="*/ 734 w 1744"/>
                <a:gd name="T55" fmla="*/ 1546 h 1744"/>
                <a:gd name="T56" fmla="*/ 574 w 1744"/>
                <a:gd name="T57" fmla="*/ 1492 h 1744"/>
                <a:gd name="T58" fmla="*/ 434 w 1744"/>
                <a:gd name="T59" fmla="*/ 1404 h 1744"/>
                <a:gd name="T60" fmla="*/ 320 w 1744"/>
                <a:gd name="T61" fmla="*/ 1284 h 1744"/>
                <a:gd name="T62" fmla="*/ 238 w 1744"/>
                <a:gd name="T63" fmla="*/ 1140 h 1744"/>
                <a:gd name="T64" fmla="*/ 192 w 1744"/>
                <a:gd name="T65" fmla="*/ 976 h 1744"/>
                <a:gd name="T66" fmla="*/ 184 w 1744"/>
                <a:gd name="T67" fmla="*/ 836 h 1744"/>
                <a:gd name="T68" fmla="*/ 214 w 1744"/>
                <a:gd name="T69" fmla="*/ 668 h 1744"/>
                <a:gd name="T70" fmla="*/ 282 w 1744"/>
                <a:gd name="T71" fmla="*/ 516 h 1744"/>
                <a:gd name="T72" fmla="*/ 386 w 1744"/>
                <a:gd name="T73" fmla="*/ 386 h 1744"/>
                <a:gd name="T74" fmla="*/ 516 w 1744"/>
                <a:gd name="T75" fmla="*/ 282 h 1744"/>
                <a:gd name="T76" fmla="*/ 668 w 1744"/>
                <a:gd name="T77" fmla="*/ 214 h 1744"/>
                <a:gd name="T78" fmla="*/ 836 w 1744"/>
                <a:gd name="T79" fmla="*/ 184 h 1744"/>
                <a:gd name="T80" fmla="*/ 976 w 1744"/>
                <a:gd name="T81" fmla="*/ 192 h 1744"/>
                <a:gd name="T82" fmla="*/ 1140 w 1744"/>
                <a:gd name="T83" fmla="*/ 238 h 1744"/>
                <a:gd name="T84" fmla="*/ 1284 w 1744"/>
                <a:gd name="T85" fmla="*/ 320 h 1744"/>
                <a:gd name="T86" fmla="*/ 1404 w 1744"/>
                <a:gd name="T87" fmla="*/ 434 h 1744"/>
                <a:gd name="T88" fmla="*/ 1492 w 1744"/>
                <a:gd name="T89" fmla="*/ 574 h 1744"/>
                <a:gd name="T90" fmla="*/ 1546 w 1744"/>
                <a:gd name="T91" fmla="*/ 734 h 1744"/>
                <a:gd name="T92" fmla="*/ 1560 w 1744"/>
                <a:gd name="T93" fmla="*/ 872 h 1744"/>
                <a:gd name="T94" fmla="*/ 1540 w 1744"/>
                <a:gd name="T95" fmla="*/ 1044 h 1744"/>
                <a:gd name="T96" fmla="*/ 1478 w 1744"/>
                <a:gd name="T97" fmla="*/ 1200 h 1744"/>
                <a:gd name="T98" fmla="*/ 1382 w 1744"/>
                <a:gd name="T99" fmla="*/ 1334 h 1744"/>
                <a:gd name="T100" fmla="*/ 1256 w 1744"/>
                <a:gd name="T101" fmla="*/ 1444 h 1744"/>
                <a:gd name="T102" fmla="*/ 1108 w 1744"/>
                <a:gd name="T103" fmla="*/ 1520 h 1744"/>
                <a:gd name="T104" fmla="*/ 942 w 1744"/>
                <a:gd name="T105" fmla="*/ 1558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4" h="1744">
                  <a:moveTo>
                    <a:pt x="872" y="0"/>
                  </a:moveTo>
                  <a:lnTo>
                    <a:pt x="872" y="0"/>
                  </a:lnTo>
                  <a:lnTo>
                    <a:pt x="828" y="0"/>
                  </a:lnTo>
                  <a:lnTo>
                    <a:pt x="782" y="4"/>
                  </a:lnTo>
                  <a:lnTo>
                    <a:pt x="740" y="10"/>
                  </a:lnTo>
                  <a:lnTo>
                    <a:pt x="696" y="18"/>
                  </a:lnTo>
                  <a:lnTo>
                    <a:pt x="654" y="28"/>
                  </a:lnTo>
                  <a:lnTo>
                    <a:pt x="612" y="38"/>
                  </a:lnTo>
                  <a:lnTo>
                    <a:pt x="572" y="52"/>
                  </a:lnTo>
                  <a:lnTo>
                    <a:pt x="532" y="68"/>
                  </a:lnTo>
                  <a:lnTo>
                    <a:pt x="494" y="86"/>
                  </a:lnTo>
                  <a:lnTo>
                    <a:pt x="456" y="104"/>
                  </a:lnTo>
                  <a:lnTo>
                    <a:pt x="420" y="126"/>
                  </a:lnTo>
                  <a:lnTo>
                    <a:pt x="384" y="148"/>
                  </a:lnTo>
                  <a:lnTo>
                    <a:pt x="350" y="172"/>
                  </a:lnTo>
                  <a:lnTo>
                    <a:pt x="318" y="198"/>
                  </a:lnTo>
                  <a:lnTo>
                    <a:pt x="286" y="226"/>
                  </a:lnTo>
                  <a:lnTo>
                    <a:pt x="256" y="256"/>
                  </a:lnTo>
                  <a:lnTo>
                    <a:pt x="226" y="286"/>
                  </a:lnTo>
                  <a:lnTo>
                    <a:pt x="198" y="318"/>
                  </a:lnTo>
                  <a:lnTo>
                    <a:pt x="172" y="350"/>
                  </a:lnTo>
                  <a:lnTo>
                    <a:pt x="148" y="384"/>
                  </a:lnTo>
                  <a:lnTo>
                    <a:pt x="126" y="420"/>
                  </a:lnTo>
                  <a:lnTo>
                    <a:pt x="104" y="456"/>
                  </a:lnTo>
                  <a:lnTo>
                    <a:pt x="86" y="494"/>
                  </a:lnTo>
                  <a:lnTo>
                    <a:pt x="68" y="532"/>
                  </a:lnTo>
                  <a:lnTo>
                    <a:pt x="52" y="572"/>
                  </a:lnTo>
                  <a:lnTo>
                    <a:pt x="38" y="612"/>
                  </a:lnTo>
                  <a:lnTo>
                    <a:pt x="28" y="654"/>
                  </a:lnTo>
                  <a:lnTo>
                    <a:pt x="18" y="696"/>
                  </a:lnTo>
                  <a:lnTo>
                    <a:pt x="10" y="740"/>
                  </a:lnTo>
                  <a:lnTo>
                    <a:pt x="4" y="782"/>
                  </a:lnTo>
                  <a:lnTo>
                    <a:pt x="0" y="828"/>
                  </a:lnTo>
                  <a:lnTo>
                    <a:pt x="0" y="872"/>
                  </a:lnTo>
                  <a:lnTo>
                    <a:pt x="0" y="872"/>
                  </a:lnTo>
                  <a:lnTo>
                    <a:pt x="0" y="916"/>
                  </a:lnTo>
                  <a:lnTo>
                    <a:pt x="4" y="962"/>
                  </a:lnTo>
                  <a:lnTo>
                    <a:pt x="10" y="1004"/>
                  </a:lnTo>
                  <a:lnTo>
                    <a:pt x="18" y="1048"/>
                  </a:lnTo>
                  <a:lnTo>
                    <a:pt x="28" y="1090"/>
                  </a:lnTo>
                  <a:lnTo>
                    <a:pt x="38" y="1132"/>
                  </a:lnTo>
                  <a:lnTo>
                    <a:pt x="52" y="1172"/>
                  </a:lnTo>
                  <a:lnTo>
                    <a:pt x="68" y="1212"/>
                  </a:lnTo>
                  <a:lnTo>
                    <a:pt x="86" y="1250"/>
                  </a:lnTo>
                  <a:lnTo>
                    <a:pt x="104" y="1288"/>
                  </a:lnTo>
                  <a:lnTo>
                    <a:pt x="126" y="1324"/>
                  </a:lnTo>
                  <a:lnTo>
                    <a:pt x="148" y="1360"/>
                  </a:lnTo>
                  <a:lnTo>
                    <a:pt x="172" y="1394"/>
                  </a:lnTo>
                  <a:lnTo>
                    <a:pt x="198" y="1426"/>
                  </a:lnTo>
                  <a:lnTo>
                    <a:pt x="226" y="1458"/>
                  </a:lnTo>
                  <a:lnTo>
                    <a:pt x="256" y="1488"/>
                  </a:lnTo>
                  <a:lnTo>
                    <a:pt x="286" y="1518"/>
                  </a:lnTo>
                  <a:lnTo>
                    <a:pt x="318" y="1546"/>
                  </a:lnTo>
                  <a:lnTo>
                    <a:pt x="350" y="1572"/>
                  </a:lnTo>
                  <a:lnTo>
                    <a:pt x="384" y="1596"/>
                  </a:lnTo>
                  <a:lnTo>
                    <a:pt x="420" y="1618"/>
                  </a:lnTo>
                  <a:lnTo>
                    <a:pt x="456" y="1640"/>
                  </a:lnTo>
                  <a:lnTo>
                    <a:pt x="494" y="1658"/>
                  </a:lnTo>
                  <a:lnTo>
                    <a:pt x="532" y="1676"/>
                  </a:lnTo>
                  <a:lnTo>
                    <a:pt x="572" y="1692"/>
                  </a:lnTo>
                  <a:lnTo>
                    <a:pt x="612" y="1706"/>
                  </a:lnTo>
                  <a:lnTo>
                    <a:pt x="654" y="1716"/>
                  </a:lnTo>
                  <a:lnTo>
                    <a:pt x="696" y="1726"/>
                  </a:lnTo>
                  <a:lnTo>
                    <a:pt x="740" y="1734"/>
                  </a:lnTo>
                  <a:lnTo>
                    <a:pt x="782" y="1740"/>
                  </a:lnTo>
                  <a:lnTo>
                    <a:pt x="828" y="1744"/>
                  </a:lnTo>
                  <a:lnTo>
                    <a:pt x="872" y="1744"/>
                  </a:lnTo>
                  <a:lnTo>
                    <a:pt x="872" y="1744"/>
                  </a:lnTo>
                  <a:lnTo>
                    <a:pt x="916" y="1744"/>
                  </a:lnTo>
                  <a:lnTo>
                    <a:pt x="962" y="1740"/>
                  </a:lnTo>
                  <a:lnTo>
                    <a:pt x="1004" y="1734"/>
                  </a:lnTo>
                  <a:lnTo>
                    <a:pt x="1048" y="1726"/>
                  </a:lnTo>
                  <a:lnTo>
                    <a:pt x="1090" y="1716"/>
                  </a:lnTo>
                  <a:lnTo>
                    <a:pt x="1132" y="1706"/>
                  </a:lnTo>
                  <a:lnTo>
                    <a:pt x="1172" y="1692"/>
                  </a:lnTo>
                  <a:lnTo>
                    <a:pt x="1212" y="1676"/>
                  </a:lnTo>
                  <a:lnTo>
                    <a:pt x="1250" y="1658"/>
                  </a:lnTo>
                  <a:lnTo>
                    <a:pt x="1288" y="1640"/>
                  </a:lnTo>
                  <a:lnTo>
                    <a:pt x="1324" y="1618"/>
                  </a:lnTo>
                  <a:lnTo>
                    <a:pt x="1360" y="1596"/>
                  </a:lnTo>
                  <a:lnTo>
                    <a:pt x="1394" y="1572"/>
                  </a:lnTo>
                  <a:lnTo>
                    <a:pt x="1426" y="1546"/>
                  </a:lnTo>
                  <a:lnTo>
                    <a:pt x="1458" y="1518"/>
                  </a:lnTo>
                  <a:lnTo>
                    <a:pt x="1488" y="1488"/>
                  </a:lnTo>
                  <a:lnTo>
                    <a:pt x="1518" y="1458"/>
                  </a:lnTo>
                  <a:lnTo>
                    <a:pt x="1546" y="1426"/>
                  </a:lnTo>
                  <a:lnTo>
                    <a:pt x="1572" y="1394"/>
                  </a:lnTo>
                  <a:lnTo>
                    <a:pt x="1596" y="1360"/>
                  </a:lnTo>
                  <a:lnTo>
                    <a:pt x="1618" y="1324"/>
                  </a:lnTo>
                  <a:lnTo>
                    <a:pt x="1640" y="1288"/>
                  </a:lnTo>
                  <a:lnTo>
                    <a:pt x="1658" y="1250"/>
                  </a:lnTo>
                  <a:lnTo>
                    <a:pt x="1676" y="1212"/>
                  </a:lnTo>
                  <a:lnTo>
                    <a:pt x="1692" y="1172"/>
                  </a:lnTo>
                  <a:lnTo>
                    <a:pt x="1706" y="1132"/>
                  </a:lnTo>
                  <a:lnTo>
                    <a:pt x="1716" y="1090"/>
                  </a:lnTo>
                  <a:lnTo>
                    <a:pt x="1726" y="1048"/>
                  </a:lnTo>
                  <a:lnTo>
                    <a:pt x="1734" y="1004"/>
                  </a:lnTo>
                  <a:lnTo>
                    <a:pt x="1740" y="962"/>
                  </a:lnTo>
                  <a:lnTo>
                    <a:pt x="1744" y="916"/>
                  </a:lnTo>
                  <a:lnTo>
                    <a:pt x="1744" y="872"/>
                  </a:lnTo>
                  <a:lnTo>
                    <a:pt x="1744" y="872"/>
                  </a:lnTo>
                  <a:lnTo>
                    <a:pt x="1744" y="828"/>
                  </a:lnTo>
                  <a:lnTo>
                    <a:pt x="1740" y="782"/>
                  </a:lnTo>
                  <a:lnTo>
                    <a:pt x="1734" y="740"/>
                  </a:lnTo>
                  <a:lnTo>
                    <a:pt x="1726" y="696"/>
                  </a:lnTo>
                  <a:lnTo>
                    <a:pt x="1716" y="654"/>
                  </a:lnTo>
                  <a:lnTo>
                    <a:pt x="1706" y="612"/>
                  </a:lnTo>
                  <a:lnTo>
                    <a:pt x="1692" y="572"/>
                  </a:lnTo>
                  <a:lnTo>
                    <a:pt x="1676" y="532"/>
                  </a:lnTo>
                  <a:lnTo>
                    <a:pt x="1658" y="494"/>
                  </a:lnTo>
                  <a:lnTo>
                    <a:pt x="1640" y="456"/>
                  </a:lnTo>
                  <a:lnTo>
                    <a:pt x="1618" y="420"/>
                  </a:lnTo>
                  <a:lnTo>
                    <a:pt x="1596" y="384"/>
                  </a:lnTo>
                  <a:lnTo>
                    <a:pt x="1572" y="350"/>
                  </a:lnTo>
                  <a:lnTo>
                    <a:pt x="1546" y="318"/>
                  </a:lnTo>
                  <a:lnTo>
                    <a:pt x="1518" y="286"/>
                  </a:lnTo>
                  <a:lnTo>
                    <a:pt x="1488" y="256"/>
                  </a:lnTo>
                  <a:lnTo>
                    <a:pt x="1458" y="226"/>
                  </a:lnTo>
                  <a:lnTo>
                    <a:pt x="1426" y="198"/>
                  </a:lnTo>
                  <a:lnTo>
                    <a:pt x="1394" y="172"/>
                  </a:lnTo>
                  <a:lnTo>
                    <a:pt x="1360" y="148"/>
                  </a:lnTo>
                  <a:lnTo>
                    <a:pt x="1324" y="126"/>
                  </a:lnTo>
                  <a:lnTo>
                    <a:pt x="1288" y="104"/>
                  </a:lnTo>
                  <a:lnTo>
                    <a:pt x="1250" y="86"/>
                  </a:lnTo>
                  <a:lnTo>
                    <a:pt x="1212" y="68"/>
                  </a:lnTo>
                  <a:lnTo>
                    <a:pt x="1172" y="52"/>
                  </a:lnTo>
                  <a:lnTo>
                    <a:pt x="1132" y="38"/>
                  </a:lnTo>
                  <a:lnTo>
                    <a:pt x="1090" y="28"/>
                  </a:lnTo>
                  <a:lnTo>
                    <a:pt x="1048" y="18"/>
                  </a:lnTo>
                  <a:lnTo>
                    <a:pt x="1004" y="10"/>
                  </a:lnTo>
                  <a:lnTo>
                    <a:pt x="962" y="4"/>
                  </a:lnTo>
                  <a:lnTo>
                    <a:pt x="916" y="0"/>
                  </a:lnTo>
                  <a:lnTo>
                    <a:pt x="872" y="0"/>
                  </a:lnTo>
                  <a:lnTo>
                    <a:pt x="872" y="0"/>
                  </a:lnTo>
                  <a:close/>
                  <a:moveTo>
                    <a:pt x="872" y="1560"/>
                  </a:moveTo>
                  <a:lnTo>
                    <a:pt x="872" y="1560"/>
                  </a:lnTo>
                  <a:lnTo>
                    <a:pt x="836" y="1560"/>
                  </a:lnTo>
                  <a:lnTo>
                    <a:pt x="802" y="1558"/>
                  </a:lnTo>
                  <a:lnTo>
                    <a:pt x="768" y="1552"/>
                  </a:lnTo>
                  <a:lnTo>
                    <a:pt x="734" y="1546"/>
                  </a:lnTo>
                  <a:lnTo>
                    <a:pt x="700" y="1540"/>
                  </a:lnTo>
                  <a:lnTo>
                    <a:pt x="668" y="1530"/>
                  </a:lnTo>
                  <a:lnTo>
                    <a:pt x="636" y="1520"/>
                  </a:lnTo>
                  <a:lnTo>
                    <a:pt x="604" y="1506"/>
                  </a:lnTo>
                  <a:lnTo>
                    <a:pt x="574" y="1492"/>
                  </a:lnTo>
                  <a:lnTo>
                    <a:pt x="544" y="1478"/>
                  </a:lnTo>
                  <a:lnTo>
                    <a:pt x="516" y="1462"/>
                  </a:lnTo>
                  <a:lnTo>
                    <a:pt x="488" y="1444"/>
                  </a:lnTo>
                  <a:lnTo>
                    <a:pt x="460" y="1424"/>
                  </a:lnTo>
                  <a:lnTo>
                    <a:pt x="434" y="1404"/>
                  </a:lnTo>
                  <a:lnTo>
                    <a:pt x="410" y="1382"/>
                  </a:lnTo>
                  <a:lnTo>
                    <a:pt x="386" y="1358"/>
                  </a:lnTo>
                  <a:lnTo>
                    <a:pt x="362" y="1334"/>
                  </a:lnTo>
                  <a:lnTo>
                    <a:pt x="340" y="1310"/>
                  </a:lnTo>
                  <a:lnTo>
                    <a:pt x="320" y="1284"/>
                  </a:lnTo>
                  <a:lnTo>
                    <a:pt x="300" y="1256"/>
                  </a:lnTo>
                  <a:lnTo>
                    <a:pt x="282" y="1228"/>
                  </a:lnTo>
                  <a:lnTo>
                    <a:pt x="266" y="1200"/>
                  </a:lnTo>
                  <a:lnTo>
                    <a:pt x="252" y="1170"/>
                  </a:lnTo>
                  <a:lnTo>
                    <a:pt x="238" y="1140"/>
                  </a:lnTo>
                  <a:lnTo>
                    <a:pt x="224" y="1108"/>
                  </a:lnTo>
                  <a:lnTo>
                    <a:pt x="214" y="1076"/>
                  </a:lnTo>
                  <a:lnTo>
                    <a:pt x="204" y="1044"/>
                  </a:lnTo>
                  <a:lnTo>
                    <a:pt x="198" y="1010"/>
                  </a:lnTo>
                  <a:lnTo>
                    <a:pt x="192" y="976"/>
                  </a:lnTo>
                  <a:lnTo>
                    <a:pt x="186" y="942"/>
                  </a:lnTo>
                  <a:lnTo>
                    <a:pt x="184" y="908"/>
                  </a:lnTo>
                  <a:lnTo>
                    <a:pt x="184" y="872"/>
                  </a:lnTo>
                  <a:lnTo>
                    <a:pt x="184" y="872"/>
                  </a:lnTo>
                  <a:lnTo>
                    <a:pt x="184" y="836"/>
                  </a:lnTo>
                  <a:lnTo>
                    <a:pt x="186" y="802"/>
                  </a:lnTo>
                  <a:lnTo>
                    <a:pt x="192" y="768"/>
                  </a:lnTo>
                  <a:lnTo>
                    <a:pt x="198" y="734"/>
                  </a:lnTo>
                  <a:lnTo>
                    <a:pt x="204" y="700"/>
                  </a:lnTo>
                  <a:lnTo>
                    <a:pt x="214" y="668"/>
                  </a:lnTo>
                  <a:lnTo>
                    <a:pt x="224" y="636"/>
                  </a:lnTo>
                  <a:lnTo>
                    <a:pt x="238" y="604"/>
                  </a:lnTo>
                  <a:lnTo>
                    <a:pt x="252" y="574"/>
                  </a:lnTo>
                  <a:lnTo>
                    <a:pt x="266" y="544"/>
                  </a:lnTo>
                  <a:lnTo>
                    <a:pt x="282" y="516"/>
                  </a:lnTo>
                  <a:lnTo>
                    <a:pt x="300" y="488"/>
                  </a:lnTo>
                  <a:lnTo>
                    <a:pt x="320" y="460"/>
                  </a:lnTo>
                  <a:lnTo>
                    <a:pt x="340" y="434"/>
                  </a:lnTo>
                  <a:lnTo>
                    <a:pt x="362" y="410"/>
                  </a:lnTo>
                  <a:lnTo>
                    <a:pt x="386" y="386"/>
                  </a:lnTo>
                  <a:lnTo>
                    <a:pt x="410" y="362"/>
                  </a:lnTo>
                  <a:lnTo>
                    <a:pt x="434" y="340"/>
                  </a:lnTo>
                  <a:lnTo>
                    <a:pt x="460" y="320"/>
                  </a:lnTo>
                  <a:lnTo>
                    <a:pt x="488" y="300"/>
                  </a:lnTo>
                  <a:lnTo>
                    <a:pt x="516" y="282"/>
                  </a:lnTo>
                  <a:lnTo>
                    <a:pt x="544" y="266"/>
                  </a:lnTo>
                  <a:lnTo>
                    <a:pt x="574" y="252"/>
                  </a:lnTo>
                  <a:lnTo>
                    <a:pt x="604" y="238"/>
                  </a:lnTo>
                  <a:lnTo>
                    <a:pt x="636" y="224"/>
                  </a:lnTo>
                  <a:lnTo>
                    <a:pt x="668" y="214"/>
                  </a:lnTo>
                  <a:lnTo>
                    <a:pt x="700" y="204"/>
                  </a:lnTo>
                  <a:lnTo>
                    <a:pt x="734" y="198"/>
                  </a:lnTo>
                  <a:lnTo>
                    <a:pt x="768" y="192"/>
                  </a:lnTo>
                  <a:lnTo>
                    <a:pt x="802" y="186"/>
                  </a:lnTo>
                  <a:lnTo>
                    <a:pt x="836" y="184"/>
                  </a:lnTo>
                  <a:lnTo>
                    <a:pt x="872" y="184"/>
                  </a:lnTo>
                  <a:lnTo>
                    <a:pt x="872" y="184"/>
                  </a:lnTo>
                  <a:lnTo>
                    <a:pt x="908" y="184"/>
                  </a:lnTo>
                  <a:lnTo>
                    <a:pt x="942" y="186"/>
                  </a:lnTo>
                  <a:lnTo>
                    <a:pt x="976" y="192"/>
                  </a:lnTo>
                  <a:lnTo>
                    <a:pt x="1010" y="198"/>
                  </a:lnTo>
                  <a:lnTo>
                    <a:pt x="1044" y="204"/>
                  </a:lnTo>
                  <a:lnTo>
                    <a:pt x="1076" y="214"/>
                  </a:lnTo>
                  <a:lnTo>
                    <a:pt x="1108" y="224"/>
                  </a:lnTo>
                  <a:lnTo>
                    <a:pt x="1140" y="238"/>
                  </a:lnTo>
                  <a:lnTo>
                    <a:pt x="1170" y="252"/>
                  </a:lnTo>
                  <a:lnTo>
                    <a:pt x="1200" y="266"/>
                  </a:lnTo>
                  <a:lnTo>
                    <a:pt x="1228" y="282"/>
                  </a:lnTo>
                  <a:lnTo>
                    <a:pt x="1256" y="300"/>
                  </a:lnTo>
                  <a:lnTo>
                    <a:pt x="1284" y="320"/>
                  </a:lnTo>
                  <a:lnTo>
                    <a:pt x="1310" y="340"/>
                  </a:lnTo>
                  <a:lnTo>
                    <a:pt x="1334" y="362"/>
                  </a:lnTo>
                  <a:lnTo>
                    <a:pt x="1358" y="386"/>
                  </a:lnTo>
                  <a:lnTo>
                    <a:pt x="1382" y="410"/>
                  </a:lnTo>
                  <a:lnTo>
                    <a:pt x="1404" y="434"/>
                  </a:lnTo>
                  <a:lnTo>
                    <a:pt x="1424" y="460"/>
                  </a:lnTo>
                  <a:lnTo>
                    <a:pt x="1444" y="488"/>
                  </a:lnTo>
                  <a:lnTo>
                    <a:pt x="1462" y="516"/>
                  </a:lnTo>
                  <a:lnTo>
                    <a:pt x="1478" y="544"/>
                  </a:lnTo>
                  <a:lnTo>
                    <a:pt x="1492" y="574"/>
                  </a:lnTo>
                  <a:lnTo>
                    <a:pt x="1506" y="604"/>
                  </a:lnTo>
                  <a:lnTo>
                    <a:pt x="1520" y="636"/>
                  </a:lnTo>
                  <a:lnTo>
                    <a:pt x="1530" y="668"/>
                  </a:lnTo>
                  <a:lnTo>
                    <a:pt x="1540" y="700"/>
                  </a:lnTo>
                  <a:lnTo>
                    <a:pt x="1546" y="734"/>
                  </a:lnTo>
                  <a:lnTo>
                    <a:pt x="1552" y="768"/>
                  </a:lnTo>
                  <a:lnTo>
                    <a:pt x="1558" y="802"/>
                  </a:lnTo>
                  <a:lnTo>
                    <a:pt x="1560" y="836"/>
                  </a:lnTo>
                  <a:lnTo>
                    <a:pt x="1560" y="872"/>
                  </a:lnTo>
                  <a:lnTo>
                    <a:pt x="1560" y="872"/>
                  </a:lnTo>
                  <a:lnTo>
                    <a:pt x="1560" y="908"/>
                  </a:lnTo>
                  <a:lnTo>
                    <a:pt x="1558" y="942"/>
                  </a:lnTo>
                  <a:lnTo>
                    <a:pt x="1552" y="976"/>
                  </a:lnTo>
                  <a:lnTo>
                    <a:pt x="1546" y="1010"/>
                  </a:lnTo>
                  <a:lnTo>
                    <a:pt x="1540" y="1044"/>
                  </a:lnTo>
                  <a:lnTo>
                    <a:pt x="1530" y="1076"/>
                  </a:lnTo>
                  <a:lnTo>
                    <a:pt x="1520" y="1108"/>
                  </a:lnTo>
                  <a:lnTo>
                    <a:pt x="1506" y="1140"/>
                  </a:lnTo>
                  <a:lnTo>
                    <a:pt x="1492" y="1170"/>
                  </a:lnTo>
                  <a:lnTo>
                    <a:pt x="1478" y="1200"/>
                  </a:lnTo>
                  <a:lnTo>
                    <a:pt x="1462" y="1228"/>
                  </a:lnTo>
                  <a:lnTo>
                    <a:pt x="1444" y="1256"/>
                  </a:lnTo>
                  <a:lnTo>
                    <a:pt x="1424" y="1284"/>
                  </a:lnTo>
                  <a:lnTo>
                    <a:pt x="1404" y="1310"/>
                  </a:lnTo>
                  <a:lnTo>
                    <a:pt x="1382" y="1334"/>
                  </a:lnTo>
                  <a:lnTo>
                    <a:pt x="1358" y="1358"/>
                  </a:lnTo>
                  <a:lnTo>
                    <a:pt x="1334" y="1382"/>
                  </a:lnTo>
                  <a:lnTo>
                    <a:pt x="1310" y="1404"/>
                  </a:lnTo>
                  <a:lnTo>
                    <a:pt x="1284" y="1424"/>
                  </a:lnTo>
                  <a:lnTo>
                    <a:pt x="1256" y="1444"/>
                  </a:lnTo>
                  <a:lnTo>
                    <a:pt x="1228" y="1462"/>
                  </a:lnTo>
                  <a:lnTo>
                    <a:pt x="1200" y="1478"/>
                  </a:lnTo>
                  <a:lnTo>
                    <a:pt x="1170" y="1492"/>
                  </a:lnTo>
                  <a:lnTo>
                    <a:pt x="1140" y="1506"/>
                  </a:lnTo>
                  <a:lnTo>
                    <a:pt x="1108" y="1520"/>
                  </a:lnTo>
                  <a:lnTo>
                    <a:pt x="1076" y="1530"/>
                  </a:lnTo>
                  <a:lnTo>
                    <a:pt x="1044" y="1540"/>
                  </a:lnTo>
                  <a:lnTo>
                    <a:pt x="1010" y="1546"/>
                  </a:lnTo>
                  <a:lnTo>
                    <a:pt x="976" y="1552"/>
                  </a:lnTo>
                  <a:lnTo>
                    <a:pt x="942" y="1558"/>
                  </a:lnTo>
                  <a:lnTo>
                    <a:pt x="908" y="1560"/>
                  </a:lnTo>
                  <a:lnTo>
                    <a:pt x="872" y="1560"/>
                  </a:lnTo>
                  <a:lnTo>
                    <a:pt x="872"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00188F"/>
                </a:solidFill>
                <a:latin typeface="Segoe UI Light"/>
              </a:endParaRPr>
            </a:p>
          </p:txBody>
        </p:sp>
        <p:sp>
          <p:nvSpPr>
            <p:cNvPr id="68" name="Freeform 15"/>
            <p:cNvSpPr>
              <a:spLocks noEditPoints="1"/>
            </p:cNvSpPr>
            <p:nvPr/>
          </p:nvSpPr>
          <p:spPr bwMode="auto">
            <a:xfrm>
              <a:off x="3378" y="1920"/>
              <a:ext cx="1112" cy="668"/>
            </a:xfrm>
            <a:custGeom>
              <a:avLst/>
              <a:gdLst>
                <a:gd name="T0" fmla="*/ 1108 w 1112"/>
                <a:gd name="T1" fmla="*/ 10 h 668"/>
                <a:gd name="T2" fmla="*/ 1108 w 1112"/>
                <a:gd name="T3" fmla="*/ 10 h 668"/>
                <a:gd name="T4" fmla="*/ 1104 w 1112"/>
                <a:gd name="T5" fmla="*/ 6 h 668"/>
                <a:gd name="T6" fmla="*/ 1098 w 1112"/>
                <a:gd name="T7" fmla="*/ 2 h 668"/>
                <a:gd name="T8" fmla="*/ 1092 w 1112"/>
                <a:gd name="T9" fmla="*/ 0 h 668"/>
                <a:gd name="T10" fmla="*/ 1086 w 1112"/>
                <a:gd name="T11" fmla="*/ 2 h 668"/>
                <a:gd name="T12" fmla="*/ 466 w 1112"/>
                <a:gd name="T13" fmla="*/ 170 h 668"/>
                <a:gd name="T14" fmla="*/ 466 w 1112"/>
                <a:gd name="T15" fmla="*/ 170 h 668"/>
                <a:gd name="T16" fmla="*/ 462 w 1112"/>
                <a:gd name="T17" fmla="*/ 172 h 668"/>
                <a:gd name="T18" fmla="*/ 458 w 1112"/>
                <a:gd name="T19" fmla="*/ 176 h 668"/>
                <a:gd name="T20" fmla="*/ 6 w 1112"/>
                <a:gd name="T21" fmla="*/ 634 h 668"/>
                <a:gd name="T22" fmla="*/ 6 w 1112"/>
                <a:gd name="T23" fmla="*/ 634 h 668"/>
                <a:gd name="T24" fmla="*/ 2 w 1112"/>
                <a:gd name="T25" fmla="*/ 638 h 668"/>
                <a:gd name="T26" fmla="*/ 0 w 1112"/>
                <a:gd name="T27" fmla="*/ 644 h 668"/>
                <a:gd name="T28" fmla="*/ 2 w 1112"/>
                <a:gd name="T29" fmla="*/ 652 h 668"/>
                <a:gd name="T30" fmla="*/ 4 w 1112"/>
                <a:gd name="T31" fmla="*/ 658 h 668"/>
                <a:gd name="T32" fmla="*/ 4 w 1112"/>
                <a:gd name="T33" fmla="*/ 658 h 668"/>
                <a:gd name="T34" fmla="*/ 8 w 1112"/>
                <a:gd name="T35" fmla="*/ 662 h 668"/>
                <a:gd name="T36" fmla="*/ 14 w 1112"/>
                <a:gd name="T37" fmla="*/ 666 h 668"/>
                <a:gd name="T38" fmla="*/ 20 w 1112"/>
                <a:gd name="T39" fmla="*/ 668 h 668"/>
                <a:gd name="T40" fmla="*/ 26 w 1112"/>
                <a:gd name="T41" fmla="*/ 666 h 668"/>
                <a:gd name="T42" fmla="*/ 646 w 1112"/>
                <a:gd name="T43" fmla="*/ 498 h 668"/>
                <a:gd name="T44" fmla="*/ 646 w 1112"/>
                <a:gd name="T45" fmla="*/ 498 h 668"/>
                <a:gd name="T46" fmla="*/ 650 w 1112"/>
                <a:gd name="T47" fmla="*/ 496 h 668"/>
                <a:gd name="T48" fmla="*/ 650 w 1112"/>
                <a:gd name="T49" fmla="*/ 496 h 668"/>
                <a:gd name="T50" fmla="*/ 654 w 1112"/>
                <a:gd name="T51" fmla="*/ 492 h 668"/>
                <a:gd name="T52" fmla="*/ 1106 w 1112"/>
                <a:gd name="T53" fmla="*/ 34 h 668"/>
                <a:gd name="T54" fmla="*/ 1106 w 1112"/>
                <a:gd name="T55" fmla="*/ 34 h 668"/>
                <a:gd name="T56" fmla="*/ 1110 w 1112"/>
                <a:gd name="T57" fmla="*/ 30 h 668"/>
                <a:gd name="T58" fmla="*/ 1112 w 1112"/>
                <a:gd name="T59" fmla="*/ 24 h 668"/>
                <a:gd name="T60" fmla="*/ 1110 w 1112"/>
                <a:gd name="T61" fmla="*/ 16 h 668"/>
                <a:gd name="T62" fmla="*/ 1108 w 1112"/>
                <a:gd name="T63" fmla="*/ 10 h 668"/>
                <a:gd name="T64" fmla="*/ 1108 w 1112"/>
                <a:gd name="T65" fmla="*/ 10 h 668"/>
                <a:gd name="T66" fmla="*/ 174 w 1112"/>
                <a:gd name="T67" fmla="*/ 558 h 668"/>
                <a:gd name="T68" fmla="*/ 476 w 1112"/>
                <a:gd name="T69" fmla="*/ 252 h 668"/>
                <a:gd name="T70" fmla="*/ 588 w 1112"/>
                <a:gd name="T71" fmla="*/ 444 h 668"/>
                <a:gd name="T72" fmla="*/ 174 w 1112"/>
                <a:gd name="T73" fmla="*/ 55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2" h="668">
                  <a:moveTo>
                    <a:pt x="1108" y="10"/>
                  </a:moveTo>
                  <a:lnTo>
                    <a:pt x="1108" y="10"/>
                  </a:lnTo>
                  <a:lnTo>
                    <a:pt x="1104" y="6"/>
                  </a:lnTo>
                  <a:lnTo>
                    <a:pt x="1098" y="2"/>
                  </a:lnTo>
                  <a:lnTo>
                    <a:pt x="1092" y="0"/>
                  </a:lnTo>
                  <a:lnTo>
                    <a:pt x="1086" y="2"/>
                  </a:lnTo>
                  <a:lnTo>
                    <a:pt x="466" y="170"/>
                  </a:lnTo>
                  <a:lnTo>
                    <a:pt x="466" y="170"/>
                  </a:lnTo>
                  <a:lnTo>
                    <a:pt x="462" y="172"/>
                  </a:lnTo>
                  <a:lnTo>
                    <a:pt x="458" y="176"/>
                  </a:lnTo>
                  <a:lnTo>
                    <a:pt x="6" y="634"/>
                  </a:lnTo>
                  <a:lnTo>
                    <a:pt x="6" y="634"/>
                  </a:lnTo>
                  <a:lnTo>
                    <a:pt x="2" y="638"/>
                  </a:lnTo>
                  <a:lnTo>
                    <a:pt x="0" y="644"/>
                  </a:lnTo>
                  <a:lnTo>
                    <a:pt x="2" y="652"/>
                  </a:lnTo>
                  <a:lnTo>
                    <a:pt x="4" y="658"/>
                  </a:lnTo>
                  <a:lnTo>
                    <a:pt x="4" y="658"/>
                  </a:lnTo>
                  <a:lnTo>
                    <a:pt x="8" y="662"/>
                  </a:lnTo>
                  <a:lnTo>
                    <a:pt x="14" y="666"/>
                  </a:lnTo>
                  <a:lnTo>
                    <a:pt x="20" y="668"/>
                  </a:lnTo>
                  <a:lnTo>
                    <a:pt x="26" y="666"/>
                  </a:lnTo>
                  <a:lnTo>
                    <a:pt x="646" y="498"/>
                  </a:lnTo>
                  <a:lnTo>
                    <a:pt x="646" y="498"/>
                  </a:lnTo>
                  <a:lnTo>
                    <a:pt x="650" y="496"/>
                  </a:lnTo>
                  <a:lnTo>
                    <a:pt x="650" y="496"/>
                  </a:lnTo>
                  <a:lnTo>
                    <a:pt x="654" y="492"/>
                  </a:lnTo>
                  <a:lnTo>
                    <a:pt x="1106" y="34"/>
                  </a:lnTo>
                  <a:lnTo>
                    <a:pt x="1106" y="34"/>
                  </a:lnTo>
                  <a:lnTo>
                    <a:pt x="1110" y="30"/>
                  </a:lnTo>
                  <a:lnTo>
                    <a:pt x="1112" y="24"/>
                  </a:lnTo>
                  <a:lnTo>
                    <a:pt x="1110" y="16"/>
                  </a:lnTo>
                  <a:lnTo>
                    <a:pt x="1108" y="10"/>
                  </a:lnTo>
                  <a:lnTo>
                    <a:pt x="1108" y="10"/>
                  </a:lnTo>
                  <a:close/>
                  <a:moveTo>
                    <a:pt x="174" y="558"/>
                  </a:moveTo>
                  <a:lnTo>
                    <a:pt x="476" y="252"/>
                  </a:lnTo>
                  <a:lnTo>
                    <a:pt x="588" y="444"/>
                  </a:lnTo>
                  <a:lnTo>
                    <a:pt x="17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00188F"/>
                </a:solidFill>
                <a:latin typeface="Segoe UI Light"/>
              </a:endParaRPr>
            </a:p>
          </p:txBody>
        </p:sp>
      </p:grpSp>
      <p:grpSp>
        <p:nvGrpSpPr>
          <p:cNvPr id="69" name="Group 11"/>
          <p:cNvGrpSpPr/>
          <p:nvPr/>
        </p:nvGrpSpPr>
        <p:grpSpPr bwMode="black">
          <a:xfrm>
            <a:off x="9340281" y="4539289"/>
            <a:ext cx="1466951" cy="968283"/>
            <a:chOff x="10387012" y="4179358"/>
            <a:chExt cx="974726" cy="593725"/>
          </a:xfrm>
          <a:solidFill>
            <a:srgbClr val="E21B81"/>
          </a:solidFill>
        </p:grpSpPr>
        <p:sp>
          <p:nvSpPr>
            <p:cNvPr id="7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sp>
          <p:nvSpPr>
            <p:cNvPr id="7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sz="1600" dirty="0">
                <a:solidFill>
                  <a:srgbClr val="292929"/>
                </a:solidFill>
              </a:endParaRPr>
            </a:p>
          </p:txBody>
        </p:sp>
      </p:grpSp>
      <p:grpSp>
        <p:nvGrpSpPr>
          <p:cNvPr id="75" name="Group 4"/>
          <p:cNvGrpSpPr>
            <a:grpSpLocks noChangeAspect="1"/>
          </p:cNvGrpSpPr>
          <p:nvPr/>
        </p:nvGrpSpPr>
        <p:grpSpPr bwMode="auto">
          <a:xfrm>
            <a:off x="9490432" y="1128035"/>
            <a:ext cx="1166647" cy="1166647"/>
            <a:chOff x="2961" y="1281"/>
            <a:chExt cx="1758" cy="1758"/>
          </a:xfrm>
          <a:solidFill>
            <a:srgbClr val="E21B81"/>
          </a:solidFill>
        </p:grpSpPr>
        <p:sp>
          <p:nvSpPr>
            <p:cNvPr id="76" name="Freeform 5"/>
            <p:cNvSpPr>
              <a:spLocks noEditPoints="1"/>
            </p:cNvSpPr>
            <p:nvPr/>
          </p:nvSpPr>
          <p:spPr bwMode="auto">
            <a:xfrm>
              <a:off x="2961" y="1281"/>
              <a:ext cx="1758" cy="1758"/>
            </a:xfrm>
            <a:custGeom>
              <a:avLst/>
              <a:gdLst>
                <a:gd name="T0" fmla="*/ 744 w 1758"/>
                <a:gd name="T1" fmla="*/ 12 h 1758"/>
                <a:gd name="T2" fmla="*/ 536 w 1758"/>
                <a:gd name="T3" fmla="*/ 70 h 1758"/>
                <a:gd name="T4" fmla="*/ 352 w 1758"/>
                <a:gd name="T5" fmla="*/ 176 h 1758"/>
                <a:gd name="T6" fmla="*/ 200 w 1758"/>
                <a:gd name="T7" fmla="*/ 322 h 1758"/>
                <a:gd name="T8" fmla="*/ 86 w 1758"/>
                <a:gd name="T9" fmla="*/ 500 h 1758"/>
                <a:gd name="T10" fmla="*/ 16 w 1758"/>
                <a:gd name="T11" fmla="*/ 702 h 1758"/>
                <a:gd name="T12" fmla="*/ 0 w 1758"/>
                <a:gd name="T13" fmla="*/ 880 h 1758"/>
                <a:gd name="T14" fmla="*/ 26 w 1758"/>
                <a:gd name="T15" fmla="*/ 1100 h 1758"/>
                <a:gd name="T16" fmla="*/ 106 w 1758"/>
                <a:gd name="T17" fmla="*/ 1298 h 1758"/>
                <a:gd name="T18" fmla="*/ 228 w 1758"/>
                <a:gd name="T19" fmla="*/ 1470 h 1758"/>
                <a:gd name="T20" fmla="*/ 386 w 1758"/>
                <a:gd name="T21" fmla="*/ 1608 h 1758"/>
                <a:gd name="T22" fmla="*/ 576 w 1758"/>
                <a:gd name="T23" fmla="*/ 1706 h 1758"/>
                <a:gd name="T24" fmla="*/ 788 w 1758"/>
                <a:gd name="T25" fmla="*/ 1754 h 1758"/>
                <a:gd name="T26" fmla="*/ 968 w 1758"/>
                <a:gd name="T27" fmla="*/ 1754 h 1758"/>
                <a:gd name="T28" fmla="*/ 1180 w 1758"/>
                <a:gd name="T29" fmla="*/ 1706 h 1758"/>
                <a:gd name="T30" fmla="*/ 1370 w 1758"/>
                <a:gd name="T31" fmla="*/ 1608 h 1758"/>
                <a:gd name="T32" fmla="*/ 1528 w 1758"/>
                <a:gd name="T33" fmla="*/ 1470 h 1758"/>
                <a:gd name="T34" fmla="*/ 1650 w 1758"/>
                <a:gd name="T35" fmla="*/ 1298 h 1758"/>
                <a:gd name="T36" fmla="*/ 1730 w 1758"/>
                <a:gd name="T37" fmla="*/ 1100 h 1758"/>
                <a:gd name="T38" fmla="*/ 1758 w 1758"/>
                <a:gd name="T39" fmla="*/ 880 h 1758"/>
                <a:gd name="T40" fmla="*/ 1740 w 1758"/>
                <a:gd name="T41" fmla="*/ 702 h 1758"/>
                <a:gd name="T42" fmla="*/ 1670 w 1758"/>
                <a:gd name="T43" fmla="*/ 500 h 1758"/>
                <a:gd name="T44" fmla="*/ 1556 w 1758"/>
                <a:gd name="T45" fmla="*/ 322 h 1758"/>
                <a:gd name="T46" fmla="*/ 1404 w 1758"/>
                <a:gd name="T47" fmla="*/ 176 h 1758"/>
                <a:gd name="T48" fmla="*/ 1220 w 1758"/>
                <a:gd name="T49" fmla="*/ 70 h 1758"/>
                <a:gd name="T50" fmla="*/ 1012 w 1758"/>
                <a:gd name="T51" fmla="*/ 12 h 1758"/>
                <a:gd name="T52" fmla="*/ 878 w 1758"/>
                <a:gd name="T53" fmla="*/ 1616 h 1758"/>
                <a:gd name="T54" fmla="*/ 730 w 1758"/>
                <a:gd name="T55" fmla="*/ 1602 h 1758"/>
                <a:gd name="T56" fmla="*/ 560 w 1758"/>
                <a:gd name="T57" fmla="*/ 1544 h 1758"/>
                <a:gd name="T58" fmla="*/ 410 w 1758"/>
                <a:gd name="T59" fmla="*/ 1448 h 1758"/>
                <a:gd name="T60" fmla="*/ 288 w 1758"/>
                <a:gd name="T61" fmla="*/ 1320 h 1758"/>
                <a:gd name="T62" fmla="*/ 200 w 1758"/>
                <a:gd name="T63" fmla="*/ 1166 h 1758"/>
                <a:gd name="T64" fmla="*/ 150 w 1758"/>
                <a:gd name="T65" fmla="*/ 992 h 1758"/>
                <a:gd name="T66" fmla="*/ 142 w 1758"/>
                <a:gd name="T67" fmla="*/ 842 h 1758"/>
                <a:gd name="T68" fmla="*/ 174 w 1758"/>
                <a:gd name="T69" fmla="*/ 662 h 1758"/>
                <a:gd name="T70" fmla="*/ 248 w 1758"/>
                <a:gd name="T71" fmla="*/ 498 h 1758"/>
                <a:gd name="T72" fmla="*/ 358 w 1758"/>
                <a:gd name="T73" fmla="*/ 360 h 1758"/>
                <a:gd name="T74" fmla="*/ 496 w 1758"/>
                <a:gd name="T75" fmla="*/ 250 h 1758"/>
                <a:gd name="T76" fmla="*/ 660 w 1758"/>
                <a:gd name="T77" fmla="*/ 176 h 1758"/>
                <a:gd name="T78" fmla="*/ 840 w 1758"/>
                <a:gd name="T79" fmla="*/ 144 h 1758"/>
                <a:gd name="T80" fmla="*/ 990 w 1758"/>
                <a:gd name="T81" fmla="*/ 152 h 1758"/>
                <a:gd name="T82" fmla="*/ 1164 w 1758"/>
                <a:gd name="T83" fmla="*/ 202 h 1758"/>
                <a:gd name="T84" fmla="*/ 1318 w 1758"/>
                <a:gd name="T85" fmla="*/ 290 h 1758"/>
                <a:gd name="T86" fmla="*/ 1446 w 1758"/>
                <a:gd name="T87" fmla="*/ 412 h 1758"/>
                <a:gd name="T88" fmla="*/ 1542 w 1758"/>
                <a:gd name="T89" fmla="*/ 560 h 1758"/>
                <a:gd name="T90" fmla="*/ 1600 w 1758"/>
                <a:gd name="T91" fmla="*/ 732 h 1758"/>
                <a:gd name="T92" fmla="*/ 1614 w 1758"/>
                <a:gd name="T93" fmla="*/ 880 h 1758"/>
                <a:gd name="T94" fmla="*/ 1592 w 1758"/>
                <a:gd name="T95" fmla="*/ 1064 h 1758"/>
                <a:gd name="T96" fmla="*/ 1526 w 1758"/>
                <a:gd name="T97" fmla="*/ 1230 h 1758"/>
                <a:gd name="T98" fmla="*/ 1422 w 1758"/>
                <a:gd name="T99" fmla="*/ 1374 h 1758"/>
                <a:gd name="T100" fmla="*/ 1290 w 1758"/>
                <a:gd name="T101" fmla="*/ 1490 h 1758"/>
                <a:gd name="T102" fmla="*/ 1132 w 1758"/>
                <a:gd name="T103" fmla="*/ 1572 h 1758"/>
                <a:gd name="T104" fmla="*/ 954 w 1758"/>
                <a:gd name="T105" fmla="*/ 1612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758">
                  <a:moveTo>
                    <a:pt x="878" y="0"/>
                  </a:moveTo>
                  <a:lnTo>
                    <a:pt x="878" y="0"/>
                  </a:lnTo>
                  <a:lnTo>
                    <a:pt x="832" y="2"/>
                  </a:lnTo>
                  <a:lnTo>
                    <a:pt x="788" y="6"/>
                  </a:lnTo>
                  <a:lnTo>
                    <a:pt x="744" y="12"/>
                  </a:lnTo>
                  <a:lnTo>
                    <a:pt x="702" y="18"/>
                  </a:lnTo>
                  <a:lnTo>
                    <a:pt x="658" y="28"/>
                  </a:lnTo>
                  <a:lnTo>
                    <a:pt x="616" y="40"/>
                  </a:lnTo>
                  <a:lnTo>
                    <a:pt x="576" y="54"/>
                  </a:lnTo>
                  <a:lnTo>
                    <a:pt x="536" y="70"/>
                  </a:lnTo>
                  <a:lnTo>
                    <a:pt x="498" y="88"/>
                  </a:lnTo>
                  <a:lnTo>
                    <a:pt x="460" y="108"/>
                  </a:lnTo>
                  <a:lnTo>
                    <a:pt x="422" y="128"/>
                  </a:lnTo>
                  <a:lnTo>
                    <a:pt x="386" y="152"/>
                  </a:lnTo>
                  <a:lnTo>
                    <a:pt x="352" y="176"/>
                  </a:lnTo>
                  <a:lnTo>
                    <a:pt x="320" y="202"/>
                  </a:lnTo>
                  <a:lnTo>
                    <a:pt x="288" y="230"/>
                  </a:lnTo>
                  <a:lnTo>
                    <a:pt x="256" y="258"/>
                  </a:lnTo>
                  <a:lnTo>
                    <a:pt x="228" y="290"/>
                  </a:lnTo>
                  <a:lnTo>
                    <a:pt x="200" y="322"/>
                  </a:lnTo>
                  <a:lnTo>
                    <a:pt x="174" y="354"/>
                  </a:lnTo>
                  <a:lnTo>
                    <a:pt x="150" y="388"/>
                  </a:lnTo>
                  <a:lnTo>
                    <a:pt x="126" y="424"/>
                  </a:lnTo>
                  <a:lnTo>
                    <a:pt x="106" y="462"/>
                  </a:lnTo>
                  <a:lnTo>
                    <a:pt x="86" y="500"/>
                  </a:lnTo>
                  <a:lnTo>
                    <a:pt x="68" y="538"/>
                  </a:lnTo>
                  <a:lnTo>
                    <a:pt x="52" y="578"/>
                  </a:lnTo>
                  <a:lnTo>
                    <a:pt x="38" y="618"/>
                  </a:lnTo>
                  <a:lnTo>
                    <a:pt x="26" y="660"/>
                  </a:lnTo>
                  <a:lnTo>
                    <a:pt x="16" y="702"/>
                  </a:lnTo>
                  <a:lnTo>
                    <a:pt x="10" y="746"/>
                  </a:lnTo>
                  <a:lnTo>
                    <a:pt x="4" y="790"/>
                  </a:lnTo>
                  <a:lnTo>
                    <a:pt x="0" y="834"/>
                  </a:lnTo>
                  <a:lnTo>
                    <a:pt x="0" y="880"/>
                  </a:lnTo>
                  <a:lnTo>
                    <a:pt x="0" y="880"/>
                  </a:lnTo>
                  <a:lnTo>
                    <a:pt x="0" y="926"/>
                  </a:lnTo>
                  <a:lnTo>
                    <a:pt x="4" y="970"/>
                  </a:lnTo>
                  <a:lnTo>
                    <a:pt x="10" y="1014"/>
                  </a:lnTo>
                  <a:lnTo>
                    <a:pt x="16" y="1056"/>
                  </a:lnTo>
                  <a:lnTo>
                    <a:pt x="26" y="1100"/>
                  </a:lnTo>
                  <a:lnTo>
                    <a:pt x="38" y="1140"/>
                  </a:lnTo>
                  <a:lnTo>
                    <a:pt x="52" y="1182"/>
                  </a:lnTo>
                  <a:lnTo>
                    <a:pt x="68" y="1222"/>
                  </a:lnTo>
                  <a:lnTo>
                    <a:pt x="86" y="1260"/>
                  </a:lnTo>
                  <a:lnTo>
                    <a:pt x="106" y="1298"/>
                  </a:lnTo>
                  <a:lnTo>
                    <a:pt x="126" y="1336"/>
                  </a:lnTo>
                  <a:lnTo>
                    <a:pt x="150" y="1370"/>
                  </a:lnTo>
                  <a:lnTo>
                    <a:pt x="174" y="1406"/>
                  </a:lnTo>
                  <a:lnTo>
                    <a:pt x="200" y="1438"/>
                  </a:lnTo>
                  <a:lnTo>
                    <a:pt x="228" y="1470"/>
                  </a:lnTo>
                  <a:lnTo>
                    <a:pt x="256" y="1502"/>
                  </a:lnTo>
                  <a:lnTo>
                    <a:pt x="288" y="1530"/>
                  </a:lnTo>
                  <a:lnTo>
                    <a:pt x="320" y="1558"/>
                  </a:lnTo>
                  <a:lnTo>
                    <a:pt x="352" y="1584"/>
                  </a:lnTo>
                  <a:lnTo>
                    <a:pt x="386" y="1608"/>
                  </a:lnTo>
                  <a:lnTo>
                    <a:pt x="422" y="1632"/>
                  </a:lnTo>
                  <a:lnTo>
                    <a:pt x="460" y="1652"/>
                  </a:lnTo>
                  <a:lnTo>
                    <a:pt x="498" y="1672"/>
                  </a:lnTo>
                  <a:lnTo>
                    <a:pt x="536" y="1690"/>
                  </a:lnTo>
                  <a:lnTo>
                    <a:pt x="576" y="1706"/>
                  </a:lnTo>
                  <a:lnTo>
                    <a:pt x="616" y="1720"/>
                  </a:lnTo>
                  <a:lnTo>
                    <a:pt x="658" y="1732"/>
                  </a:lnTo>
                  <a:lnTo>
                    <a:pt x="702" y="1740"/>
                  </a:lnTo>
                  <a:lnTo>
                    <a:pt x="744" y="1748"/>
                  </a:lnTo>
                  <a:lnTo>
                    <a:pt x="788" y="1754"/>
                  </a:lnTo>
                  <a:lnTo>
                    <a:pt x="832" y="1758"/>
                  </a:lnTo>
                  <a:lnTo>
                    <a:pt x="878" y="1758"/>
                  </a:lnTo>
                  <a:lnTo>
                    <a:pt x="878" y="1758"/>
                  </a:lnTo>
                  <a:lnTo>
                    <a:pt x="924" y="1758"/>
                  </a:lnTo>
                  <a:lnTo>
                    <a:pt x="968" y="1754"/>
                  </a:lnTo>
                  <a:lnTo>
                    <a:pt x="1012" y="1748"/>
                  </a:lnTo>
                  <a:lnTo>
                    <a:pt x="1054" y="1740"/>
                  </a:lnTo>
                  <a:lnTo>
                    <a:pt x="1098" y="1732"/>
                  </a:lnTo>
                  <a:lnTo>
                    <a:pt x="1140" y="1720"/>
                  </a:lnTo>
                  <a:lnTo>
                    <a:pt x="1180" y="1706"/>
                  </a:lnTo>
                  <a:lnTo>
                    <a:pt x="1220" y="1690"/>
                  </a:lnTo>
                  <a:lnTo>
                    <a:pt x="1258" y="1672"/>
                  </a:lnTo>
                  <a:lnTo>
                    <a:pt x="1296" y="1652"/>
                  </a:lnTo>
                  <a:lnTo>
                    <a:pt x="1334" y="1632"/>
                  </a:lnTo>
                  <a:lnTo>
                    <a:pt x="1370" y="1608"/>
                  </a:lnTo>
                  <a:lnTo>
                    <a:pt x="1404" y="1584"/>
                  </a:lnTo>
                  <a:lnTo>
                    <a:pt x="1436" y="1558"/>
                  </a:lnTo>
                  <a:lnTo>
                    <a:pt x="1468" y="1530"/>
                  </a:lnTo>
                  <a:lnTo>
                    <a:pt x="1500" y="1502"/>
                  </a:lnTo>
                  <a:lnTo>
                    <a:pt x="1528" y="1470"/>
                  </a:lnTo>
                  <a:lnTo>
                    <a:pt x="1556" y="1438"/>
                  </a:lnTo>
                  <a:lnTo>
                    <a:pt x="1582" y="1406"/>
                  </a:lnTo>
                  <a:lnTo>
                    <a:pt x="1606" y="1370"/>
                  </a:lnTo>
                  <a:lnTo>
                    <a:pt x="1630" y="1336"/>
                  </a:lnTo>
                  <a:lnTo>
                    <a:pt x="1650" y="1298"/>
                  </a:lnTo>
                  <a:lnTo>
                    <a:pt x="1670" y="1260"/>
                  </a:lnTo>
                  <a:lnTo>
                    <a:pt x="1688" y="1222"/>
                  </a:lnTo>
                  <a:lnTo>
                    <a:pt x="1704" y="1182"/>
                  </a:lnTo>
                  <a:lnTo>
                    <a:pt x="1718" y="1140"/>
                  </a:lnTo>
                  <a:lnTo>
                    <a:pt x="1730" y="1100"/>
                  </a:lnTo>
                  <a:lnTo>
                    <a:pt x="1740" y="1056"/>
                  </a:lnTo>
                  <a:lnTo>
                    <a:pt x="1746" y="1014"/>
                  </a:lnTo>
                  <a:lnTo>
                    <a:pt x="1752" y="970"/>
                  </a:lnTo>
                  <a:lnTo>
                    <a:pt x="1756" y="926"/>
                  </a:lnTo>
                  <a:lnTo>
                    <a:pt x="1758" y="880"/>
                  </a:lnTo>
                  <a:lnTo>
                    <a:pt x="1758" y="880"/>
                  </a:lnTo>
                  <a:lnTo>
                    <a:pt x="1756" y="834"/>
                  </a:lnTo>
                  <a:lnTo>
                    <a:pt x="1752" y="790"/>
                  </a:lnTo>
                  <a:lnTo>
                    <a:pt x="1746" y="746"/>
                  </a:lnTo>
                  <a:lnTo>
                    <a:pt x="1740" y="702"/>
                  </a:lnTo>
                  <a:lnTo>
                    <a:pt x="1730" y="660"/>
                  </a:lnTo>
                  <a:lnTo>
                    <a:pt x="1718" y="618"/>
                  </a:lnTo>
                  <a:lnTo>
                    <a:pt x="1704" y="578"/>
                  </a:lnTo>
                  <a:lnTo>
                    <a:pt x="1688" y="538"/>
                  </a:lnTo>
                  <a:lnTo>
                    <a:pt x="1670" y="500"/>
                  </a:lnTo>
                  <a:lnTo>
                    <a:pt x="1650" y="462"/>
                  </a:lnTo>
                  <a:lnTo>
                    <a:pt x="1630" y="424"/>
                  </a:lnTo>
                  <a:lnTo>
                    <a:pt x="1606" y="388"/>
                  </a:lnTo>
                  <a:lnTo>
                    <a:pt x="1582" y="354"/>
                  </a:lnTo>
                  <a:lnTo>
                    <a:pt x="1556" y="322"/>
                  </a:lnTo>
                  <a:lnTo>
                    <a:pt x="1528" y="290"/>
                  </a:lnTo>
                  <a:lnTo>
                    <a:pt x="1500" y="258"/>
                  </a:lnTo>
                  <a:lnTo>
                    <a:pt x="1468" y="230"/>
                  </a:lnTo>
                  <a:lnTo>
                    <a:pt x="1436" y="202"/>
                  </a:lnTo>
                  <a:lnTo>
                    <a:pt x="1404" y="176"/>
                  </a:lnTo>
                  <a:lnTo>
                    <a:pt x="1370" y="152"/>
                  </a:lnTo>
                  <a:lnTo>
                    <a:pt x="1334" y="128"/>
                  </a:lnTo>
                  <a:lnTo>
                    <a:pt x="1296" y="108"/>
                  </a:lnTo>
                  <a:lnTo>
                    <a:pt x="1258" y="88"/>
                  </a:lnTo>
                  <a:lnTo>
                    <a:pt x="1220" y="70"/>
                  </a:lnTo>
                  <a:lnTo>
                    <a:pt x="1180" y="54"/>
                  </a:lnTo>
                  <a:lnTo>
                    <a:pt x="1140" y="40"/>
                  </a:lnTo>
                  <a:lnTo>
                    <a:pt x="1098" y="28"/>
                  </a:lnTo>
                  <a:lnTo>
                    <a:pt x="1054" y="18"/>
                  </a:lnTo>
                  <a:lnTo>
                    <a:pt x="1012" y="12"/>
                  </a:lnTo>
                  <a:lnTo>
                    <a:pt x="968" y="6"/>
                  </a:lnTo>
                  <a:lnTo>
                    <a:pt x="924" y="2"/>
                  </a:lnTo>
                  <a:lnTo>
                    <a:pt x="878" y="0"/>
                  </a:lnTo>
                  <a:lnTo>
                    <a:pt x="878" y="0"/>
                  </a:lnTo>
                  <a:close/>
                  <a:moveTo>
                    <a:pt x="878" y="1616"/>
                  </a:moveTo>
                  <a:lnTo>
                    <a:pt x="878" y="1616"/>
                  </a:lnTo>
                  <a:lnTo>
                    <a:pt x="840" y="1616"/>
                  </a:lnTo>
                  <a:lnTo>
                    <a:pt x="802" y="1612"/>
                  </a:lnTo>
                  <a:lnTo>
                    <a:pt x="766" y="1608"/>
                  </a:lnTo>
                  <a:lnTo>
                    <a:pt x="730" y="1602"/>
                  </a:lnTo>
                  <a:lnTo>
                    <a:pt x="694" y="1594"/>
                  </a:lnTo>
                  <a:lnTo>
                    <a:pt x="660" y="1584"/>
                  </a:lnTo>
                  <a:lnTo>
                    <a:pt x="626" y="1572"/>
                  </a:lnTo>
                  <a:lnTo>
                    <a:pt x="592" y="1558"/>
                  </a:lnTo>
                  <a:lnTo>
                    <a:pt x="560" y="1544"/>
                  </a:lnTo>
                  <a:lnTo>
                    <a:pt x="528" y="1528"/>
                  </a:lnTo>
                  <a:lnTo>
                    <a:pt x="496" y="1510"/>
                  </a:lnTo>
                  <a:lnTo>
                    <a:pt x="466" y="1490"/>
                  </a:lnTo>
                  <a:lnTo>
                    <a:pt x="438" y="1470"/>
                  </a:lnTo>
                  <a:lnTo>
                    <a:pt x="410" y="1448"/>
                  </a:lnTo>
                  <a:lnTo>
                    <a:pt x="384" y="1424"/>
                  </a:lnTo>
                  <a:lnTo>
                    <a:pt x="358" y="1400"/>
                  </a:lnTo>
                  <a:lnTo>
                    <a:pt x="334" y="1374"/>
                  </a:lnTo>
                  <a:lnTo>
                    <a:pt x="310" y="1348"/>
                  </a:lnTo>
                  <a:lnTo>
                    <a:pt x="288" y="1320"/>
                  </a:lnTo>
                  <a:lnTo>
                    <a:pt x="268" y="1292"/>
                  </a:lnTo>
                  <a:lnTo>
                    <a:pt x="248" y="1262"/>
                  </a:lnTo>
                  <a:lnTo>
                    <a:pt x="230" y="1230"/>
                  </a:lnTo>
                  <a:lnTo>
                    <a:pt x="214" y="1198"/>
                  </a:lnTo>
                  <a:lnTo>
                    <a:pt x="200" y="1166"/>
                  </a:lnTo>
                  <a:lnTo>
                    <a:pt x="186" y="1132"/>
                  </a:lnTo>
                  <a:lnTo>
                    <a:pt x="174" y="1098"/>
                  </a:lnTo>
                  <a:lnTo>
                    <a:pt x="164" y="1064"/>
                  </a:lnTo>
                  <a:lnTo>
                    <a:pt x="156" y="1028"/>
                  </a:lnTo>
                  <a:lnTo>
                    <a:pt x="150" y="992"/>
                  </a:lnTo>
                  <a:lnTo>
                    <a:pt x="146" y="956"/>
                  </a:lnTo>
                  <a:lnTo>
                    <a:pt x="142" y="918"/>
                  </a:lnTo>
                  <a:lnTo>
                    <a:pt x="142" y="880"/>
                  </a:lnTo>
                  <a:lnTo>
                    <a:pt x="142" y="880"/>
                  </a:lnTo>
                  <a:lnTo>
                    <a:pt x="142" y="842"/>
                  </a:lnTo>
                  <a:lnTo>
                    <a:pt x="146" y="804"/>
                  </a:lnTo>
                  <a:lnTo>
                    <a:pt x="150" y="768"/>
                  </a:lnTo>
                  <a:lnTo>
                    <a:pt x="156" y="732"/>
                  </a:lnTo>
                  <a:lnTo>
                    <a:pt x="164" y="696"/>
                  </a:lnTo>
                  <a:lnTo>
                    <a:pt x="174" y="662"/>
                  </a:lnTo>
                  <a:lnTo>
                    <a:pt x="186" y="626"/>
                  </a:lnTo>
                  <a:lnTo>
                    <a:pt x="200" y="594"/>
                  </a:lnTo>
                  <a:lnTo>
                    <a:pt x="214" y="560"/>
                  </a:lnTo>
                  <a:lnTo>
                    <a:pt x="230" y="530"/>
                  </a:lnTo>
                  <a:lnTo>
                    <a:pt x="248" y="498"/>
                  </a:lnTo>
                  <a:lnTo>
                    <a:pt x="268" y="468"/>
                  </a:lnTo>
                  <a:lnTo>
                    <a:pt x="288" y="440"/>
                  </a:lnTo>
                  <a:lnTo>
                    <a:pt x="310" y="412"/>
                  </a:lnTo>
                  <a:lnTo>
                    <a:pt x="334" y="384"/>
                  </a:lnTo>
                  <a:lnTo>
                    <a:pt x="358" y="360"/>
                  </a:lnTo>
                  <a:lnTo>
                    <a:pt x="384" y="334"/>
                  </a:lnTo>
                  <a:lnTo>
                    <a:pt x="410" y="312"/>
                  </a:lnTo>
                  <a:lnTo>
                    <a:pt x="438" y="290"/>
                  </a:lnTo>
                  <a:lnTo>
                    <a:pt x="466" y="270"/>
                  </a:lnTo>
                  <a:lnTo>
                    <a:pt x="496" y="250"/>
                  </a:lnTo>
                  <a:lnTo>
                    <a:pt x="528" y="232"/>
                  </a:lnTo>
                  <a:lnTo>
                    <a:pt x="560" y="216"/>
                  </a:lnTo>
                  <a:lnTo>
                    <a:pt x="592" y="202"/>
                  </a:lnTo>
                  <a:lnTo>
                    <a:pt x="626" y="188"/>
                  </a:lnTo>
                  <a:lnTo>
                    <a:pt x="660" y="176"/>
                  </a:lnTo>
                  <a:lnTo>
                    <a:pt x="694" y="166"/>
                  </a:lnTo>
                  <a:lnTo>
                    <a:pt x="730" y="158"/>
                  </a:lnTo>
                  <a:lnTo>
                    <a:pt x="766" y="152"/>
                  </a:lnTo>
                  <a:lnTo>
                    <a:pt x="802" y="148"/>
                  </a:lnTo>
                  <a:lnTo>
                    <a:pt x="840" y="144"/>
                  </a:lnTo>
                  <a:lnTo>
                    <a:pt x="878" y="144"/>
                  </a:lnTo>
                  <a:lnTo>
                    <a:pt x="878" y="144"/>
                  </a:lnTo>
                  <a:lnTo>
                    <a:pt x="916" y="144"/>
                  </a:lnTo>
                  <a:lnTo>
                    <a:pt x="954" y="148"/>
                  </a:lnTo>
                  <a:lnTo>
                    <a:pt x="990" y="152"/>
                  </a:lnTo>
                  <a:lnTo>
                    <a:pt x="1026" y="158"/>
                  </a:lnTo>
                  <a:lnTo>
                    <a:pt x="1062" y="166"/>
                  </a:lnTo>
                  <a:lnTo>
                    <a:pt x="1096" y="176"/>
                  </a:lnTo>
                  <a:lnTo>
                    <a:pt x="1132" y="188"/>
                  </a:lnTo>
                  <a:lnTo>
                    <a:pt x="1164" y="202"/>
                  </a:lnTo>
                  <a:lnTo>
                    <a:pt x="1198" y="216"/>
                  </a:lnTo>
                  <a:lnTo>
                    <a:pt x="1228" y="232"/>
                  </a:lnTo>
                  <a:lnTo>
                    <a:pt x="1260" y="250"/>
                  </a:lnTo>
                  <a:lnTo>
                    <a:pt x="1290" y="270"/>
                  </a:lnTo>
                  <a:lnTo>
                    <a:pt x="1318" y="290"/>
                  </a:lnTo>
                  <a:lnTo>
                    <a:pt x="1346" y="312"/>
                  </a:lnTo>
                  <a:lnTo>
                    <a:pt x="1374" y="334"/>
                  </a:lnTo>
                  <a:lnTo>
                    <a:pt x="1398" y="360"/>
                  </a:lnTo>
                  <a:lnTo>
                    <a:pt x="1424" y="384"/>
                  </a:lnTo>
                  <a:lnTo>
                    <a:pt x="1446" y="412"/>
                  </a:lnTo>
                  <a:lnTo>
                    <a:pt x="1468" y="440"/>
                  </a:lnTo>
                  <a:lnTo>
                    <a:pt x="1488" y="468"/>
                  </a:lnTo>
                  <a:lnTo>
                    <a:pt x="1508" y="498"/>
                  </a:lnTo>
                  <a:lnTo>
                    <a:pt x="1526" y="530"/>
                  </a:lnTo>
                  <a:lnTo>
                    <a:pt x="1542" y="560"/>
                  </a:lnTo>
                  <a:lnTo>
                    <a:pt x="1556" y="594"/>
                  </a:lnTo>
                  <a:lnTo>
                    <a:pt x="1570" y="626"/>
                  </a:lnTo>
                  <a:lnTo>
                    <a:pt x="1582" y="662"/>
                  </a:lnTo>
                  <a:lnTo>
                    <a:pt x="1592" y="696"/>
                  </a:lnTo>
                  <a:lnTo>
                    <a:pt x="1600" y="732"/>
                  </a:lnTo>
                  <a:lnTo>
                    <a:pt x="1606" y="768"/>
                  </a:lnTo>
                  <a:lnTo>
                    <a:pt x="1610" y="804"/>
                  </a:lnTo>
                  <a:lnTo>
                    <a:pt x="1614" y="842"/>
                  </a:lnTo>
                  <a:lnTo>
                    <a:pt x="1614" y="880"/>
                  </a:lnTo>
                  <a:lnTo>
                    <a:pt x="1614" y="880"/>
                  </a:lnTo>
                  <a:lnTo>
                    <a:pt x="1614" y="918"/>
                  </a:lnTo>
                  <a:lnTo>
                    <a:pt x="1610" y="956"/>
                  </a:lnTo>
                  <a:lnTo>
                    <a:pt x="1606" y="992"/>
                  </a:lnTo>
                  <a:lnTo>
                    <a:pt x="1600" y="1028"/>
                  </a:lnTo>
                  <a:lnTo>
                    <a:pt x="1592" y="1064"/>
                  </a:lnTo>
                  <a:lnTo>
                    <a:pt x="1582" y="1098"/>
                  </a:lnTo>
                  <a:lnTo>
                    <a:pt x="1570" y="1132"/>
                  </a:lnTo>
                  <a:lnTo>
                    <a:pt x="1556" y="1166"/>
                  </a:lnTo>
                  <a:lnTo>
                    <a:pt x="1542" y="1198"/>
                  </a:lnTo>
                  <a:lnTo>
                    <a:pt x="1526" y="1230"/>
                  </a:lnTo>
                  <a:lnTo>
                    <a:pt x="1508" y="1262"/>
                  </a:lnTo>
                  <a:lnTo>
                    <a:pt x="1488" y="1292"/>
                  </a:lnTo>
                  <a:lnTo>
                    <a:pt x="1468" y="1320"/>
                  </a:lnTo>
                  <a:lnTo>
                    <a:pt x="1446" y="1348"/>
                  </a:lnTo>
                  <a:lnTo>
                    <a:pt x="1422" y="1374"/>
                  </a:lnTo>
                  <a:lnTo>
                    <a:pt x="1398" y="1400"/>
                  </a:lnTo>
                  <a:lnTo>
                    <a:pt x="1372" y="1424"/>
                  </a:lnTo>
                  <a:lnTo>
                    <a:pt x="1346" y="1448"/>
                  </a:lnTo>
                  <a:lnTo>
                    <a:pt x="1318" y="1470"/>
                  </a:lnTo>
                  <a:lnTo>
                    <a:pt x="1290" y="1490"/>
                  </a:lnTo>
                  <a:lnTo>
                    <a:pt x="1260" y="1510"/>
                  </a:lnTo>
                  <a:lnTo>
                    <a:pt x="1228" y="1528"/>
                  </a:lnTo>
                  <a:lnTo>
                    <a:pt x="1198" y="1544"/>
                  </a:lnTo>
                  <a:lnTo>
                    <a:pt x="1164" y="1558"/>
                  </a:lnTo>
                  <a:lnTo>
                    <a:pt x="1132" y="1572"/>
                  </a:lnTo>
                  <a:lnTo>
                    <a:pt x="1096" y="1584"/>
                  </a:lnTo>
                  <a:lnTo>
                    <a:pt x="1062" y="1594"/>
                  </a:lnTo>
                  <a:lnTo>
                    <a:pt x="1026" y="1602"/>
                  </a:lnTo>
                  <a:lnTo>
                    <a:pt x="990" y="1608"/>
                  </a:lnTo>
                  <a:lnTo>
                    <a:pt x="954" y="1612"/>
                  </a:lnTo>
                  <a:lnTo>
                    <a:pt x="916" y="1616"/>
                  </a:lnTo>
                  <a:lnTo>
                    <a:pt x="878" y="1616"/>
                  </a:lnTo>
                  <a:lnTo>
                    <a:pt x="878" y="1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77" name="Freeform 6"/>
            <p:cNvSpPr>
              <a:spLocks noEditPoints="1"/>
            </p:cNvSpPr>
            <p:nvPr/>
          </p:nvSpPr>
          <p:spPr bwMode="auto">
            <a:xfrm>
              <a:off x="3297" y="1619"/>
              <a:ext cx="1084" cy="1084"/>
            </a:xfrm>
            <a:custGeom>
              <a:avLst/>
              <a:gdLst>
                <a:gd name="T0" fmla="*/ 486 w 1084"/>
                <a:gd name="T1" fmla="*/ 4 h 1084"/>
                <a:gd name="T2" fmla="*/ 382 w 1084"/>
                <a:gd name="T3" fmla="*/ 26 h 1084"/>
                <a:gd name="T4" fmla="*/ 284 w 1084"/>
                <a:gd name="T5" fmla="*/ 66 h 1084"/>
                <a:gd name="T6" fmla="*/ 198 w 1084"/>
                <a:gd name="T7" fmla="*/ 124 h 1084"/>
                <a:gd name="T8" fmla="*/ 124 w 1084"/>
                <a:gd name="T9" fmla="*/ 198 h 1084"/>
                <a:gd name="T10" fmla="*/ 66 w 1084"/>
                <a:gd name="T11" fmla="*/ 284 h 1084"/>
                <a:gd name="T12" fmla="*/ 26 w 1084"/>
                <a:gd name="T13" fmla="*/ 382 h 1084"/>
                <a:gd name="T14" fmla="*/ 4 w 1084"/>
                <a:gd name="T15" fmla="*/ 486 h 1084"/>
                <a:gd name="T16" fmla="*/ 2 w 1084"/>
                <a:gd name="T17" fmla="*/ 570 h 1084"/>
                <a:gd name="T18" fmla="*/ 18 w 1084"/>
                <a:gd name="T19" fmla="*/ 676 h 1084"/>
                <a:gd name="T20" fmla="*/ 54 w 1084"/>
                <a:gd name="T21" fmla="*/ 776 h 1084"/>
                <a:gd name="T22" fmla="*/ 108 w 1084"/>
                <a:gd name="T23" fmla="*/ 866 h 1084"/>
                <a:gd name="T24" fmla="*/ 178 w 1084"/>
                <a:gd name="T25" fmla="*/ 942 h 1084"/>
                <a:gd name="T26" fmla="*/ 262 w 1084"/>
                <a:gd name="T27" fmla="*/ 1004 h 1084"/>
                <a:gd name="T28" fmla="*/ 356 w 1084"/>
                <a:gd name="T29" fmla="*/ 1050 h 1084"/>
                <a:gd name="T30" fmla="*/ 460 w 1084"/>
                <a:gd name="T31" fmla="*/ 1076 h 1084"/>
                <a:gd name="T32" fmla="*/ 542 w 1084"/>
                <a:gd name="T33" fmla="*/ 1084 h 1084"/>
                <a:gd name="T34" fmla="*/ 650 w 1084"/>
                <a:gd name="T35" fmla="*/ 1072 h 1084"/>
                <a:gd name="T36" fmla="*/ 752 w 1084"/>
                <a:gd name="T37" fmla="*/ 1040 h 1084"/>
                <a:gd name="T38" fmla="*/ 844 w 1084"/>
                <a:gd name="T39" fmla="*/ 990 h 1084"/>
                <a:gd name="T40" fmla="*/ 924 w 1084"/>
                <a:gd name="T41" fmla="*/ 924 h 1084"/>
                <a:gd name="T42" fmla="*/ 990 w 1084"/>
                <a:gd name="T43" fmla="*/ 844 h 1084"/>
                <a:gd name="T44" fmla="*/ 1040 w 1084"/>
                <a:gd name="T45" fmla="*/ 752 h 1084"/>
                <a:gd name="T46" fmla="*/ 1072 w 1084"/>
                <a:gd name="T47" fmla="*/ 650 h 1084"/>
                <a:gd name="T48" fmla="*/ 1084 w 1084"/>
                <a:gd name="T49" fmla="*/ 542 h 1084"/>
                <a:gd name="T50" fmla="*/ 1076 w 1084"/>
                <a:gd name="T51" fmla="*/ 460 h 1084"/>
                <a:gd name="T52" fmla="*/ 1050 w 1084"/>
                <a:gd name="T53" fmla="*/ 356 h 1084"/>
                <a:gd name="T54" fmla="*/ 1004 w 1084"/>
                <a:gd name="T55" fmla="*/ 262 h 1084"/>
                <a:gd name="T56" fmla="*/ 942 w 1084"/>
                <a:gd name="T57" fmla="*/ 178 h 1084"/>
                <a:gd name="T58" fmla="*/ 866 w 1084"/>
                <a:gd name="T59" fmla="*/ 108 h 1084"/>
                <a:gd name="T60" fmla="*/ 776 w 1084"/>
                <a:gd name="T61" fmla="*/ 54 h 1084"/>
                <a:gd name="T62" fmla="*/ 678 w 1084"/>
                <a:gd name="T63" fmla="*/ 18 h 1084"/>
                <a:gd name="T64" fmla="*/ 570 w 1084"/>
                <a:gd name="T65" fmla="*/ 2 h 1084"/>
                <a:gd name="T66" fmla="*/ 542 w 1084"/>
                <a:gd name="T67" fmla="*/ 940 h 1084"/>
                <a:gd name="T68" fmla="*/ 386 w 1084"/>
                <a:gd name="T69" fmla="*/ 910 h 1084"/>
                <a:gd name="T70" fmla="*/ 260 w 1084"/>
                <a:gd name="T71" fmla="*/ 824 h 1084"/>
                <a:gd name="T72" fmla="*/ 174 w 1084"/>
                <a:gd name="T73" fmla="*/ 696 h 1084"/>
                <a:gd name="T74" fmla="*/ 144 w 1084"/>
                <a:gd name="T75" fmla="*/ 542 h 1084"/>
                <a:gd name="T76" fmla="*/ 162 w 1084"/>
                <a:gd name="T77" fmla="*/ 424 h 1084"/>
                <a:gd name="T78" fmla="*/ 234 w 1084"/>
                <a:gd name="T79" fmla="*/ 288 h 1084"/>
                <a:gd name="T80" fmla="*/ 352 w 1084"/>
                <a:gd name="T81" fmla="*/ 192 h 1084"/>
                <a:gd name="T82" fmla="*/ 502 w 1084"/>
                <a:gd name="T83" fmla="*/ 146 h 1084"/>
                <a:gd name="T84" fmla="*/ 622 w 1084"/>
                <a:gd name="T85" fmla="*/ 152 h 1084"/>
                <a:gd name="T86" fmla="*/ 764 w 1084"/>
                <a:gd name="T87" fmla="*/ 212 h 1084"/>
                <a:gd name="T88" fmla="*/ 872 w 1084"/>
                <a:gd name="T89" fmla="*/ 320 h 1084"/>
                <a:gd name="T90" fmla="*/ 932 w 1084"/>
                <a:gd name="T91" fmla="*/ 462 h 1084"/>
                <a:gd name="T92" fmla="*/ 938 w 1084"/>
                <a:gd name="T93" fmla="*/ 582 h 1084"/>
                <a:gd name="T94" fmla="*/ 892 w 1084"/>
                <a:gd name="T95" fmla="*/ 732 h 1084"/>
                <a:gd name="T96" fmla="*/ 796 w 1084"/>
                <a:gd name="T97" fmla="*/ 850 h 1084"/>
                <a:gd name="T98" fmla="*/ 660 w 1084"/>
                <a:gd name="T99" fmla="*/ 922 h 1084"/>
                <a:gd name="T100" fmla="*/ 542 w 1084"/>
                <a:gd name="T101" fmla="*/ 94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4" h="1084">
                  <a:moveTo>
                    <a:pt x="542" y="0"/>
                  </a:moveTo>
                  <a:lnTo>
                    <a:pt x="542" y="0"/>
                  </a:lnTo>
                  <a:lnTo>
                    <a:pt x="514" y="2"/>
                  </a:lnTo>
                  <a:lnTo>
                    <a:pt x="486" y="4"/>
                  </a:lnTo>
                  <a:lnTo>
                    <a:pt x="460" y="6"/>
                  </a:lnTo>
                  <a:lnTo>
                    <a:pt x="434" y="12"/>
                  </a:lnTo>
                  <a:lnTo>
                    <a:pt x="406" y="18"/>
                  </a:lnTo>
                  <a:lnTo>
                    <a:pt x="382" y="26"/>
                  </a:lnTo>
                  <a:lnTo>
                    <a:pt x="356" y="34"/>
                  </a:lnTo>
                  <a:lnTo>
                    <a:pt x="332" y="44"/>
                  </a:lnTo>
                  <a:lnTo>
                    <a:pt x="308" y="54"/>
                  </a:lnTo>
                  <a:lnTo>
                    <a:pt x="284" y="66"/>
                  </a:lnTo>
                  <a:lnTo>
                    <a:pt x="262" y="80"/>
                  </a:lnTo>
                  <a:lnTo>
                    <a:pt x="240" y="94"/>
                  </a:lnTo>
                  <a:lnTo>
                    <a:pt x="218" y="108"/>
                  </a:lnTo>
                  <a:lnTo>
                    <a:pt x="198" y="124"/>
                  </a:lnTo>
                  <a:lnTo>
                    <a:pt x="178" y="142"/>
                  </a:lnTo>
                  <a:lnTo>
                    <a:pt x="160" y="160"/>
                  </a:lnTo>
                  <a:lnTo>
                    <a:pt x="142" y="178"/>
                  </a:lnTo>
                  <a:lnTo>
                    <a:pt x="124" y="198"/>
                  </a:lnTo>
                  <a:lnTo>
                    <a:pt x="108" y="218"/>
                  </a:lnTo>
                  <a:lnTo>
                    <a:pt x="94" y="240"/>
                  </a:lnTo>
                  <a:lnTo>
                    <a:pt x="80" y="262"/>
                  </a:lnTo>
                  <a:lnTo>
                    <a:pt x="66" y="284"/>
                  </a:lnTo>
                  <a:lnTo>
                    <a:pt x="54" y="308"/>
                  </a:lnTo>
                  <a:lnTo>
                    <a:pt x="44" y="332"/>
                  </a:lnTo>
                  <a:lnTo>
                    <a:pt x="34" y="356"/>
                  </a:lnTo>
                  <a:lnTo>
                    <a:pt x="26" y="382"/>
                  </a:lnTo>
                  <a:lnTo>
                    <a:pt x="18" y="406"/>
                  </a:lnTo>
                  <a:lnTo>
                    <a:pt x="12" y="432"/>
                  </a:lnTo>
                  <a:lnTo>
                    <a:pt x="8" y="460"/>
                  </a:lnTo>
                  <a:lnTo>
                    <a:pt x="4" y="486"/>
                  </a:lnTo>
                  <a:lnTo>
                    <a:pt x="2" y="514"/>
                  </a:lnTo>
                  <a:lnTo>
                    <a:pt x="0" y="542"/>
                  </a:lnTo>
                  <a:lnTo>
                    <a:pt x="0" y="542"/>
                  </a:lnTo>
                  <a:lnTo>
                    <a:pt x="2" y="570"/>
                  </a:lnTo>
                  <a:lnTo>
                    <a:pt x="4" y="598"/>
                  </a:lnTo>
                  <a:lnTo>
                    <a:pt x="8" y="624"/>
                  </a:lnTo>
                  <a:lnTo>
                    <a:pt x="12" y="650"/>
                  </a:lnTo>
                  <a:lnTo>
                    <a:pt x="18" y="676"/>
                  </a:lnTo>
                  <a:lnTo>
                    <a:pt x="26" y="702"/>
                  </a:lnTo>
                  <a:lnTo>
                    <a:pt x="34" y="728"/>
                  </a:lnTo>
                  <a:lnTo>
                    <a:pt x="44" y="752"/>
                  </a:lnTo>
                  <a:lnTo>
                    <a:pt x="54" y="776"/>
                  </a:lnTo>
                  <a:lnTo>
                    <a:pt x="66" y="800"/>
                  </a:lnTo>
                  <a:lnTo>
                    <a:pt x="80" y="822"/>
                  </a:lnTo>
                  <a:lnTo>
                    <a:pt x="94" y="844"/>
                  </a:lnTo>
                  <a:lnTo>
                    <a:pt x="108" y="866"/>
                  </a:lnTo>
                  <a:lnTo>
                    <a:pt x="124" y="886"/>
                  </a:lnTo>
                  <a:lnTo>
                    <a:pt x="142" y="906"/>
                  </a:lnTo>
                  <a:lnTo>
                    <a:pt x="160" y="924"/>
                  </a:lnTo>
                  <a:lnTo>
                    <a:pt x="178" y="942"/>
                  </a:lnTo>
                  <a:lnTo>
                    <a:pt x="198" y="960"/>
                  </a:lnTo>
                  <a:lnTo>
                    <a:pt x="218" y="976"/>
                  </a:lnTo>
                  <a:lnTo>
                    <a:pt x="240" y="990"/>
                  </a:lnTo>
                  <a:lnTo>
                    <a:pt x="262" y="1004"/>
                  </a:lnTo>
                  <a:lnTo>
                    <a:pt x="284" y="1018"/>
                  </a:lnTo>
                  <a:lnTo>
                    <a:pt x="308" y="1030"/>
                  </a:lnTo>
                  <a:lnTo>
                    <a:pt x="332" y="1040"/>
                  </a:lnTo>
                  <a:lnTo>
                    <a:pt x="356" y="1050"/>
                  </a:lnTo>
                  <a:lnTo>
                    <a:pt x="382" y="1058"/>
                  </a:lnTo>
                  <a:lnTo>
                    <a:pt x="406" y="1066"/>
                  </a:lnTo>
                  <a:lnTo>
                    <a:pt x="434" y="1072"/>
                  </a:lnTo>
                  <a:lnTo>
                    <a:pt x="460" y="1076"/>
                  </a:lnTo>
                  <a:lnTo>
                    <a:pt x="486" y="1080"/>
                  </a:lnTo>
                  <a:lnTo>
                    <a:pt x="514" y="1082"/>
                  </a:lnTo>
                  <a:lnTo>
                    <a:pt x="542" y="1084"/>
                  </a:lnTo>
                  <a:lnTo>
                    <a:pt x="542" y="1084"/>
                  </a:lnTo>
                  <a:lnTo>
                    <a:pt x="570" y="1082"/>
                  </a:lnTo>
                  <a:lnTo>
                    <a:pt x="598" y="1080"/>
                  </a:lnTo>
                  <a:lnTo>
                    <a:pt x="624" y="1076"/>
                  </a:lnTo>
                  <a:lnTo>
                    <a:pt x="650" y="1072"/>
                  </a:lnTo>
                  <a:lnTo>
                    <a:pt x="678" y="1066"/>
                  </a:lnTo>
                  <a:lnTo>
                    <a:pt x="702" y="1058"/>
                  </a:lnTo>
                  <a:lnTo>
                    <a:pt x="728" y="1050"/>
                  </a:lnTo>
                  <a:lnTo>
                    <a:pt x="752" y="1040"/>
                  </a:lnTo>
                  <a:lnTo>
                    <a:pt x="776" y="1030"/>
                  </a:lnTo>
                  <a:lnTo>
                    <a:pt x="800" y="1018"/>
                  </a:lnTo>
                  <a:lnTo>
                    <a:pt x="822" y="1004"/>
                  </a:lnTo>
                  <a:lnTo>
                    <a:pt x="844" y="990"/>
                  </a:lnTo>
                  <a:lnTo>
                    <a:pt x="866" y="976"/>
                  </a:lnTo>
                  <a:lnTo>
                    <a:pt x="886" y="960"/>
                  </a:lnTo>
                  <a:lnTo>
                    <a:pt x="906" y="942"/>
                  </a:lnTo>
                  <a:lnTo>
                    <a:pt x="924" y="924"/>
                  </a:lnTo>
                  <a:lnTo>
                    <a:pt x="942" y="906"/>
                  </a:lnTo>
                  <a:lnTo>
                    <a:pt x="960" y="886"/>
                  </a:lnTo>
                  <a:lnTo>
                    <a:pt x="976" y="866"/>
                  </a:lnTo>
                  <a:lnTo>
                    <a:pt x="990" y="844"/>
                  </a:lnTo>
                  <a:lnTo>
                    <a:pt x="1004" y="822"/>
                  </a:lnTo>
                  <a:lnTo>
                    <a:pt x="1018" y="800"/>
                  </a:lnTo>
                  <a:lnTo>
                    <a:pt x="1030" y="776"/>
                  </a:lnTo>
                  <a:lnTo>
                    <a:pt x="1040" y="752"/>
                  </a:lnTo>
                  <a:lnTo>
                    <a:pt x="1050" y="728"/>
                  </a:lnTo>
                  <a:lnTo>
                    <a:pt x="1058" y="702"/>
                  </a:lnTo>
                  <a:lnTo>
                    <a:pt x="1066" y="676"/>
                  </a:lnTo>
                  <a:lnTo>
                    <a:pt x="1072" y="650"/>
                  </a:lnTo>
                  <a:lnTo>
                    <a:pt x="1076" y="624"/>
                  </a:lnTo>
                  <a:lnTo>
                    <a:pt x="1080" y="598"/>
                  </a:lnTo>
                  <a:lnTo>
                    <a:pt x="1082" y="570"/>
                  </a:lnTo>
                  <a:lnTo>
                    <a:pt x="1084" y="542"/>
                  </a:lnTo>
                  <a:lnTo>
                    <a:pt x="1084" y="542"/>
                  </a:lnTo>
                  <a:lnTo>
                    <a:pt x="1082" y="514"/>
                  </a:lnTo>
                  <a:lnTo>
                    <a:pt x="1080" y="486"/>
                  </a:lnTo>
                  <a:lnTo>
                    <a:pt x="1076" y="460"/>
                  </a:lnTo>
                  <a:lnTo>
                    <a:pt x="1072" y="432"/>
                  </a:lnTo>
                  <a:lnTo>
                    <a:pt x="1066" y="406"/>
                  </a:lnTo>
                  <a:lnTo>
                    <a:pt x="1058" y="382"/>
                  </a:lnTo>
                  <a:lnTo>
                    <a:pt x="1050" y="356"/>
                  </a:lnTo>
                  <a:lnTo>
                    <a:pt x="1040" y="332"/>
                  </a:lnTo>
                  <a:lnTo>
                    <a:pt x="1030" y="308"/>
                  </a:lnTo>
                  <a:lnTo>
                    <a:pt x="1018" y="284"/>
                  </a:lnTo>
                  <a:lnTo>
                    <a:pt x="1004" y="262"/>
                  </a:lnTo>
                  <a:lnTo>
                    <a:pt x="990" y="240"/>
                  </a:lnTo>
                  <a:lnTo>
                    <a:pt x="976" y="218"/>
                  </a:lnTo>
                  <a:lnTo>
                    <a:pt x="960" y="198"/>
                  </a:lnTo>
                  <a:lnTo>
                    <a:pt x="942" y="178"/>
                  </a:lnTo>
                  <a:lnTo>
                    <a:pt x="924" y="160"/>
                  </a:lnTo>
                  <a:lnTo>
                    <a:pt x="906" y="142"/>
                  </a:lnTo>
                  <a:lnTo>
                    <a:pt x="886" y="124"/>
                  </a:lnTo>
                  <a:lnTo>
                    <a:pt x="866" y="108"/>
                  </a:lnTo>
                  <a:lnTo>
                    <a:pt x="844" y="94"/>
                  </a:lnTo>
                  <a:lnTo>
                    <a:pt x="822" y="80"/>
                  </a:lnTo>
                  <a:lnTo>
                    <a:pt x="800" y="66"/>
                  </a:lnTo>
                  <a:lnTo>
                    <a:pt x="776" y="54"/>
                  </a:lnTo>
                  <a:lnTo>
                    <a:pt x="752" y="44"/>
                  </a:lnTo>
                  <a:lnTo>
                    <a:pt x="728" y="34"/>
                  </a:lnTo>
                  <a:lnTo>
                    <a:pt x="702" y="26"/>
                  </a:lnTo>
                  <a:lnTo>
                    <a:pt x="678" y="18"/>
                  </a:lnTo>
                  <a:lnTo>
                    <a:pt x="650" y="12"/>
                  </a:lnTo>
                  <a:lnTo>
                    <a:pt x="624" y="6"/>
                  </a:lnTo>
                  <a:lnTo>
                    <a:pt x="598" y="4"/>
                  </a:lnTo>
                  <a:lnTo>
                    <a:pt x="570" y="2"/>
                  </a:lnTo>
                  <a:lnTo>
                    <a:pt x="542" y="0"/>
                  </a:lnTo>
                  <a:lnTo>
                    <a:pt x="542" y="0"/>
                  </a:lnTo>
                  <a:close/>
                  <a:moveTo>
                    <a:pt x="542" y="940"/>
                  </a:moveTo>
                  <a:lnTo>
                    <a:pt x="542" y="940"/>
                  </a:lnTo>
                  <a:lnTo>
                    <a:pt x="502" y="938"/>
                  </a:lnTo>
                  <a:lnTo>
                    <a:pt x="462" y="932"/>
                  </a:lnTo>
                  <a:lnTo>
                    <a:pt x="424" y="922"/>
                  </a:lnTo>
                  <a:lnTo>
                    <a:pt x="386" y="910"/>
                  </a:lnTo>
                  <a:lnTo>
                    <a:pt x="352" y="892"/>
                  </a:lnTo>
                  <a:lnTo>
                    <a:pt x="320" y="872"/>
                  </a:lnTo>
                  <a:lnTo>
                    <a:pt x="288" y="850"/>
                  </a:lnTo>
                  <a:lnTo>
                    <a:pt x="260" y="824"/>
                  </a:lnTo>
                  <a:lnTo>
                    <a:pt x="234" y="796"/>
                  </a:lnTo>
                  <a:lnTo>
                    <a:pt x="212" y="764"/>
                  </a:lnTo>
                  <a:lnTo>
                    <a:pt x="192" y="732"/>
                  </a:lnTo>
                  <a:lnTo>
                    <a:pt x="174" y="696"/>
                  </a:lnTo>
                  <a:lnTo>
                    <a:pt x="162" y="660"/>
                  </a:lnTo>
                  <a:lnTo>
                    <a:pt x="152" y="622"/>
                  </a:lnTo>
                  <a:lnTo>
                    <a:pt x="146" y="582"/>
                  </a:lnTo>
                  <a:lnTo>
                    <a:pt x="144" y="542"/>
                  </a:lnTo>
                  <a:lnTo>
                    <a:pt x="144" y="542"/>
                  </a:lnTo>
                  <a:lnTo>
                    <a:pt x="146" y="502"/>
                  </a:lnTo>
                  <a:lnTo>
                    <a:pt x="152" y="462"/>
                  </a:lnTo>
                  <a:lnTo>
                    <a:pt x="162" y="424"/>
                  </a:lnTo>
                  <a:lnTo>
                    <a:pt x="174" y="386"/>
                  </a:lnTo>
                  <a:lnTo>
                    <a:pt x="192" y="352"/>
                  </a:lnTo>
                  <a:lnTo>
                    <a:pt x="212" y="320"/>
                  </a:lnTo>
                  <a:lnTo>
                    <a:pt x="234" y="288"/>
                  </a:lnTo>
                  <a:lnTo>
                    <a:pt x="260" y="260"/>
                  </a:lnTo>
                  <a:lnTo>
                    <a:pt x="288" y="234"/>
                  </a:lnTo>
                  <a:lnTo>
                    <a:pt x="320" y="212"/>
                  </a:lnTo>
                  <a:lnTo>
                    <a:pt x="352" y="192"/>
                  </a:lnTo>
                  <a:lnTo>
                    <a:pt x="386" y="174"/>
                  </a:lnTo>
                  <a:lnTo>
                    <a:pt x="424" y="162"/>
                  </a:lnTo>
                  <a:lnTo>
                    <a:pt x="462" y="152"/>
                  </a:lnTo>
                  <a:lnTo>
                    <a:pt x="502" y="146"/>
                  </a:lnTo>
                  <a:lnTo>
                    <a:pt x="542" y="144"/>
                  </a:lnTo>
                  <a:lnTo>
                    <a:pt x="542" y="144"/>
                  </a:lnTo>
                  <a:lnTo>
                    <a:pt x="582" y="146"/>
                  </a:lnTo>
                  <a:lnTo>
                    <a:pt x="622" y="152"/>
                  </a:lnTo>
                  <a:lnTo>
                    <a:pt x="660" y="162"/>
                  </a:lnTo>
                  <a:lnTo>
                    <a:pt x="698" y="174"/>
                  </a:lnTo>
                  <a:lnTo>
                    <a:pt x="732" y="192"/>
                  </a:lnTo>
                  <a:lnTo>
                    <a:pt x="764" y="212"/>
                  </a:lnTo>
                  <a:lnTo>
                    <a:pt x="796" y="234"/>
                  </a:lnTo>
                  <a:lnTo>
                    <a:pt x="824" y="260"/>
                  </a:lnTo>
                  <a:lnTo>
                    <a:pt x="850" y="288"/>
                  </a:lnTo>
                  <a:lnTo>
                    <a:pt x="872" y="320"/>
                  </a:lnTo>
                  <a:lnTo>
                    <a:pt x="892" y="352"/>
                  </a:lnTo>
                  <a:lnTo>
                    <a:pt x="910" y="386"/>
                  </a:lnTo>
                  <a:lnTo>
                    <a:pt x="922" y="424"/>
                  </a:lnTo>
                  <a:lnTo>
                    <a:pt x="932" y="462"/>
                  </a:lnTo>
                  <a:lnTo>
                    <a:pt x="938" y="502"/>
                  </a:lnTo>
                  <a:lnTo>
                    <a:pt x="940" y="542"/>
                  </a:lnTo>
                  <a:lnTo>
                    <a:pt x="940" y="542"/>
                  </a:lnTo>
                  <a:lnTo>
                    <a:pt x="938" y="582"/>
                  </a:lnTo>
                  <a:lnTo>
                    <a:pt x="932" y="622"/>
                  </a:lnTo>
                  <a:lnTo>
                    <a:pt x="922" y="660"/>
                  </a:lnTo>
                  <a:lnTo>
                    <a:pt x="910" y="696"/>
                  </a:lnTo>
                  <a:lnTo>
                    <a:pt x="892" y="732"/>
                  </a:lnTo>
                  <a:lnTo>
                    <a:pt x="872" y="764"/>
                  </a:lnTo>
                  <a:lnTo>
                    <a:pt x="850" y="796"/>
                  </a:lnTo>
                  <a:lnTo>
                    <a:pt x="824" y="824"/>
                  </a:lnTo>
                  <a:lnTo>
                    <a:pt x="796" y="850"/>
                  </a:lnTo>
                  <a:lnTo>
                    <a:pt x="764" y="872"/>
                  </a:lnTo>
                  <a:lnTo>
                    <a:pt x="732" y="892"/>
                  </a:lnTo>
                  <a:lnTo>
                    <a:pt x="698" y="910"/>
                  </a:lnTo>
                  <a:lnTo>
                    <a:pt x="660" y="922"/>
                  </a:lnTo>
                  <a:lnTo>
                    <a:pt x="622" y="932"/>
                  </a:lnTo>
                  <a:lnTo>
                    <a:pt x="582" y="938"/>
                  </a:lnTo>
                  <a:lnTo>
                    <a:pt x="542" y="940"/>
                  </a:lnTo>
                  <a:lnTo>
                    <a:pt x="542"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sp>
          <p:nvSpPr>
            <p:cNvPr id="78" name="Freeform 7"/>
            <p:cNvSpPr>
              <a:spLocks/>
            </p:cNvSpPr>
            <p:nvPr/>
          </p:nvSpPr>
          <p:spPr bwMode="auto">
            <a:xfrm>
              <a:off x="3629" y="1951"/>
              <a:ext cx="420" cy="420"/>
            </a:xfrm>
            <a:custGeom>
              <a:avLst/>
              <a:gdLst>
                <a:gd name="T0" fmla="*/ 210 w 420"/>
                <a:gd name="T1" fmla="*/ 0 h 420"/>
                <a:gd name="T2" fmla="*/ 252 w 420"/>
                <a:gd name="T3" fmla="*/ 4 h 420"/>
                <a:gd name="T4" fmla="*/ 292 w 420"/>
                <a:gd name="T5" fmla="*/ 16 h 420"/>
                <a:gd name="T6" fmla="*/ 328 w 420"/>
                <a:gd name="T7" fmla="*/ 36 h 420"/>
                <a:gd name="T8" fmla="*/ 358 w 420"/>
                <a:gd name="T9" fmla="*/ 62 h 420"/>
                <a:gd name="T10" fmla="*/ 384 w 420"/>
                <a:gd name="T11" fmla="*/ 92 h 420"/>
                <a:gd name="T12" fmla="*/ 404 w 420"/>
                <a:gd name="T13" fmla="*/ 128 h 420"/>
                <a:gd name="T14" fmla="*/ 416 w 420"/>
                <a:gd name="T15" fmla="*/ 168 h 420"/>
                <a:gd name="T16" fmla="*/ 420 w 420"/>
                <a:gd name="T17" fmla="*/ 210 h 420"/>
                <a:gd name="T18" fmla="*/ 418 w 420"/>
                <a:gd name="T19" fmla="*/ 232 h 420"/>
                <a:gd name="T20" fmla="*/ 410 w 420"/>
                <a:gd name="T21" fmla="*/ 272 h 420"/>
                <a:gd name="T22" fmla="*/ 394 w 420"/>
                <a:gd name="T23" fmla="*/ 310 h 420"/>
                <a:gd name="T24" fmla="*/ 372 w 420"/>
                <a:gd name="T25" fmla="*/ 344 h 420"/>
                <a:gd name="T26" fmla="*/ 344 w 420"/>
                <a:gd name="T27" fmla="*/ 372 h 420"/>
                <a:gd name="T28" fmla="*/ 310 w 420"/>
                <a:gd name="T29" fmla="*/ 394 h 420"/>
                <a:gd name="T30" fmla="*/ 272 w 420"/>
                <a:gd name="T31" fmla="*/ 410 h 420"/>
                <a:gd name="T32" fmla="*/ 232 w 420"/>
                <a:gd name="T33" fmla="*/ 418 h 420"/>
                <a:gd name="T34" fmla="*/ 210 w 420"/>
                <a:gd name="T35" fmla="*/ 420 h 420"/>
                <a:gd name="T36" fmla="*/ 168 w 420"/>
                <a:gd name="T37" fmla="*/ 416 h 420"/>
                <a:gd name="T38" fmla="*/ 128 w 420"/>
                <a:gd name="T39" fmla="*/ 402 h 420"/>
                <a:gd name="T40" fmla="*/ 92 w 420"/>
                <a:gd name="T41" fmla="*/ 384 h 420"/>
                <a:gd name="T42" fmla="*/ 62 w 420"/>
                <a:gd name="T43" fmla="*/ 358 h 420"/>
                <a:gd name="T44" fmla="*/ 36 w 420"/>
                <a:gd name="T45" fmla="*/ 326 h 420"/>
                <a:gd name="T46" fmla="*/ 18 w 420"/>
                <a:gd name="T47" fmla="*/ 292 h 420"/>
                <a:gd name="T48" fmla="*/ 4 w 420"/>
                <a:gd name="T49" fmla="*/ 252 h 420"/>
                <a:gd name="T50" fmla="*/ 0 w 420"/>
                <a:gd name="T51" fmla="*/ 210 h 420"/>
                <a:gd name="T52" fmla="*/ 2 w 420"/>
                <a:gd name="T53" fmla="*/ 188 h 420"/>
                <a:gd name="T54" fmla="*/ 10 w 420"/>
                <a:gd name="T55" fmla="*/ 148 h 420"/>
                <a:gd name="T56" fmla="*/ 26 w 420"/>
                <a:gd name="T57" fmla="*/ 110 h 420"/>
                <a:gd name="T58" fmla="*/ 48 w 420"/>
                <a:gd name="T59" fmla="*/ 76 h 420"/>
                <a:gd name="T60" fmla="*/ 76 w 420"/>
                <a:gd name="T61" fmla="*/ 48 h 420"/>
                <a:gd name="T62" fmla="*/ 110 w 420"/>
                <a:gd name="T63" fmla="*/ 26 h 420"/>
                <a:gd name="T64" fmla="*/ 148 w 420"/>
                <a:gd name="T65" fmla="*/ 10 h 420"/>
                <a:gd name="T66" fmla="*/ 188 w 420"/>
                <a:gd name="T67" fmla="*/ 2 h 420"/>
                <a:gd name="T68" fmla="*/ 210 w 420"/>
                <a:gd name="T6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420">
                  <a:moveTo>
                    <a:pt x="210" y="0"/>
                  </a:moveTo>
                  <a:lnTo>
                    <a:pt x="210" y="0"/>
                  </a:lnTo>
                  <a:lnTo>
                    <a:pt x="232" y="2"/>
                  </a:lnTo>
                  <a:lnTo>
                    <a:pt x="252" y="4"/>
                  </a:lnTo>
                  <a:lnTo>
                    <a:pt x="272" y="10"/>
                  </a:lnTo>
                  <a:lnTo>
                    <a:pt x="292" y="16"/>
                  </a:lnTo>
                  <a:lnTo>
                    <a:pt x="310" y="26"/>
                  </a:lnTo>
                  <a:lnTo>
                    <a:pt x="328" y="36"/>
                  </a:lnTo>
                  <a:lnTo>
                    <a:pt x="344" y="48"/>
                  </a:lnTo>
                  <a:lnTo>
                    <a:pt x="358" y="62"/>
                  </a:lnTo>
                  <a:lnTo>
                    <a:pt x="372" y="76"/>
                  </a:lnTo>
                  <a:lnTo>
                    <a:pt x="384" y="92"/>
                  </a:lnTo>
                  <a:lnTo>
                    <a:pt x="394" y="110"/>
                  </a:lnTo>
                  <a:lnTo>
                    <a:pt x="404" y="128"/>
                  </a:lnTo>
                  <a:lnTo>
                    <a:pt x="410" y="148"/>
                  </a:lnTo>
                  <a:lnTo>
                    <a:pt x="416" y="168"/>
                  </a:lnTo>
                  <a:lnTo>
                    <a:pt x="418" y="188"/>
                  </a:lnTo>
                  <a:lnTo>
                    <a:pt x="420" y="210"/>
                  </a:lnTo>
                  <a:lnTo>
                    <a:pt x="420" y="210"/>
                  </a:lnTo>
                  <a:lnTo>
                    <a:pt x="418" y="232"/>
                  </a:lnTo>
                  <a:lnTo>
                    <a:pt x="416" y="252"/>
                  </a:lnTo>
                  <a:lnTo>
                    <a:pt x="410" y="272"/>
                  </a:lnTo>
                  <a:lnTo>
                    <a:pt x="404" y="292"/>
                  </a:lnTo>
                  <a:lnTo>
                    <a:pt x="394" y="310"/>
                  </a:lnTo>
                  <a:lnTo>
                    <a:pt x="384" y="326"/>
                  </a:lnTo>
                  <a:lnTo>
                    <a:pt x="372" y="344"/>
                  </a:lnTo>
                  <a:lnTo>
                    <a:pt x="358" y="358"/>
                  </a:lnTo>
                  <a:lnTo>
                    <a:pt x="344" y="372"/>
                  </a:lnTo>
                  <a:lnTo>
                    <a:pt x="328" y="384"/>
                  </a:lnTo>
                  <a:lnTo>
                    <a:pt x="310" y="394"/>
                  </a:lnTo>
                  <a:lnTo>
                    <a:pt x="292" y="402"/>
                  </a:lnTo>
                  <a:lnTo>
                    <a:pt x="272" y="410"/>
                  </a:lnTo>
                  <a:lnTo>
                    <a:pt x="252" y="416"/>
                  </a:lnTo>
                  <a:lnTo>
                    <a:pt x="232" y="418"/>
                  </a:lnTo>
                  <a:lnTo>
                    <a:pt x="210" y="420"/>
                  </a:lnTo>
                  <a:lnTo>
                    <a:pt x="210" y="420"/>
                  </a:lnTo>
                  <a:lnTo>
                    <a:pt x="188" y="418"/>
                  </a:lnTo>
                  <a:lnTo>
                    <a:pt x="168" y="416"/>
                  </a:lnTo>
                  <a:lnTo>
                    <a:pt x="148" y="410"/>
                  </a:lnTo>
                  <a:lnTo>
                    <a:pt x="128" y="402"/>
                  </a:lnTo>
                  <a:lnTo>
                    <a:pt x="110" y="394"/>
                  </a:lnTo>
                  <a:lnTo>
                    <a:pt x="92" y="384"/>
                  </a:lnTo>
                  <a:lnTo>
                    <a:pt x="76" y="372"/>
                  </a:lnTo>
                  <a:lnTo>
                    <a:pt x="62" y="358"/>
                  </a:lnTo>
                  <a:lnTo>
                    <a:pt x="48" y="344"/>
                  </a:lnTo>
                  <a:lnTo>
                    <a:pt x="36" y="326"/>
                  </a:lnTo>
                  <a:lnTo>
                    <a:pt x="26" y="310"/>
                  </a:lnTo>
                  <a:lnTo>
                    <a:pt x="18" y="292"/>
                  </a:lnTo>
                  <a:lnTo>
                    <a:pt x="10" y="272"/>
                  </a:lnTo>
                  <a:lnTo>
                    <a:pt x="4" y="252"/>
                  </a:lnTo>
                  <a:lnTo>
                    <a:pt x="2" y="232"/>
                  </a:lnTo>
                  <a:lnTo>
                    <a:pt x="0" y="210"/>
                  </a:lnTo>
                  <a:lnTo>
                    <a:pt x="0" y="210"/>
                  </a:lnTo>
                  <a:lnTo>
                    <a:pt x="2" y="188"/>
                  </a:lnTo>
                  <a:lnTo>
                    <a:pt x="4" y="168"/>
                  </a:lnTo>
                  <a:lnTo>
                    <a:pt x="10" y="148"/>
                  </a:lnTo>
                  <a:lnTo>
                    <a:pt x="18" y="128"/>
                  </a:lnTo>
                  <a:lnTo>
                    <a:pt x="26" y="110"/>
                  </a:lnTo>
                  <a:lnTo>
                    <a:pt x="36" y="92"/>
                  </a:lnTo>
                  <a:lnTo>
                    <a:pt x="48" y="76"/>
                  </a:lnTo>
                  <a:lnTo>
                    <a:pt x="62" y="62"/>
                  </a:lnTo>
                  <a:lnTo>
                    <a:pt x="76" y="48"/>
                  </a:lnTo>
                  <a:lnTo>
                    <a:pt x="92" y="36"/>
                  </a:lnTo>
                  <a:lnTo>
                    <a:pt x="110" y="26"/>
                  </a:lnTo>
                  <a:lnTo>
                    <a:pt x="128" y="16"/>
                  </a:lnTo>
                  <a:lnTo>
                    <a:pt x="148" y="10"/>
                  </a:lnTo>
                  <a:lnTo>
                    <a:pt x="168" y="4"/>
                  </a:lnTo>
                  <a:lnTo>
                    <a:pt x="188" y="2"/>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sp>
        <p:nvSpPr>
          <p:cNvPr id="79" name="Freeform 11"/>
          <p:cNvSpPr>
            <a:spLocks noEditPoints="1"/>
          </p:cNvSpPr>
          <p:nvPr/>
        </p:nvSpPr>
        <p:spPr bwMode="auto">
          <a:xfrm>
            <a:off x="9524096" y="2906271"/>
            <a:ext cx="1099318" cy="840284"/>
          </a:xfrm>
          <a:custGeom>
            <a:avLst/>
            <a:gdLst>
              <a:gd name="T0" fmla="*/ 852 w 1740"/>
              <a:gd name="T1" fmla="*/ 666 h 1330"/>
              <a:gd name="T2" fmla="*/ 850 w 1740"/>
              <a:gd name="T3" fmla="*/ 684 h 1330"/>
              <a:gd name="T4" fmla="*/ 832 w 1740"/>
              <a:gd name="T5" fmla="*/ 714 h 1330"/>
              <a:gd name="T6" fmla="*/ 818 w 1740"/>
              <a:gd name="T7" fmla="*/ 724 h 1330"/>
              <a:gd name="T8" fmla="*/ 104 w 1740"/>
              <a:gd name="T9" fmla="*/ 1322 h 1330"/>
              <a:gd name="T10" fmla="*/ 86 w 1740"/>
              <a:gd name="T11" fmla="*/ 1328 h 1330"/>
              <a:gd name="T12" fmla="*/ 52 w 1740"/>
              <a:gd name="T13" fmla="*/ 1328 h 1330"/>
              <a:gd name="T14" fmla="*/ 34 w 1740"/>
              <a:gd name="T15" fmla="*/ 1322 h 1330"/>
              <a:gd name="T16" fmla="*/ 26 w 1740"/>
              <a:gd name="T17" fmla="*/ 1316 h 1330"/>
              <a:gd name="T18" fmla="*/ 10 w 1740"/>
              <a:gd name="T19" fmla="*/ 1296 h 1330"/>
              <a:gd name="T20" fmla="*/ 0 w 1740"/>
              <a:gd name="T21" fmla="*/ 1270 h 1330"/>
              <a:gd name="T22" fmla="*/ 0 w 1740"/>
              <a:gd name="T23" fmla="*/ 68 h 1330"/>
              <a:gd name="T24" fmla="*/ 0 w 1740"/>
              <a:gd name="T25" fmla="*/ 60 h 1330"/>
              <a:gd name="T26" fmla="*/ 10 w 1740"/>
              <a:gd name="T27" fmla="*/ 34 h 1330"/>
              <a:gd name="T28" fmla="*/ 26 w 1740"/>
              <a:gd name="T29" fmla="*/ 14 h 1330"/>
              <a:gd name="T30" fmla="*/ 34 w 1740"/>
              <a:gd name="T31" fmla="*/ 10 h 1330"/>
              <a:gd name="T32" fmla="*/ 52 w 1740"/>
              <a:gd name="T33" fmla="*/ 2 h 1330"/>
              <a:gd name="T34" fmla="*/ 68 w 1740"/>
              <a:gd name="T35" fmla="*/ 0 h 1330"/>
              <a:gd name="T36" fmla="*/ 96 w 1740"/>
              <a:gd name="T37" fmla="*/ 6 h 1330"/>
              <a:gd name="T38" fmla="*/ 818 w 1740"/>
              <a:gd name="T39" fmla="*/ 606 h 1330"/>
              <a:gd name="T40" fmla="*/ 826 w 1740"/>
              <a:gd name="T41" fmla="*/ 610 h 1330"/>
              <a:gd name="T42" fmla="*/ 842 w 1740"/>
              <a:gd name="T43" fmla="*/ 630 h 1330"/>
              <a:gd name="T44" fmla="*/ 852 w 1740"/>
              <a:gd name="T45" fmla="*/ 656 h 1330"/>
              <a:gd name="T46" fmla="*/ 852 w 1740"/>
              <a:gd name="T47" fmla="*/ 666 h 1330"/>
              <a:gd name="T48" fmla="*/ 992 w 1740"/>
              <a:gd name="T49" fmla="*/ 10 h 1330"/>
              <a:gd name="T50" fmla="*/ 984 w 1740"/>
              <a:gd name="T51" fmla="*/ 6 h 1330"/>
              <a:gd name="T52" fmla="*/ 958 w 1740"/>
              <a:gd name="T53" fmla="*/ 0 h 1330"/>
              <a:gd name="T54" fmla="*/ 940 w 1740"/>
              <a:gd name="T55" fmla="*/ 2 h 1330"/>
              <a:gd name="T56" fmla="*/ 922 w 1740"/>
              <a:gd name="T57" fmla="*/ 10 h 1330"/>
              <a:gd name="T58" fmla="*/ 908 w 1740"/>
              <a:gd name="T59" fmla="*/ 20 h 1330"/>
              <a:gd name="T60" fmla="*/ 890 w 1740"/>
              <a:gd name="T61" fmla="*/ 52 h 1330"/>
              <a:gd name="T62" fmla="*/ 888 w 1740"/>
              <a:gd name="T63" fmla="*/ 70 h 1330"/>
              <a:gd name="T64" fmla="*/ 888 w 1740"/>
              <a:gd name="T65" fmla="*/ 1262 h 1330"/>
              <a:gd name="T66" fmla="*/ 890 w 1740"/>
              <a:gd name="T67" fmla="*/ 1280 h 1330"/>
              <a:gd name="T68" fmla="*/ 908 w 1740"/>
              <a:gd name="T69" fmla="*/ 1310 h 1330"/>
              <a:gd name="T70" fmla="*/ 922 w 1740"/>
              <a:gd name="T71" fmla="*/ 1322 h 1330"/>
              <a:gd name="T72" fmla="*/ 930 w 1740"/>
              <a:gd name="T73" fmla="*/ 1326 h 1330"/>
              <a:gd name="T74" fmla="*/ 958 w 1740"/>
              <a:gd name="T75" fmla="*/ 1330 h 1330"/>
              <a:gd name="T76" fmla="*/ 984 w 1740"/>
              <a:gd name="T77" fmla="*/ 1326 h 1330"/>
              <a:gd name="T78" fmla="*/ 1706 w 1740"/>
              <a:gd name="T79" fmla="*/ 724 h 1330"/>
              <a:gd name="T80" fmla="*/ 1714 w 1740"/>
              <a:gd name="T81" fmla="*/ 720 h 1330"/>
              <a:gd name="T82" fmla="*/ 1732 w 1740"/>
              <a:gd name="T83" fmla="*/ 700 h 1330"/>
              <a:gd name="T84" fmla="*/ 1740 w 1740"/>
              <a:gd name="T85" fmla="*/ 674 h 1330"/>
              <a:gd name="T86" fmla="*/ 1740 w 1740"/>
              <a:gd name="T87" fmla="*/ 666 h 1330"/>
              <a:gd name="T88" fmla="*/ 1738 w 1740"/>
              <a:gd name="T89" fmla="*/ 648 h 1330"/>
              <a:gd name="T90" fmla="*/ 1720 w 1740"/>
              <a:gd name="T91" fmla="*/ 616 h 1330"/>
              <a:gd name="T92" fmla="*/ 1706 w 1740"/>
              <a:gd name="T93" fmla="*/ 60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0" h="1330">
                <a:moveTo>
                  <a:pt x="852" y="666"/>
                </a:moveTo>
                <a:lnTo>
                  <a:pt x="852" y="666"/>
                </a:lnTo>
                <a:lnTo>
                  <a:pt x="852" y="674"/>
                </a:lnTo>
                <a:lnTo>
                  <a:pt x="850" y="684"/>
                </a:lnTo>
                <a:lnTo>
                  <a:pt x="842" y="700"/>
                </a:lnTo>
                <a:lnTo>
                  <a:pt x="832" y="714"/>
                </a:lnTo>
                <a:lnTo>
                  <a:pt x="826" y="720"/>
                </a:lnTo>
                <a:lnTo>
                  <a:pt x="818" y="724"/>
                </a:lnTo>
                <a:lnTo>
                  <a:pt x="104" y="1322"/>
                </a:lnTo>
                <a:lnTo>
                  <a:pt x="104" y="1322"/>
                </a:lnTo>
                <a:lnTo>
                  <a:pt x="96" y="1326"/>
                </a:lnTo>
                <a:lnTo>
                  <a:pt x="86" y="1328"/>
                </a:lnTo>
                <a:lnTo>
                  <a:pt x="68" y="1330"/>
                </a:lnTo>
                <a:lnTo>
                  <a:pt x="52" y="1328"/>
                </a:lnTo>
                <a:lnTo>
                  <a:pt x="42" y="1326"/>
                </a:lnTo>
                <a:lnTo>
                  <a:pt x="34" y="1322"/>
                </a:lnTo>
                <a:lnTo>
                  <a:pt x="34" y="1322"/>
                </a:lnTo>
                <a:lnTo>
                  <a:pt x="26" y="1316"/>
                </a:lnTo>
                <a:lnTo>
                  <a:pt x="20" y="1310"/>
                </a:lnTo>
                <a:lnTo>
                  <a:pt x="10" y="1296"/>
                </a:lnTo>
                <a:lnTo>
                  <a:pt x="2" y="1280"/>
                </a:lnTo>
                <a:lnTo>
                  <a:pt x="0" y="1270"/>
                </a:lnTo>
                <a:lnTo>
                  <a:pt x="0" y="1262"/>
                </a:lnTo>
                <a:lnTo>
                  <a:pt x="0" y="68"/>
                </a:lnTo>
                <a:lnTo>
                  <a:pt x="0" y="68"/>
                </a:lnTo>
                <a:lnTo>
                  <a:pt x="0" y="60"/>
                </a:lnTo>
                <a:lnTo>
                  <a:pt x="2" y="52"/>
                </a:lnTo>
                <a:lnTo>
                  <a:pt x="10" y="34"/>
                </a:lnTo>
                <a:lnTo>
                  <a:pt x="20" y="20"/>
                </a:lnTo>
                <a:lnTo>
                  <a:pt x="26" y="14"/>
                </a:lnTo>
                <a:lnTo>
                  <a:pt x="34" y="10"/>
                </a:lnTo>
                <a:lnTo>
                  <a:pt x="34" y="10"/>
                </a:lnTo>
                <a:lnTo>
                  <a:pt x="42" y="6"/>
                </a:lnTo>
                <a:lnTo>
                  <a:pt x="52" y="2"/>
                </a:lnTo>
                <a:lnTo>
                  <a:pt x="68" y="0"/>
                </a:lnTo>
                <a:lnTo>
                  <a:pt x="68" y="0"/>
                </a:lnTo>
                <a:lnTo>
                  <a:pt x="86" y="2"/>
                </a:lnTo>
                <a:lnTo>
                  <a:pt x="96" y="6"/>
                </a:lnTo>
                <a:lnTo>
                  <a:pt x="104" y="10"/>
                </a:lnTo>
                <a:lnTo>
                  <a:pt x="818" y="606"/>
                </a:lnTo>
                <a:lnTo>
                  <a:pt x="818" y="606"/>
                </a:lnTo>
                <a:lnTo>
                  <a:pt x="826" y="610"/>
                </a:lnTo>
                <a:lnTo>
                  <a:pt x="832" y="616"/>
                </a:lnTo>
                <a:lnTo>
                  <a:pt x="842" y="630"/>
                </a:lnTo>
                <a:lnTo>
                  <a:pt x="850" y="648"/>
                </a:lnTo>
                <a:lnTo>
                  <a:pt x="852" y="656"/>
                </a:lnTo>
                <a:lnTo>
                  <a:pt x="852" y="666"/>
                </a:lnTo>
                <a:lnTo>
                  <a:pt x="852" y="666"/>
                </a:lnTo>
                <a:close/>
                <a:moveTo>
                  <a:pt x="1706" y="606"/>
                </a:moveTo>
                <a:lnTo>
                  <a:pt x="992" y="10"/>
                </a:lnTo>
                <a:lnTo>
                  <a:pt x="992" y="10"/>
                </a:lnTo>
                <a:lnTo>
                  <a:pt x="984" y="6"/>
                </a:lnTo>
                <a:lnTo>
                  <a:pt x="974" y="2"/>
                </a:lnTo>
                <a:lnTo>
                  <a:pt x="958" y="0"/>
                </a:lnTo>
                <a:lnTo>
                  <a:pt x="958" y="0"/>
                </a:lnTo>
                <a:lnTo>
                  <a:pt x="940" y="2"/>
                </a:lnTo>
                <a:lnTo>
                  <a:pt x="922" y="10"/>
                </a:lnTo>
                <a:lnTo>
                  <a:pt x="922" y="10"/>
                </a:lnTo>
                <a:lnTo>
                  <a:pt x="916" y="14"/>
                </a:lnTo>
                <a:lnTo>
                  <a:pt x="908" y="20"/>
                </a:lnTo>
                <a:lnTo>
                  <a:pt x="898" y="34"/>
                </a:lnTo>
                <a:lnTo>
                  <a:pt x="890" y="52"/>
                </a:lnTo>
                <a:lnTo>
                  <a:pt x="888" y="60"/>
                </a:lnTo>
                <a:lnTo>
                  <a:pt x="888" y="70"/>
                </a:lnTo>
                <a:lnTo>
                  <a:pt x="888" y="1262"/>
                </a:lnTo>
                <a:lnTo>
                  <a:pt x="888" y="1262"/>
                </a:lnTo>
                <a:lnTo>
                  <a:pt x="888" y="1270"/>
                </a:lnTo>
                <a:lnTo>
                  <a:pt x="890" y="1280"/>
                </a:lnTo>
                <a:lnTo>
                  <a:pt x="898" y="1296"/>
                </a:lnTo>
                <a:lnTo>
                  <a:pt x="908" y="1310"/>
                </a:lnTo>
                <a:lnTo>
                  <a:pt x="916" y="1316"/>
                </a:lnTo>
                <a:lnTo>
                  <a:pt x="922" y="1322"/>
                </a:lnTo>
                <a:lnTo>
                  <a:pt x="922" y="1322"/>
                </a:lnTo>
                <a:lnTo>
                  <a:pt x="930" y="1326"/>
                </a:lnTo>
                <a:lnTo>
                  <a:pt x="940" y="1328"/>
                </a:lnTo>
                <a:lnTo>
                  <a:pt x="958" y="1330"/>
                </a:lnTo>
                <a:lnTo>
                  <a:pt x="974" y="1328"/>
                </a:lnTo>
                <a:lnTo>
                  <a:pt x="984" y="1326"/>
                </a:lnTo>
                <a:lnTo>
                  <a:pt x="992" y="1322"/>
                </a:lnTo>
                <a:lnTo>
                  <a:pt x="1706" y="724"/>
                </a:lnTo>
                <a:lnTo>
                  <a:pt x="1706" y="724"/>
                </a:lnTo>
                <a:lnTo>
                  <a:pt x="1714" y="720"/>
                </a:lnTo>
                <a:lnTo>
                  <a:pt x="1720" y="714"/>
                </a:lnTo>
                <a:lnTo>
                  <a:pt x="1732" y="700"/>
                </a:lnTo>
                <a:lnTo>
                  <a:pt x="1738" y="684"/>
                </a:lnTo>
                <a:lnTo>
                  <a:pt x="1740" y="674"/>
                </a:lnTo>
                <a:lnTo>
                  <a:pt x="1740" y="666"/>
                </a:lnTo>
                <a:lnTo>
                  <a:pt x="1740" y="666"/>
                </a:lnTo>
                <a:lnTo>
                  <a:pt x="1740" y="656"/>
                </a:lnTo>
                <a:lnTo>
                  <a:pt x="1738" y="648"/>
                </a:lnTo>
                <a:lnTo>
                  <a:pt x="1732" y="630"/>
                </a:lnTo>
                <a:lnTo>
                  <a:pt x="1720" y="616"/>
                </a:lnTo>
                <a:lnTo>
                  <a:pt x="1714" y="610"/>
                </a:lnTo>
                <a:lnTo>
                  <a:pt x="1706" y="606"/>
                </a:lnTo>
                <a:lnTo>
                  <a:pt x="1706" y="606"/>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292929"/>
              </a:solidFill>
            </a:endParaRPr>
          </a:p>
        </p:txBody>
      </p:sp>
      <p:grpSp>
        <p:nvGrpSpPr>
          <p:cNvPr id="80" name="Group 4"/>
          <p:cNvGrpSpPr>
            <a:grpSpLocks noChangeAspect="1"/>
          </p:cNvGrpSpPr>
          <p:nvPr/>
        </p:nvGrpSpPr>
        <p:grpSpPr bwMode="auto">
          <a:xfrm>
            <a:off x="8598723" y="1283762"/>
            <a:ext cx="678076" cy="676962"/>
            <a:chOff x="4161" y="1001"/>
            <a:chExt cx="1218" cy="1216"/>
          </a:xfrm>
          <a:solidFill>
            <a:srgbClr val="E21B81"/>
          </a:solidFill>
        </p:grpSpPr>
        <p:sp>
          <p:nvSpPr>
            <p:cNvPr id="81" name="Freeform 5"/>
            <p:cNvSpPr>
              <a:spLocks/>
            </p:cNvSpPr>
            <p:nvPr/>
          </p:nvSpPr>
          <p:spPr bwMode="auto">
            <a:xfrm>
              <a:off x="4475" y="1709"/>
              <a:ext cx="384" cy="508"/>
            </a:xfrm>
            <a:custGeom>
              <a:avLst/>
              <a:gdLst>
                <a:gd name="T0" fmla="*/ 278 w 384"/>
                <a:gd name="T1" fmla="*/ 0 h 508"/>
                <a:gd name="T2" fmla="*/ 0 w 384"/>
                <a:gd name="T3" fmla="*/ 432 h 508"/>
                <a:gd name="T4" fmla="*/ 0 w 384"/>
                <a:gd name="T5" fmla="*/ 432 h 508"/>
                <a:gd name="T6" fmla="*/ 44 w 384"/>
                <a:gd name="T7" fmla="*/ 454 h 508"/>
                <a:gd name="T8" fmla="*/ 90 w 384"/>
                <a:gd name="T9" fmla="*/ 472 h 508"/>
                <a:gd name="T10" fmla="*/ 138 w 384"/>
                <a:gd name="T11" fmla="*/ 488 h 508"/>
                <a:gd name="T12" fmla="*/ 186 w 384"/>
                <a:gd name="T13" fmla="*/ 498 h 508"/>
                <a:gd name="T14" fmla="*/ 234 w 384"/>
                <a:gd name="T15" fmla="*/ 506 h 508"/>
                <a:gd name="T16" fmla="*/ 284 w 384"/>
                <a:gd name="T17" fmla="*/ 508 h 508"/>
                <a:gd name="T18" fmla="*/ 334 w 384"/>
                <a:gd name="T19" fmla="*/ 508 h 508"/>
                <a:gd name="T20" fmla="*/ 384 w 384"/>
                <a:gd name="T21" fmla="*/ 502 h 508"/>
                <a:gd name="T22" fmla="*/ 300 w 384"/>
                <a:gd name="T23" fmla="*/ 110 h 508"/>
                <a:gd name="T24" fmla="*/ 278 w 384"/>
                <a:gd name="T2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508">
                  <a:moveTo>
                    <a:pt x="278" y="0"/>
                  </a:moveTo>
                  <a:lnTo>
                    <a:pt x="0" y="432"/>
                  </a:lnTo>
                  <a:lnTo>
                    <a:pt x="0" y="432"/>
                  </a:lnTo>
                  <a:lnTo>
                    <a:pt x="44" y="454"/>
                  </a:lnTo>
                  <a:lnTo>
                    <a:pt x="90" y="472"/>
                  </a:lnTo>
                  <a:lnTo>
                    <a:pt x="138" y="488"/>
                  </a:lnTo>
                  <a:lnTo>
                    <a:pt x="186" y="498"/>
                  </a:lnTo>
                  <a:lnTo>
                    <a:pt x="234" y="506"/>
                  </a:lnTo>
                  <a:lnTo>
                    <a:pt x="284" y="508"/>
                  </a:lnTo>
                  <a:lnTo>
                    <a:pt x="334" y="508"/>
                  </a:lnTo>
                  <a:lnTo>
                    <a:pt x="384" y="502"/>
                  </a:lnTo>
                  <a:lnTo>
                    <a:pt x="300" y="11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2" name="Freeform 6"/>
            <p:cNvSpPr>
              <a:spLocks/>
            </p:cNvSpPr>
            <p:nvPr/>
          </p:nvSpPr>
          <p:spPr bwMode="auto">
            <a:xfrm>
              <a:off x="4161" y="1357"/>
              <a:ext cx="554" cy="742"/>
            </a:xfrm>
            <a:custGeom>
              <a:avLst/>
              <a:gdLst>
                <a:gd name="T0" fmla="*/ 54 w 554"/>
                <a:gd name="T1" fmla="*/ 0 h 742"/>
                <a:gd name="T2" fmla="*/ 54 w 554"/>
                <a:gd name="T3" fmla="*/ 0 h 742"/>
                <a:gd name="T4" fmla="*/ 42 w 554"/>
                <a:gd name="T5" fmla="*/ 30 h 742"/>
                <a:gd name="T6" fmla="*/ 32 w 554"/>
                <a:gd name="T7" fmla="*/ 60 h 742"/>
                <a:gd name="T8" fmla="*/ 22 w 554"/>
                <a:gd name="T9" fmla="*/ 92 h 742"/>
                <a:gd name="T10" fmla="*/ 14 w 554"/>
                <a:gd name="T11" fmla="*/ 122 h 742"/>
                <a:gd name="T12" fmla="*/ 8 w 554"/>
                <a:gd name="T13" fmla="*/ 154 h 742"/>
                <a:gd name="T14" fmla="*/ 4 w 554"/>
                <a:gd name="T15" fmla="*/ 186 h 742"/>
                <a:gd name="T16" fmla="*/ 2 w 554"/>
                <a:gd name="T17" fmla="*/ 218 h 742"/>
                <a:gd name="T18" fmla="*/ 0 w 554"/>
                <a:gd name="T19" fmla="*/ 252 h 742"/>
                <a:gd name="T20" fmla="*/ 0 w 554"/>
                <a:gd name="T21" fmla="*/ 252 h 742"/>
                <a:gd name="T22" fmla="*/ 2 w 554"/>
                <a:gd name="T23" fmla="*/ 288 h 742"/>
                <a:gd name="T24" fmla="*/ 4 w 554"/>
                <a:gd name="T25" fmla="*/ 324 h 742"/>
                <a:gd name="T26" fmla="*/ 10 w 554"/>
                <a:gd name="T27" fmla="*/ 360 h 742"/>
                <a:gd name="T28" fmla="*/ 18 w 554"/>
                <a:gd name="T29" fmla="*/ 394 h 742"/>
                <a:gd name="T30" fmla="*/ 26 w 554"/>
                <a:gd name="T31" fmla="*/ 428 h 742"/>
                <a:gd name="T32" fmla="*/ 38 w 554"/>
                <a:gd name="T33" fmla="*/ 462 h 742"/>
                <a:gd name="T34" fmla="*/ 52 w 554"/>
                <a:gd name="T35" fmla="*/ 494 h 742"/>
                <a:gd name="T36" fmla="*/ 66 w 554"/>
                <a:gd name="T37" fmla="*/ 526 h 742"/>
                <a:gd name="T38" fmla="*/ 82 w 554"/>
                <a:gd name="T39" fmla="*/ 558 h 742"/>
                <a:gd name="T40" fmla="*/ 102 w 554"/>
                <a:gd name="T41" fmla="*/ 588 h 742"/>
                <a:gd name="T42" fmla="*/ 122 w 554"/>
                <a:gd name="T43" fmla="*/ 616 h 742"/>
                <a:gd name="T44" fmla="*/ 144 w 554"/>
                <a:gd name="T45" fmla="*/ 644 h 742"/>
                <a:gd name="T46" fmla="*/ 168 w 554"/>
                <a:gd name="T47" fmla="*/ 670 h 742"/>
                <a:gd name="T48" fmla="*/ 192 w 554"/>
                <a:gd name="T49" fmla="*/ 696 h 742"/>
                <a:gd name="T50" fmla="*/ 220 w 554"/>
                <a:gd name="T51" fmla="*/ 718 h 742"/>
                <a:gd name="T52" fmla="*/ 248 w 554"/>
                <a:gd name="T53" fmla="*/ 742 h 742"/>
                <a:gd name="T54" fmla="*/ 554 w 554"/>
                <a:gd name="T55" fmla="*/ 266 h 742"/>
                <a:gd name="T56" fmla="*/ 54 w 554"/>
                <a:gd name="T57"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4" h="742">
                  <a:moveTo>
                    <a:pt x="54" y="0"/>
                  </a:moveTo>
                  <a:lnTo>
                    <a:pt x="54" y="0"/>
                  </a:lnTo>
                  <a:lnTo>
                    <a:pt x="42" y="30"/>
                  </a:lnTo>
                  <a:lnTo>
                    <a:pt x="32" y="60"/>
                  </a:lnTo>
                  <a:lnTo>
                    <a:pt x="22" y="92"/>
                  </a:lnTo>
                  <a:lnTo>
                    <a:pt x="14" y="122"/>
                  </a:lnTo>
                  <a:lnTo>
                    <a:pt x="8" y="154"/>
                  </a:lnTo>
                  <a:lnTo>
                    <a:pt x="4" y="186"/>
                  </a:lnTo>
                  <a:lnTo>
                    <a:pt x="2" y="218"/>
                  </a:lnTo>
                  <a:lnTo>
                    <a:pt x="0" y="252"/>
                  </a:lnTo>
                  <a:lnTo>
                    <a:pt x="0" y="252"/>
                  </a:lnTo>
                  <a:lnTo>
                    <a:pt x="2" y="288"/>
                  </a:lnTo>
                  <a:lnTo>
                    <a:pt x="4" y="324"/>
                  </a:lnTo>
                  <a:lnTo>
                    <a:pt x="10" y="360"/>
                  </a:lnTo>
                  <a:lnTo>
                    <a:pt x="18" y="394"/>
                  </a:lnTo>
                  <a:lnTo>
                    <a:pt x="26" y="428"/>
                  </a:lnTo>
                  <a:lnTo>
                    <a:pt x="38" y="462"/>
                  </a:lnTo>
                  <a:lnTo>
                    <a:pt x="52" y="494"/>
                  </a:lnTo>
                  <a:lnTo>
                    <a:pt x="66" y="526"/>
                  </a:lnTo>
                  <a:lnTo>
                    <a:pt x="82" y="558"/>
                  </a:lnTo>
                  <a:lnTo>
                    <a:pt x="102" y="588"/>
                  </a:lnTo>
                  <a:lnTo>
                    <a:pt x="122" y="616"/>
                  </a:lnTo>
                  <a:lnTo>
                    <a:pt x="144" y="644"/>
                  </a:lnTo>
                  <a:lnTo>
                    <a:pt x="168" y="670"/>
                  </a:lnTo>
                  <a:lnTo>
                    <a:pt x="192" y="696"/>
                  </a:lnTo>
                  <a:lnTo>
                    <a:pt x="220" y="718"/>
                  </a:lnTo>
                  <a:lnTo>
                    <a:pt x="248" y="742"/>
                  </a:lnTo>
                  <a:lnTo>
                    <a:pt x="554" y="26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3" name="Freeform 7"/>
            <p:cNvSpPr>
              <a:spLocks/>
            </p:cNvSpPr>
            <p:nvPr/>
          </p:nvSpPr>
          <p:spPr bwMode="auto">
            <a:xfrm>
              <a:off x="4253" y="1001"/>
              <a:ext cx="478" cy="542"/>
            </a:xfrm>
            <a:custGeom>
              <a:avLst/>
              <a:gdLst>
                <a:gd name="T0" fmla="*/ 478 w 478"/>
                <a:gd name="T1" fmla="*/ 208 h 542"/>
                <a:gd name="T2" fmla="*/ 478 w 478"/>
                <a:gd name="T3" fmla="*/ 0 h 542"/>
                <a:gd name="T4" fmla="*/ 478 w 478"/>
                <a:gd name="T5" fmla="*/ 0 h 542"/>
                <a:gd name="T6" fmla="*/ 442 w 478"/>
                <a:gd name="T7" fmla="*/ 4 h 542"/>
                <a:gd name="T8" fmla="*/ 406 w 478"/>
                <a:gd name="T9" fmla="*/ 8 h 542"/>
                <a:gd name="T10" fmla="*/ 370 w 478"/>
                <a:gd name="T11" fmla="*/ 16 h 542"/>
                <a:gd name="T12" fmla="*/ 336 w 478"/>
                <a:gd name="T13" fmla="*/ 26 h 542"/>
                <a:gd name="T14" fmla="*/ 302 w 478"/>
                <a:gd name="T15" fmla="*/ 38 h 542"/>
                <a:gd name="T16" fmla="*/ 268 w 478"/>
                <a:gd name="T17" fmla="*/ 52 h 542"/>
                <a:gd name="T18" fmla="*/ 236 w 478"/>
                <a:gd name="T19" fmla="*/ 68 h 542"/>
                <a:gd name="T20" fmla="*/ 204 w 478"/>
                <a:gd name="T21" fmla="*/ 86 h 542"/>
                <a:gd name="T22" fmla="*/ 174 w 478"/>
                <a:gd name="T23" fmla="*/ 104 h 542"/>
                <a:gd name="T24" fmla="*/ 144 w 478"/>
                <a:gd name="T25" fmla="*/ 126 h 542"/>
                <a:gd name="T26" fmla="*/ 116 w 478"/>
                <a:gd name="T27" fmla="*/ 148 h 542"/>
                <a:gd name="T28" fmla="*/ 90 w 478"/>
                <a:gd name="T29" fmla="*/ 174 h 542"/>
                <a:gd name="T30" fmla="*/ 66 w 478"/>
                <a:gd name="T31" fmla="*/ 200 h 542"/>
                <a:gd name="T32" fmla="*/ 42 w 478"/>
                <a:gd name="T33" fmla="*/ 228 h 542"/>
                <a:gd name="T34" fmla="*/ 20 w 478"/>
                <a:gd name="T35" fmla="*/ 256 h 542"/>
                <a:gd name="T36" fmla="*/ 0 w 478"/>
                <a:gd name="T37" fmla="*/ 288 h 542"/>
                <a:gd name="T38" fmla="*/ 478 w 478"/>
                <a:gd name="T39" fmla="*/ 542 h 542"/>
                <a:gd name="T40" fmla="*/ 478 w 478"/>
                <a:gd name="T41" fmla="*/ 20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42">
                  <a:moveTo>
                    <a:pt x="478" y="208"/>
                  </a:moveTo>
                  <a:lnTo>
                    <a:pt x="478" y="0"/>
                  </a:lnTo>
                  <a:lnTo>
                    <a:pt x="478" y="0"/>
                  </a:lnTo>
                  <a:lnTo>
                    <a:pt x="442" y="4"/>
                  </a:lnTo>
                  <a:lnTo>
                    <a:pt x="406" y="8"/>
                  </a:lnTo>
                  <a:lnTo>
                    <a:pt x="370" y="16"/>
                  </a:lnTo>
                  <a:lnTo>
                    <a:pt x="336" y="26"/>
                  </a:lnTo>
                  <a:lnTo>
                    <a:pt x="302" y="38"/>
                  </a:lnTo>
                  <a:lnTo>
                    <a:pt x="268" y="52"/>
                  </a:lnTo>
                  <a:lnTo>
                    <a:pt x="236" y="68"/>
                  </a:lnTo>
                  <a:lnTo>
                    <a:pt x="204" y="86"/>
                  </a:lnTo>
                  <a:lnTo>
                    <a:pt x="174" y="104"/>
                  </a:lnTo>
                  <a:lnTo>
                    <a:pt x="144" y="126"/>
                  </a:lnTo>
                  <a:lnTo>
                    <a:pt x="116" y="148"/>
                  </a:lnTo>
                  <a:lnTo>
                    <a:pt x="90" y="174"/>
                  </a:lnTo>
                  <a:lnTo>
                    <a:pt x="66" y="200"/>
                  </a:lnTo>
                  <a:lnTo>
                    <a:pt x="42" y="228"/>
                  </a:lnTo>
                  <a:lnTo>
                    <a:pt x="20" y="256"/>
                  </a:lnTo>
                  <a:lnTo>
                    <a:pt x="0" y="288"/>
                  </a:lnTo>
                  <a:lnTo>
                    <a:pt x="478" y="542"/>
                  </a:lnTo>
                  <a:lnTo>
                    <a:pt x="478"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sp>
          <p:nvSpPr>
            <p:cNvPr id="84" name="Freeform 8"/>
            <p:cNvSpPr>
              <a:spLocks noEditPoints="1"/>
            </p:cNvSpPr>
            <p:nvPr/>
          </p:nvSpPr>
          <p:spPr bwMode="auto">
            <a:xfrm>
              <a:off x="4809" y="1001"/>
              <a:ext cx="570" cy="1194"/>
            </a:xfrm>
            <a:custGeom>
              <a:avLst/>
              <a:gdLst>
                <a:gd name="T0" fmla="*/ 0 w 570"/>
                <a:gd name="T1" fmla="*/ 548 h 1194"/>
                <a:gd name="T2" fmla="*/ 126 w 570"/>
                <a:gd name="T3" fmla="*/ 1194 h 1194"/>
                <a:gd name="T4" fmla="*/ 174 w 570"/>
                <a:gd name="T5" fmla="*/ 1178 h 1194"/>
                <a:gd name="T6" fmla="*/ 264 w 570"/>
                <a:gd name="T7" fmla="*/ 1136 h 1194"/>
                <a:gd name="T8" fmla="*/ 344 w 570"/>
                <a:gd name="T9" fmla="*/ 1080 h 1194"/>
                <a:gd name="T10" fmla="*/ 414 w 570"/>
                <a:gd name="T11" fmla="*/ 1012 h 1194"/>
                <a:gd name="T12" fmla="*/ 474 w 570"/>
                <a:gd name="T13" fmla="*/ 936 h 1194"/>
                <a:gd name="T14" fmla="*/ 520 w 570"/>
                <a:gd name="T15" fmla="*/ 850 h 1194"/>
                <a:gd name="T16" fmla="*/ 552 w 570"/>
                <a:gd name="T17" fmla="*/ 756 h 1194"/>
                <a:gd name="T18" fmla="*/ 568 w 570"/>
                <a:gd name="T19" fmla="*/ 658 h 1194"/>
                <a:gd name="T20" fmla="*/ 570 w 570"/>
                <a:gd name="T21" fmla="*/ 608 h 1194"/>
                <a:gd name="T22" fmla="*/ 568 w 570"/>
                <a:gd name="T23" fmla="*/ 548 h 1194"/>
                <a:gd name="T24" fmla="*/ 558 w 570"/>
                <a:gd name="T25" fmla="*/ 490 h 1194"/>
                <a:gd name="T26" fmla="*/ 544 w 570"/>
                <a:gd name="T27" fmla="*/ 434 h 1194"/>
                <a:gd name="T28" fmla="*/ 526 w 570"/>
                <a:gd name="T29" fmla="*/ 380 h 1194"/>
                <a:gd name="T30" fmla="*/ 502 w 570"/>
                <a:gd name="T31" fmla="*/ 328 h 1194"/>
                <a:gd name="T32" fmla="*/ 474 w 570"/>
                <a:gd name="T33" fmla="*/ 278 h 1194"/>
                <a:gd name="T34" fmla="*/ 442 w 570"/>
                <a:gd name="T35" fmla="*/ 232 h 1194"/>
                <a:gd name="T36" fmla="*/ 404 w 570"/>
                <a:gd name="T37" fmla="*/ 190 h 1194"/>
                <a:gd name="T38" fmla="*/ 364 w 570"/>
                <a:gd name="T39" fmla="*/ 152 h 1194"/>
                <a:gd name="T40" fmla="*/ 320 w 570"/>
                <a:gd name="T41" fmla="*/ 116 h 1194"/>
                <a:gd name="T42" fmla="*/ 274 w 570"/>
                <a:gd name="T43" fmla="*/ 84 h 1194"/>
                <a:gd name="T44" fmla="*/ 224 w 570"/>
                <a:gd name="T45" fmla="*/ 58 h 1194"/>
                <a:gd name="T46" fmla="*/ 170 w 570"/>
                <a:gd name="T47" fmla="*/ 36 h 1194"/>
                <a:gd name="T48" fmla="*/ 116 w 570"/>
                <a:gd name="T49" fmla="*/ 18 h 1194"/>
                <a:gd name="T50" fmla="*/ 60 w 570"/>
                <a:gd name="T51" fmla="*/ 6 h 1194"/>
                <a:gd name="T52" fmla="*/ 0 w 570"/>
                <a:gd name="T53" fmla="*/ 0 h 1194"/>
                <a:gd name="T54" fmla="*/ 166 w 570"/>
                <a:gd name="T55" fmla="*/ 1126 h 1194"/>
                <a:gd name="T56" fmla="*/ 52 w 570"/>
                <a:gd name="T57" fmla="*/ 548 h 1194"/>
                <a:gd name="T58" fmla="*/ 52 w 570"/>
                <a:gd name="T59" fmla="*/ 58 h 1194"/>
                <a:gd name="T60" fmla="*/ 148 w 570"/>
                <a:gd name="T61" fmla="*/ 82 h 1194"/>
                <a:gd name="T62" fmla="*/ 238 w 570"/>
                <a:gd name="T63" fmla="*/ 124 h 1194"/>
                <a:gd name="T64" fmla="*/ 316 w 570"/>
                <a:gd name="T65" fmla="*/ 178 h 1194"/>
                <a:gd name="T66" fmla="*/ 384 w 570"/>
                <a:gd name="T67" fmla="*/ 246 h 1194"/>
                <a:gd name="T68" fmla="*/ 442 w 570"/>
                <a:gd name="T69" fmla="*/ 324 h 1194"/>
                <a:gd name="T70" fmla="*/ 484 w 570"/>
                <a:gd name="T71" fmla="*/ 412 h 1194"/>
                <a:gd name="T72" fmla="*/ 510 w 570"/>
                <a:gd name="T73" fmla="*/ 506 h 1194"/>
                <a:gd name="T74" fmla="*/ 518 w 570"/>
                <a:gd name="T75" fmla="*/ 608 h 1194"/>
                <a:gd name="T76" fmla="*/ 516 w 570"/>
                <a:gd name="T77" fmla="*/ 650 h 1194"/>
                <a:gd name="T78" fmla="*/ 504 w 570"/>
                <a:gd name="T79" fmla="*/ 734 h 1194"/>
                <a:gd name="T80" fmla="*/ 478 w 570"/>
                <a:gd name="T81" fmla="*/ 812 h 1194"/>
                <a:gd name="T82" fmla="*/ 442 w 570"/>
                <a:gd name="T83" fmla="*/ 888 h 1194"/>
                <a:gd name="T84" fmla="*/ 396 w 570"/>
                <a:gd name="T85" fmla="*/ 954 h 1194"/>
                <a:gd name="T86" fmla="*/ 340 w 570"/>
                <a:gd name="T87" fmla="*/ 1016 h 1194"/>
                <a:gd name="T88" fmla="*/ 276 w 570"/>
                <a:gd name="T89" fmla="*/ 1068 h 1194"/>
                <a:gd name="T90" fmla="*/ 204 w 570"/>
                <a:gd name="T91" fmla="*/ 1110 h 1194"/>
                <a:gd name="T92" fmla="*/ 166 w 570"/>
                <a:gd name="T93" fmla="*/ 1126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0" h="1194">
                  <a:moveTo>
                    <a:pt x="0" y="0"/>
                  </a:moveTo>
                  <a:lnTo>
                    <a:pt x="0" y="548"/>
                  </a:lnTo>
                  <a:lnTo>
                    <a:pt x="0" y="604"/>
                  </a:lnTo>
                  <a:lnTo>
                    <a:pt x="126" y="1194"/>
                  </a:lnTo>
                  <a:lnTo>
                    <a:pt x="126" y="1194"/>
                  </a:lnTo>
                  <a:lnTo>
                    <a:pt x="174" y="1178"/>
                  </a:lnTo>
                  <a:lnTo>
                    <a:pt x="220" y="1158"/>
                  </a:lnTo>
                  <a:lnTo>
                    <a:pt x="264" y="1136"/>
                  </a:lnTo>
                  <a:lnTo>
                    <a:pt x="306" y="1110"/>
                  </a:lnTo>
                  <a:lnTo>
                    <a:pt x="344" y="1080"/>
                  </a:lnTo>
                  <a:lnTo>
                    <a:pt x="380" y="1048"/>
                  </a:lnTo>
                  <a:lnTo>
                    <a:pt x="414" y="1012"/>
                  </a:lnTo>
                  <a:lnTo>
                    <a:pt x="446" y="976"/>
                  </a:lnTo>
                  <a:lnTo>
                    <a:pt x="474" y="936"/>
                  </a:lnTo>
                  <a:lnTo>
                    <a:pt x="498" y="894"/>
                  </a:lnTo>
                  <a:lnTo>
                    <a:pt x="520" y="850"/>
                  </a:lnTo>
                  <a:lnTo>
                    <a:pt x="538" y="804"/>
                  </a:lnTo>
                  <a:lnTo>
                    <a:pt x="552" y="756"/>
                  </a:lnTo>
                  <a:lnTo>
                    <a:pt x="562" y="708"/>
                  </a:lnTo>
                  <a:lnTo>
                    <a:pt x="568" y="658"/>
                  </a:lnTo>
                  <a:lnTo>
                    <a:pt x="570" y="608"/>
                  </a:lnTo>
                  <a:lnTo>
                    <a:pt x="570" y="608"/>
                  </a:lnTo>
                  <a:lnTo>
                    <a:pt x="570" y="578"/>
                  </a:lnTo>
                  <a:lnTo>
                    <a:pt x="568" y="548"/>
                  </a:lnTo>
                  <a:lnTo>
                    <a:pt x="564" y="518"/>
                  </a:lnTo>
                  <a:lnTo>
                    <a:pt x="558" y="490"/>
                  </a:lnTo>
                  <a:lnTo>
                    <a:pt x="552" y="462"/>
                  </a:lnTo>
                  <a:lnTo>
                    <a:pt x="544" y="434"/>
                  </a:lnTo>
                  <a:lnTo>
                    <a:pt x="536" y="406"/>
                  </a:lnTo>
                  <a:lnTo>
                    <a:pt x="526" y="380"/>
                  </a:lnTo>
                  <a:lnTo>
                    <a:pt x="514" y="354"/>
                  </a:lnTo>
                  <a:lnTo>
                    <a:pt x="502" y="328"/>
                  </a:lnTo>
                  <a:lnTo>
                    <a:pt x="488" y="302"/>
                  </a:lnTo>
                  <a:lnTo>
                    <a:pt x="474" y="278"/>
                  </a:lnTo>
                  <a:lnTo>
                    <a:pt x="458" y="256"/>
                  </a:lnTo>
                  <a:lnTo>
                    <a:pt x="442" y="232"/>
                  </a:lnTo>
                  <a:lnTo>
                    <a:pt x="424" y="212"/>
                  </a:lnTo>
                  <a:lnTo>
                    <a:pt x="404" y="190"/>
                  </a:lnTo>
                  <a:lnTo>
                    <a:pt x="384" y="170"/>
                  </a:lnTo>
                  <a:lnTo>
                    <a:pt x="364" y="152"/>
                  </a:lnTo>
                  <a:lnTo>
                    <a:pt x="342" y="132"/>
                  </a:lnTo>
                  <a:lnTo>
                    <a:pt x="320" y="116"/>
                  </a:lnTo>
                  <a:lnTo>
                    <a:pt x="298" y="100"/>
                  </a:lnTo>
                  <a:lnTo>
                    <a:pt x="274" y="84"/>
                  </a:lnTo>
                  <a:lnTo>
                    <a:pt x="248" y="70"/>
                  </a:lnTo>
                  <a:lnTo>
                    <a:pt x="224" y="58"/>
                  </a:lnTo>
                  <a:lnTo>
                    <a:pt x="198" y="46"/>
                  </a:lnTo>
                  <a:lnTo>
                    <a:pt x="170" y="36"/>
                  </a:lnTo>
                  <a:lnTo>
                    <a:pt x="144" y="26"/>
                  </a:lnTo>
                  <a:lnTo>
                    <a:pt x="116" y="18"/>
                  </a:lnTo>
                  <a:lnTo>
                    <a:pt x="88" y="12"/>
                  </a:lnTo>
                  <a:lnTo>
                    <a:pt x="60" y="6"/>
                  </a:lnTo>
                  <a:lnTo>
                    <a:pt x="30" y="2"/>
                  </a:lnTo>
                  <a:lnTo>
                    <a:pt x="0" y="0"/>
                  </a:lnTo>
                  <a:lnTo>
                    <a:pt x="0" y="0"/>
                  </a:lnTo>
                  <a:close/>
                  <a:moveTo>
                    <a:pt x="166" y="1126"/>
                  </a:moveTo>
                  <a:lnTo>
                    <a:pt x="52" y="598"/>
                  </a:lnTo>
                  <a:lnTo>
                    <a:pt x="52" y="548"/>
                  </a:lnTo>
                  <a:lnTo>
                    <a:pt x="52" y="58"/>
                  </a:lnTo>
                  <a:lnTo>
                    <a:pt x="52" y="58"/>
                  </a:lnTo>
                  <a:lnTo>
                    <a:pt x="102" y="68"/>
                  </a:lnTo>
                  <a:lnTo>
                    <a:pt x="148" y="82"/>
                  </a:lnTo>
                  <a:lnTo>
                    <a:pt x="194" y="102"/>
                  </a:lnTo>
                  <a:lnTo>
                    <a:pt x="238" y="124"/>
                  </a:lnTo>
                  <a:lnTo>
                    <a:pt x="278" y="150"/>
                  </a:lnTo>
                  <a:lnTo>
                    <a:pt x="316" y="178"/>
                  </a:lnTo>
                  <a:lnTo>
                    <a:pt x="352" y="210"/>
                  </a:lnTo>
                  <a:lnTo>
                    <a:pt x="384" y="246"/>
                  </a:lnTo>
                  <a:lnTo>
                    <a:pt x="414" y="284"/>
                  </a:lnTo>
                  <a:lnTo>
                    <a:pt x="442" y="324"/>
                  </a:lnTo>
                  <a:lnTo>
                    <a:pt x="464" y="368"/>
                  </a:lnTo>
                  <a:lnTo>
                    <a:pt x="484" y="412"/>
                  </a:lnTo>
                  <a:lnTo>
                    <a:pt x="498" y="458"/>
                  </a:lnTo>
                  <a:lnTo>
                    <a:pt x="510" y="506"/>
                  </a:lnTo>
                  <a:lnTo>
                    <a:pt x="516" y="556"/>
                  </a:lnTo>
                  <a:lnTo>
                    <a:pt x="518" y="608"/>
                  </a:lnTo>
                  <a:lnTo>
                    <a:pt x="518" y="608"/>
                  </a:lnTo>
                  <a:lnTo>
                    <a:pt x="516" y="650"/>
                  </a:lnTo>
                  <a:lnTo>
                    <a:pt x="512" y="692"/>
                  </a:lnTo>
                  <a:lnTo>
                    <a:pt x="504" y="734"/>
                  </a:lnTo>
                  <a:lnTo>
                    <a:pt x="492" y="774"/>
                  </a:lnTo>
                  <a:lnTo>
                    <a:pt x="478" y="812"/>
                  </a:lnTo>
                  <a:lnTo>
                    <a:pt x="462" y="850"/>
                  </a:lnTo>
                  <a:lnTo>
                    <a:pt x="442" y="888"/>
                  </a:lnTo>
                  <a:lnTo>
                    <a:pt x="420" y="922"/>
                  </a:lnTo>
                  <a:lnTo>
                    <a:pt x="396" y="954"/>
                  </a:lnTo>
                  <a:lnTo>
                    <a:pt x="370" y="986"/>
                  </a:lnTo>
                  <a:lnTo>
                    <a:pt x="340" y="1016"/>
                  </a:lnTo>
                  <a:lnTo>
                    <a:pt x="310" y="1042"/>
                  </a:lnTo>
                  <a:lnTo>
                    <a:pt x="276" y="1068"/>
                  </a:lnTo>
                  <a:lnTo>
                    <a:pt x="240" y="1090"/>
                  </a:lnTo>
                  <a:lnTo>
                    <a:pt x="204" y="1110"/>
                  </a:lnTo>
                  <a:lnTo>
                    <a:pt x="166" y="1126"/>
                  </a:lnTo>
                  <a:lnTo>
                    <a:pt x="166"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dirty="0">
                <a:solidFill>
                  <a:srgbClr val="292929"/>
                </a:solidFill>
              </a:endParaRPr>
            </a:p>
          </p:txBody>
        </p:sp>
      </p:grpSp>
      <p:pic>
        <p:nvPicPr>
          <p:cNvPr id="85"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507871" y="1153942"/>
            <a:ext cx="806782" cy="806782"/>
          </a:xfrm>
          <a:prstGeom prst="rect">
            <a:avLst/>
          </a:prstGeom>
          <a:solidFill>
            <a:srgbClr val="E21B81"/>
          </a:solidFill>
        </p:spPr>
      </p:pic>
      <p:grpSp>
        <p:nvGrpSpPr>
          <p:cNvPr id="86" name="Group 4"/>
          <p:cNvGrpSpPr>
            <a:grpSpLocks noChangeAspect="1"/>
          </p:cNvGrpSpPr>
          <p:nvPr/>
        </p:nvGrpSpPr>
        <p:grpSpPr bwMode="auto">
          <a:xfrm>
            <a:off x="6473341" y="1153942"/>
            <a:ext cx="1008956" cy="832966"/>
            <a:chOff x="2573" y="1114"/>
            <a:chExt cx="2534" cy="2092"/>
          </a:xfrm>
          <a:solidFill>
            <a:srgbClr val="E21B81"/>
          </a:solidFill>
        </p:grpSpPr>
        <p:sp>
          <p:nvSpPr>
            <p:cNvPr id="87" name="Freeform 5"/>
            <p:cNvSpPr>
              <a:spLocks/>
            </p:cNvSpPr>
            <p:nvPr/>
          </p:nvSpPr>
          <p:spPr bwMode="auto">
            <a:xfrm>
              <a:off x="2953" y="2518"/>
              <a:ext cx="1774" cy="688"/>
            </a:xfrm>
            <a:custGeom>
              <a:avLst/>
              <a:gdLst>
                <a:gd name="T0" fmla="*/ 0 w 1774"/>
                <a:gd name="T1" fmla="*/ 0 h 688"/>
                <a:gd name="T2" fmla="*/ 0 w 1774"/>
                <a:gd name="T3" fmla="*/ 160 h 688"/>
                <a:gd name="T4" fmla="*/ 236 w 1774"/>
                <a:gd name="T5" fmla="*/ 304 h 688"/>
                <a:gd name="T6" fmla="*/ 370 w 1774"/>
                <a:gd name="T7" fmla="*/ 550 h 688"/>
                <a:gd name="T8" fmla="*/ 648 w 1774"/>
                <a:gd name="T9" fmla="*/ 550 h 688"/>
                <a:gd name="T10" fmla="*/ 888 w 1774"/>
                <a:gd name="T11" fmla="*/ 688 h 688"/>
                <a:gd name="T12" fmla="*/ 1128 w 1774"/>
                <a:gd name="T13" fmla="*/ 550 h 688"/>
                <a:gd name="T14" fmla="*/ 1404 w 1774"/>
                <a:gd name="T15" fmla="*/ 550 h 688"/>
                <a:gd name="T16" fmla="*/ 1538 w 1774"/>
                <a:gd name="T17" fmla="*/ 304 h 688"/>
                <a:gd name="T18" fmla="*/ 1774 w 1774"/>
                <a:gd name="T19" fmla="*/ 160 h 688"/>
                <a:gd name="T20" fmla="*/ 1774 w 1774"/>
                <a:gd name="T21" fmla="*/ 0 h 688"/>
                <a:gd name="T22" fmla="*/ 1606 w 1774"/>
                <a:gd name="T23" fmla="*/ 0 h 688"/>
                <a:gd name="T24" fmla="*/ 1606 w 1774"/>
                <a:gd name="T25" fmla="*/ 66 h 688"/>
                <a:gd name="T26" fmla="*/ 1418 w 1774"/>
                <a:gd name="T27" fmla="*/ 182 h 688"/>
                <a:gd name="T28" fmla="*/ 1312 w 1774"/>
                <a:gd name="T29" fmla="*/ 380 h 688"/>
                <a:gd name="T30" fmla="*/ 1084 w 1774"/>
                <a:gd name="T31" fmla="*/ 380 h 688"/>
                <a:gd name="T32" fmla="*/ 888 w 1774"/>
                <a:gd name="T33" fmla="*/ 494 h 688"/>
                <a:gd name="T34" fmla="*/ 690 w 1774"/>
                <a:gd name="T35" fmla="*/ 380 h 688"/>
                <a:gd name="T36" fmla="*/ 462 w 1774"/>
                <a:gd name="T37" fmla="*/ 380 h 688"/>
                <a:gd name="T38" fmla="*/ 358 w 1774"/>
                <a:gd name="T39" fmla="*/ 182 h 688"/>
                <a:gd name="T40" fmla="*/ 170 w 1774"/>
                <a:gd name="T41" fmla="*/ 66 h 688"/>
                <a:gd name="T42" fmla="*/ 170 w 1774"/>
                <a:gd name="T43" fmla="*/ 0 h 688"/>
                <a:gd name="T44" fmla="*/ 0 w 1774"/>
                <a:gd name="T45" fmla="*/ 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4" h="688">
                  <a:moveTo>
                    <a:pt x="0" y="0"/>
                  </a:moveTo>
                  <a:lnTo>
                    <a:pt x="0" y="160"/>
                  </a:lnTo>
                  <a:lnTo>
                    <a:pt x="236" y="304"/>
                  </a:lnTo>
                  <a:lnTo>
                    <a:pt x="370" y="550"/>
                  </a:lnTo>
                  <a:lnTo>
                    <a:pt x="648" y="550"/>
                  </a:lnTo>
                  <a:lnTo>
                    <a:pt x="888" y="688"/>
                  </a:lnTo>
                  <a:lnTo>
                    <a:pt x="1128" y="550"/>
                  </a:lnTo>
                  <a:lnTo>
                    <a:pt x="1404" y="550"/>
                  </a:lnTo>
                  <a:lnTo>
                    <a:pt x="1538" y="304"/>
                  </a:lnTo>
                  <a:lnTo>
                    <a:pt x="1774" y="160"/>
                  </a:lnTo>
                  <a:lnTo>
                    <a:pt x="1774" y="0"/>
                  </a:lnTo>
                  <a:lnTo>
                    <a:pt x="1606" y="0"/>
                  </a:lnTo>
                  <a:lnTo>
                    <a:pt x="1606" y="66"/>
                  </a:lnTo>
                  <a:lnTo>
                    <a:pt x="1418" y="182"/>
                  </a:lnTo>
                  <a:lnTo>
                    <a:pt x="1312" y="380"/>
                  </a:lnTo>
                  <a:lnTo>
                    <a:pt x="1084" y="380"/>
                  </a:lnTo>
                  <a:lnTo>
                    <a:pt x="888" y="494"/>
                  </a:lnTo>
                  <a:lnTo>
                    <a:pt x="690" y="380"/>
                  </a:lnTo>
                  <a:lnTo>
                    <a:pt x="462" y="380"/>
                  </a:lnTo>
                  <a:lnTo>
                    <a:pt x="358" y="182"/>
                  </a:lnTo>
                  <a:lnTo>
                    <a:pt x="170" y="66"/>
                  </a:lnTo>
                  <a:lnTo>
                    <a:pt x="17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88" name="Freeform 6"/>
            <p:cNvSpPr>
              <a:spLocks/>
            </p:cNvSpPr>
            <p:nvPr/>
          </p:nvSpPr>
          <p:spPr bwMode="auto">
            <a:xfrm>
              <a:off x="2953" y="1114"/>
              <a:ext cx="1774" cy="730"/>
            </a:xfrm>
            <a:custGeom>
              <a:avLst/>
              <a:gdLst>
                <a:gd name="T0" fmla="*/ 1774 w 1774"/>
                <a:gd name="T1" fmla="*/ 730 h 730"/>
                <a:gd name="T2" fmla="*/ 1774 w 1774"/>
                <a:gd name="T3" fmla="*/ 528 h 730"/>
                <a:gd name="T4" fmla="*/ 1538 w 1774"/>
                <a:gd name="T5" fmla="*/ 384 h 730"/>
                <a:gd name="T6" fmla="*/ 1404 w 1774"/>
                <a:gd name="T7" fmla="*/ 138 h 730"/>
                <a:gd name="T8" fmla="*/ 1128 w 1774"/>
                <a:gd name="T9" fmla="*/ 138 h 730"/>
                <a:gd name="T10" fmla="*/ 888 w 1774"/>
                <a:gd name="T11" fmla="*/ 0 h 730"/>
                <a:gd name="T12" fmla="*/ 648 w 1774"/>
                <a:gd name="T13" fmla="*/ 138 h 730"/>
                <a:gd name="T14" fmla="*/ 370 w 1774"/>
                <a:gd name="T15" fmla="*/ 138 h 730"/>
                <a:gd name="T16" fmla="*/ 236 w 1774"/>
                <a:gd name="T17" fmla="*/ 384 h 730"/>
                <a:gd name="T18" fmla="*/ 0 w 1774"/>
                <a:gd name="T19" fmla="*/ 528 h 730"/>
                <a:gd name="T20" fmla="*/ 0 w 1774"/>
                <a:gd name="T21" fmla="*/ 730 h 730"/>
                <a:gd name="T22" fmla="*/ 170 w 1774"/>
                <a:gd name="T23" fmla="*/ 730 h 730"/>
                <a:gd name="T24" fmla="*/ 170 w 1774"/>
                <a:gd name="T25" fmla="*/ 622 h 730"/>
                <a:gd name="T26" fmla="*/ 358 w 1774"/>
                <a:gd name="T27" fmla="*/ 506 h 730"/>
                <a:gd name="T28" fmla="*/ 462 w 1774"/>
                <a:gd name="T29" fmla="*/ 308 h 730"/>
                <a:gd name="T30" fmla="*/ 690 w 1774"/>
                <a:gd name="T31" fmla="*/ 308 h 730"/>
                <a:gd name="T32" fmla="*/ 888 w 1774"/>
                <a:gd name="T33" fmla="*/ 194 h 730"/>
                <a:gd name="T34" fmla="*/ 1084 w 1774"/>
                <a:gd name="T35" fmla="*/ 308 h 730"/>
                <a:gd name="T36" fmla="*/ 1312 w 1774"/>
                <a:gd name="T37" fmla="*/ 308 h 730"/>
                <a:gd name="T38" fmla="*/ 1418 w 1774"/>
                <a:gd name="T39" fmla="*/ 506 h 730"/>
                <a:gd name="T40" fmla="*/ 1606 w 1774"/>
                <a:gd name="T41" fmla="*/ 622 h 730"/>
                <a:gd name="T42" fmla="*/ 1606 w 1774"/>
                <a:gd name="T43" fmla="*/ 730 h 730"/>
                <a:gd name="T44" fmla="*/ 1774 w 1774"/>
                <a:gd name="T45" fmla="*/ 7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4" h="730">
                  <a:moveTo>
                    <a:pt x="1774" y="730"/>
                  </a:moveTo>
                  <a:lnTo>
                    <a:pt x="1774" y="528"/>
                  </a:lnTo>
                  <a:lnTo>
                    <a:pt x="1538" y="384"/>
                  </a:lnTo>
                  <a:lnTo>
                    <a:pt x="1404" y="138"/>
                  </a:lnTo>
                  <a:lnTo>
                    <a:pt x="1128" y="138"/>
                  </a:lnTo>
                  <a:lnTo>
                    <a:pt x="888" y="0"/>
                  </a:lnTo>
                  <a:lnTo>
                    <a:pt x="648" y="138"/>
                  </a:lnTo>
                  <a:lnTo>
                    <a:pt x="370" y="138"/>
                  </a:lnTo>
                  <a:lnTo>
                    <a:pt x="236" y="384"/>
                  </a:lnTo>
                  <a:lnTo>
                    <a:pt x="0" y="528"/>
                  </a:lnTo>
                  <a:lnTo>
                    <a:pt x="0" y="730"/>
                  </a:lnTo>
                  <a:lnTo>
                    <a:pt x="170" y="730"/>
                  </a:lnTo>
                  <a:lnTo>
                    <a:pt x="170" y="622"/>
                  </a:lnTo>
                  <a:lnTo>
                    <a:pt x="358" y="506"/>
                  </a:lnTo>
                  <a:lnTo>
                    <a:pt x="462" y="308"/>
                  </a:lnTo>
                  <a:lnTo>
                    <a:pt x="690" y="308"/>
                  </a:lnTo>
                  <a:lnTo>
                    <a:pt x="888" y="194"/>
                  </a:lnTo>
                  <a:lnTo>
                    <a:pt x="1084" y="308"/>
                  </a:lnTo>
                  <a:lnTo>
                    <a:pt x="1312" y="308"/>
                  </a:lnTo>
                  <a:lnTo>
                    <a:pt x="1418" y="506"/>
                  </a:lnTo>
                  <a:lnTo>
                    <a:pt x="1606" y="622"/>
                  </a:lnTo>
                  <a:lnTo>
                    <a:pt x="1606" y="730"/>
                  </a:lnTo>
                  <a:lnTo>
                    <a:pt x="1774" y="7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89" name="Freeform 7"/>
            <p:cNvSpPr>
              <a:spLocks/>
            </p:cNvSpPr>
            <p:nvPr/>
          </p:nvSpPr>
          <p:spPr bwMode="auto">
            <a:xfrm>
              <a:off x="3207" y="1404"/>
              <a:ext cx="1266" cy="440"/>
            </a:xfrm>
            <a:custGeom>
              <a:avLst/>
              <a:gdLst>
                <a:gd name="T0" fmla="*/ 1010 w 1266"/>
                <a:gd name="T1" fmla="*/ 102 h 440"/>
                <a:gd name="T2" fmla="*/ 808 w 1266"/>
                <a:gd name="T3" fmla="*/ 102 h 440"/>
                <a:gd name="T4" fmla="*/ 634 w 1266"/>
                <a:gd name="T5" fmla="*/ 0 h 440"/>
                <a:gd name="T6" fmla="*/ 458 w 1266"/>
                <a:gd name="T7" fmla="*/ 102 h 440"/>
                <a:gd name="T8" fmla="*/ 258 w 1266"/>
                <a:gd name="T9" fmla="*/ 102 h 440"/>
                <a:gd name="T10" fmla="*/ 166 w 1266"/>
                <a:gd name="T11" fmla="*/ 278 h 440"/>
                <a:gd name="T12" fmla="*/ 0 w 1266"/>
                <a:gd name="T13" fmla="*/ 380 h 440"/>
                <a:gd name="T14" fmla="*/ 0 w 1266"/>
                <a:gd name="T15" fmla="*/ 440 h 440"/>
                <a:gd name="T16" fmla="*/ 1266 w 1266"/>
                <a:gd name="T17" fmla="*/ 440 h 440"/>
                <a:gd name="T18" fmla="*/ 1266 w 1266"/>
                <a:gd name="T19" fmla="*/ 380 h 440"/>
                <a:gd name="T20" fmla="*/ 1102 w 1266"/>
                <a:gd name="T21" fmla="*/ 278 h 440"/>
                <a:gd name="T22" fmla="*/ 1010 w 1266"/>
                <a:gd name="T23" fmla="*/ 10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6" h="440">
                  <a:moveTo>
                    <a:pt x="1010" y="102"/>
                  </a:moveTo>
                  <a:lnTo>
                    <a:pt x="808" y="102"/>
                  </a:lnTo>
                  <a:lnTo>
                    <a:pt x="634" y="0"/>
                  </a:lnTo>
                  <a:lnTo>
                    <a:pt x="458" y="102"/>
                  </a:lnTo>
                  <a:lnTo>
                    <a:pt x="258" y="102"/>
                  </a:lnTo>
                  <a:lnTo>
                    <a:pt x="166" y="278"/>
                  </a:lnTo>
                  <a:lnTo>
                    <a:pt x="0" y="380"/>
                  </a:lnTo>
                  <a:lnTo>
                    <a:pt x="0" y="440"/>
                  </a:lnTo>
                  <a:lnTo>
                    <a:pt x="1266" y="440"/>
                  </a:lnTo>
                  <a:lnTo>
                    <a:pt x="1266" y="380"/>
                  </a:lnTo>
                  <a:lnTo>
                    <a:pt x="1102" y="278"/>
                  </a:lnTo>
                  <a:lnTo>
                    <a:pt x="101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0" name="Freeform 8"/>
            <p:cNvSpPr>
              <a:spLocks/>
            </p:cNvSpPr>
            <p:nvPr/>
          </p:nvSpPr>
          <p:spPr bwMode="auto">
            <a:xfrm>
              <a:off x="3207" y="2518"/>
              <a:ext cx="1266" cy="398"/>
            </a:xfrm>
            <a:custGeom>
              <a:avLst/>
              <a:gdLst>
                <a:gd name="T0" fmla="*/ 258 w 1266"/>
                <a:gd name="T1" fmla="*/ 296 h 398"/>
                <a:gd name="T2" fmla="*/ 458 w 1266"/>
                <a:gd name="T3" fmla="*/ 296 h 398"/>
                <a:gd name="T4" fmla="*/ 634 w 1266"/>
                <a:gd name="T5" fmla="*/ 398 h 398"/>
                <a:gd name="T6" fmla="*/ 808 w 1266"/>
                <a:gd name="T7" fmla="*/ 296 h 398"/>
                <a:gd name="T8" fmla="*/ 1010 w 1266"/>
                <a:gd name="T9" fmla="*/ 296 h 398"/>
                <a:gd name="T10" fmla="*/ 1102 w 1266"/>
                <a:gd name="T11" fmla="*/ 120 h 398"/>
                <a:gd name="T12" fmla="*/ 1266 w 1266"/>
                <a:gd name="T13" fmla="*/ 18 h 398"/>
                <a:gd name="T14" fmla="*/ 1266 w 1266"/>
                <a:gd name="T15" fmla="*/ 0 h 398"/>
                <a:gd name="T16" fmla="*/ 0 w 1266"/>
                <a:gd name="T17" fmla="*/ 0 h 398"/>
                <a:gd name="T18" fmla="*/ 0 w 1266"/>
                <a:gd name="T19" fmla="*/ 18 h 398"/>
                <a:gd name="T20" fmla="*/ 166 w 1266"/>
                <a:gd name="T21" fmla="*/ 120 h 398"/>
                <a:gd name="T22" fmla="*/ 258 w 1266"/>
                <a:gd name="T23" fmla="*/ 29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6" h="398">
                  <a:moveTo>
                    <a:pt x="258" y="296"/>
                  </a:moveTo>
                  <a:lnTo>
                    <a:pt x="458" y="296"/>
                  </a:lnTo>
                  <a:lnTo>
                    <a:pt x="634" y="398"/>
                  </a:lnTo>
                  <a:lnTo>
                    <a:pt x="808" y="296"/>
                  </a:lnTo>
                  <a:lnTo>
                    <a:pt x="1010" y="296"/>
                  </a:lnTo>
                  <a:lnTo>
                    <a:pt x="1102" y="120"/>
                  </a:lnTo>
                  <a:lnTo>
                    <a:pt x="1266" y="18"/>
                  </a:lnTo>
                  <a:lnTo>
                    <a:pt x="1266" y="0"/>
                  </a:lnTo>
                  <a:lnTo>
                    <a:pt x="0" y="0"/>
                  </a:lnTo>
                  <a:lnTo>
                    <a:pt x="0" y="18"/>
                  </a:lnTo>
                  <a:lnTo>
                    <a:pt x="166" y="120"/>
                  </a:lnTo>
                  <a:lnTo>
                    <a:pt x="258"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1" name="Freeform 9"/>
            <p:cNvSpPr>
              <a:spLocks/>
            </p:cNvSpPr>
            <p:nvPr/>
          </p:nvSpPr>
          <p:spPr bwMode="auto">
            <a:xfrm>
              <a:off x="2573" y="1886"/>
              <a:ext cx="2534" cy="590"/>
            </a:xfrm>
            <a:custGeom>
              <a:avLst/>
              <a:gdLst>
                <a:gd name="T0" fmla="*/ 380 w 2534"/>
                <a:gd name="T1" fmla="*/ 590 h 590"/>
                <a:gd name="T2" fmla="*/ 550 w 2534"/>
                <a:gd name="T3" fmla="*/ 590 h 590"/>
                <a:gd name="T4" fmla="*/ 592 w 2534"/>
                <a:gd name="T5" fmla="*/ 590 h 590"/>
                <a:gd name="T6" fmla="*/ 634 w 2534"/>
                <a:gd name="T7" fmla="*/ 590 h 590"/>
                <a:gd name="T8" fmla="*/ 1900 w 2534"/>
                <a:gd name="T9" fmla="*/ 590 h 590"/>
                <a:gd name="T10" fmla="*/ 1942 w 2534"/>
                <a:gd name="T11" fmla="*/ 590 h 590"/>
                <a:gd name="T12" fmla="*/ 1986 w 2534"/>
                <a:gd name="T13" fmla="*/ 590 h 590"/>
                <a:gd name="T14" fmla="*/ 2154 w 2534"/>
                <a:gd name="T15" fmla="*/ 590 h 590"/>
                <a:gd name="T16" fmla="*/ 2534 w 2534"/>
                <a:gd name="T17" fmla="*/ 590 h 590"/>
                <a:gd name="T18" fmla="*/ 2400 w 2534"/>
                <a:gd name="T19" fmla="*/ 278 h 590"/>
                <a:gd name="T20" fmla="*/ 2534 w 2534"/>
                <a:gd name="T21" fmla="*/ 0 h 590"/>
                <a:gd name="T22" fmla="*/ 2154 w 2534"/>
                <a:gd name="T23" fmla="*/ 0 h 590"/>
                <a:gd name="T24" fmla="*/ 1986 w 2534"/>
                <a:gd name="T25" fmla="*/ 0 h 590"/>
                <a:gd name="T26" fmla="*/ 1942 w 2534"/>
                <a:gd name="T27" fmla="*/ 0 h 590"/>
                <a:gd name="T28" fmla="*/ 1900 w 2534"/>
                <a:gd name="T29" fmla="*/ 0 h 590"/>
                <a:gd name="T30" fmla="*/ 634 w 2534"/>
                <a:gd name="T31" fmla="*/ 0 h 590"/>
                <a:gd name="T32" fmla="*/ 592 w 2534"/>
                <a:gd name="T33" fmla="*/ 0 h 590"/>
                <a:gd name="T34" fmla="*/ 550 w 2534"/>
                <a:gd name="T35" fmla="*/ 0 h 590"/>
                <a:gd name="T36" fmla="*/ 380 w 2534"/>
                <a:gd name="T37" fmla="*/ 0 h 590"/>
                <a:gd name="T38" fmla="*/ 0 w 2534"/>
                <a:gd name="T39" fmla="*/ 0 h 590"/>
                <a:gd name="T40" fmla="*/ 134 w 2534"/>
                <a:gd name="T41" fmla="*/ 300 h 590"/>
                <a:gd name="T42" fmla="*/ 0 w 2534"/>
                <a:gd name="T43" fmla="*/ 590 h 590"/>
                <a:gd name="T44" fmla="*/ 380 w 2534"/>
                <a:gd name="T45"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4" h="590">
                  <a:moveTo>
                    <a:pt x="380" y="590"/>
                  </a:moveTo>
                  <a:lnTo>
                    <a:pt x="550" y="590"/>
                  </a:lnTo>
                  <a:lnTo>
                    <a:pt x="592" y="590"/>
                  </a:lnTo>
                  <a:lnTo>
                    <a:pt x="634" y="590"/>
                  </a:lnTo>
                  <a:lnTo>
                    <a:pt x="1900" y="590"/>
                  </a:lnTo>
                  <a:lnTo>
                    <a:pt x="1942" y="590"/>
                  </a:lnTo>
                  <a:lnTo>
                    <a:pt x="1986" y="590"/>
                  </a:lnTo>
                  <a:lnTo>
                    <a:pt x="2154" y="590"/>
                  </a:lnTo>
                  <a:lnTo>
                    <a:pt x="2534" y="590"/>
                  </a:lnTo>
                  <a:lnTo>
                    <a:pt x="2400" y="278"/>
                  </a:lnTo>
                  <a:lnTo>
                    <a:pt x="2534" y="0"/>
                  </a:lnTo>
                  <a:lnTo>
                    <a:pt x="2154" y="0"/>
                  </a:lnTo>
                  <a:lnTo>
                    <a:pt x="1986" y="0"/>
                  </a:lnTo>
                  <a:lnTo>
                    <a:pt x="1942" y="0"/>
                  </a:lnTo>
                  <a:lnTo>
                    <a:pt x="1900" y="0"/>
                  </a:lnTo>
                  <a:lnTo>
                    <a:pt x="634" y="0"/>
                  </a:lnTo>
                  <a:lnTo>
                    <a:pt x="592" y="0"/>
                  </a:lnTo>
                  <a:lnTo>
                    <a:pt x="550" y="0"/>
                  </a:lnTo>
                  <a:lnTo>
                    <a:pt x="380" y="0"/>
                  </a:lnTo>
                  <a:lnTo>
                    <a:pt x="0" y="0"/>
                  </a:lnTo>
                  <a:lnTo>
                    <a:pt x="134" y="300"/>
                  </a:lnTo>
                  <a:lnTo>
                    <a:pt x="0" y="590"/>
                  </a:lnTo>
                  <a:lnTo>
                    <a:pt x="380" y="5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92" name="Group 4"/>
          <p:cNvGrpSpPr>
            <a:grpSpLocks noChangeAspect="1"/>
          </p:cNvGrpSpPr>
          <p:nvPr/>
        </p:nvGrpSpPr>
        <p:grpSpPr bwMode="auto">
          <a:xfrm>
            <a:off x="4433402" y="2071705"/>
            <a:ext cx="1144614" cy="740687"/>
            <a:chOff x="4682" y="-194"/>
            <a:chExt cx="2488" cy="1610"/>
          </a:xfrm>
          <a:solidFill>
            <a:srgbClr val="E21B81"/>
          </a:solidFill>
        </p:grpSpPr>
        <p:sp>
          <p:nvSpPr>
            <p:cNvPr id="93" name="Freeform 5"/>
            <p:cNvSpPr>
              <a:spLocks noEditPoints="1"/>
            </p:cNvSpPr>
            <p:nvPr/>
          </p:nvSpPr>
          <p:spPr bwMode="auto">
            <a:xfrm>
              <a:off x="5616" y="-194"/>
              <a:ext cx="1554" cy="1610"/>
            </a:xfrm>
            <a:custGeom>
              <a:avLst/>
              <a:gdLst>
                <a:gd name="T0" fmla="*/ 1532 w 1554"/>
                <a:gd name="T1" fmla="*/ 1522 h 1610"/>
                <a:gd name="T2" fmla="*/ 1338 w 1554"/>
                <a:gd name="T3" fmla="*/ 1584 h 1610"/>
                <a:gd name="T4" fmla="*/ 1120 w 1554"/>
                <a:gd name="T5" fmla="*/ 1608 h 1610"/>
                <a:gd name="T6" fmla="*/ 888 w 1554"/>
                <a:gd name="T7" fmla="*/ 1600 h 1610"/>
                <a:gd name="T8" fmla="*/ 536 w 1554"/>
                <a:gd name="T9" fmla="*/ 1524 h 1610"/>
                <a:gd name="T10" fmla="*/ 516 w 1554"/>
                <a:gd name="T11" fmla="*/ 1156 h 1610"/>
                <a:gd name="T12" fmla="*/ 580 w 1554"/>
                <a:gd name="T13" fmla="*/ 976 h 1610"/>
                <a:gd name="T14" fmla="*/ 718 w 1554"/>
                <a:gd name="T15" fmla="*/ 852 h 1610"/>
                <a:gd name="T16" fmla="*/ 904 w 1554"/>
                <a:gd name="T17" fmla="*/ 804 h 1610"/>
                <a:gd name="T18" fmla="*/ 1280 w 1554"/>
                <a:gd name="T19" fmla="*/ 822 h 1610"/>
                <a:gd name="T20" fmla="*/ 1440 w 1554"/>
                <a:gd name="T21" fmla="*/ 918 h 1610"/>
                <a:gd name="T22" fmla="*/ 1536 w 1554"/>
                <a:gd name="T23" fmla="*/ 1078 h 1610"/>
                <a:gd name="T24" fmla="*/ 524 w 1554"/>
                <a:gd name="T25" fmla="*/ 974 h 1610"/>
                <a:gd name="T26" fmla="*/ 388 w 1554"/>
                <a:gd name="T27" fmla="*/ 916 h 1610"/>
                <a:gd name="T28" fmla="*/ 252 w 1554"/>
                <a:gd name="T29" fmla="*/ 820 h 1610"/>
                <a:gd name="T30" fmla="*/ 160 w 1554"/>
                <a:gd name="T31" fmla="*/ 702 h 1610"/>
                <a:gd name="T32" fmla="*/ 78 w 1554"/>
                <a:gd name="T33" fmla="*/ 592 h 1610"/>
                <a:gd name="T34" fmla="*/ 2 w 1554"/>
                <a:gd name="T35" fmla="*/ 418 h 1610"/>
                <a:gd name="T36" fmla="*/ 22 w 1554"/>
                <a:gd name="T37" fmla="*/ 268 h 1610"/>
                <a:gd name="T38" fmla="*/ 136 w 1554"/>
                <a:gd name="T39" fmla="*/ 112 h 1610"/>
                <a:gd name="T40" fmla="*/ 324 w 1554"/>
                <a:gd name="T41" fmla="*/ 16 h 1610"/>
                <a:gd name="T42" fmla="*/ 494 w 1554"/>
                <a:gd name="T43" fmla="*/ 0 h 1610"/>
                <a:gd name="T44" fmla="*/ 652 w 1554"/>
                <a:gd name="T45" fmla="*/ 34 h 1610"/>
                <a:gd name="T46" fmla="*/ 782 w 1554"/>
                <a:gd name="T47" fmla="*/ 110 h 1610"/>
                <a:gd name="T48" fmla="*/ 874 w 1554"/>
                <a:gd name="T49" fmla="*/ 218 h 1610"/>
                <a:gd name="T50" fmla="*/ 950 w 1554"/>
                <a:gd name="T51" fmla="*/ 184 h 1610"/>
                <a:gd name="T52" fmla="*/ 1034 w 1554"/>
                <a:gd name="T53" fmla="*/ 172 h 1610"/>
                <a:gd name="T54" fmla="*/ 1180 w 1554"/>
                <a:gd name="T55" fmla="*/ 210 h 1610"/>
                <a:gd name="T56" fmla="*/ 1286 w 1554"/>
                <a:gd name="T57" fmla="*/ 308 h 1610"/>
                <a:gd name="T58" fmla="*/ 1338 w 1554"/>
                <a:gd name="T59" fmla="*/ 446 h 1610"/>
                <a:gd name="T60" fmla="*/ 1326 w 1554"/>
                <a:gd name="T61" fmla="*/ 568 h 1610"/>
                <a:gd name="T62" fmla="*/ 1250 w 1554"/>
                <a:gd name="T63" fmla="*/ 694 h 1610"/>
                <a:gd name="T64" fmla="*/ 1124 w 1554"/>
                <a:gd name="T65" fmla="*/ 770 h 1610"/>
                <a:gd name="T66" fmla="*/ 1014 w 1554"/>
                <a:gd name="T67" fmla="*/ 782 h 1610"/>
                <a:gd name="T68" fmla="*/ 858 w 1554"/>
                <a:gd name="T69" fmla="*/ 728 h 1610"/>
                <a:gd name="T70" fmla="*/ 760 w 1554"/>
                <a:gd name="T71" fmla="*/ 668 h 1610"/>
                <a:gd name="T72" fmla="*/ 634 w 1554"/>
                <a:gd name="T73" fmla="*/ 732 h 1610"/>
                <a:gd name="T74" fmla="*/ 510 w 1554"/>
                <a:gd name="T75" fmla="*/ 758 h 1610"/>
                <a:gd name="T76" fmla="*/ 566 w 1554"/>
                <a:gd name="T77" fmla="*/ 942 h 1610"/>
                <a:gd name="T78" fmla="*/ 552 w 1554"/>
                <a:gd name="T79" fmla="*/ 970 h 1610"/>
                <a:gd name="T80" fmla="*/ 524 w 1554"/>
                <a:gd name="T81" fmla="*/ 974 h 1610"/>
                <a:gd name="T82" fmla="*/ 440 w 1554"/>
                <a:gd name="T83" fmla="*/ 736 h 1610"/>
                <a:gd name="T84" fmla="*/ 448 w 1554"/>
                <a:gd name="T85" fmla="*/ 710 h 1610"/>
                <a:gd name="T86" fmla="*/ 470 w 1554"/>
                <a:gd name="T87" fmla="*/ 698 h 1610"/>
                <a:gd name="T88" fmla="*/ 616 w 1554"/>
                <a:gd name="T89" fmla="*/ 672 h 1610"/>
                <a:gd name="T90" fmla="*/ 732 w 1554"/>
                <a:gd name="T91" fmla="*/ 612 h 1610"/>
                <a:gd name="T92" fmla="*/ 730 w 1554"/>
                <a:gd name="T93" fmla="*/ 508 h 1610"/>
                <a:gd name="T94" fmla="*/ 744 w 1554"/>
                <a:gd name="T95" fmla="*/ 384 h 1610"/>
                <a:gd name="T96" fmla="*/ 824 w 1554"/>
                <a:gd name="T97" fmla="*/ 256 h 1610"/>
                <a:gd name="T98" fmla="*/ 764 w 1554"/>
                <a:gd name="T99" fmla="*/ 178 h 1610"/>
                <a:gd name="T100" fmla="*/ 656 w 1554"/>
                <a:gd name="T101" fmla="*/ 104 h 1610"/>
                <a:gd name="T102" fmla="*/ 520 w 1554"/>
                <a:gd name="T103" fmla="*/ 66 h 1610"/>
                <a:gd name="T104" fmla="*/ 380 w 1554"/>
                <a:gd name="T105" fmla="*/ 68 h 1610"/>
                <a:gd name="T106" fmla="*/ 208 w 1554"/>
                <a:gd name="T107" fmla="*/ 134 h 1610"/>
                <a:gd name="T108" fmla="*/ 94 w 1554"/>
                <a:gd name="T109" fmla="*/ 256 h 1610"/>
                <a:gd name="T110" fmla="*/ 64 w 1554"/>
                <a:gd name="T111" fmla="*/ 380 h 1610"/>
                <a:gd name="T112" fmla="*/ 110 w 1554"/>
                <a:gd name="T113" fmla="*/ 532 h 1610"/>
                <a:gd name="T114" fmla="*/ 188 w 1554"/>
                <a:gd name="T115" fmla="*/ 614 h 1610"/>
                <a:gd name="T116" fmla="*/ 220 w 1554"/>
                <a:gd name="T117" fmla="*/ 682 h 1610"/>
                <a:gd name="T118" fmla="*/ 296 w 1554"/>
                <a:gd name="T119" fmla="*/ 776 h 1610"/>
                <a:gd name="T120" fmla="*/ 430 w 1554"/>
                <a:gd name="T121" fmla="*/ 8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4" h="1610">
                  <a:moveTo>
                    <a:pt x="1554" y="1194"/>
                  </a:moveTo>
                  <a:lnTo>
                    <a:pt x="1554" y="1512"/>
                  </a:lnTo>
                  <a:lnTo>
                    <a:pt x="1552" y="1512"/>
                  </a:lnTo>
                  <a:lnTo>
                    <a:pt x="1532" y="1522"/>
                  </a:lnTo>
                  <a:lnTo>
                    <a:pt x="1532" y="1522"/>
                  </a:lnTo>
                  <a:lnTo>
                    <a:pt x="1520" y="1528"/>
                  </a:lnTo>
                  <a:lnTo>
                    <a:pt x="1494" y="1538"/>
                  </a:lnTo>
                  <a:lnTo>
                    <a:pt x="1456" y="1552"/>
                  </a:lnTo>
                  <a:lnTo>
                    <a:pt x="1404" y="1568"/>
                  </a:lnTo>
                  <a:lnTo>
                    <a:pt x="1338" y="1584"/>
                  </a:lnTo>
                  <a:lnTo>
                    <a:pt x="1300" y="1590"/>
                  </a:lnTo>
                  <a:lnTo>
                    <a:pt x="1260" y="1596"/>
                  </a:lnTo>
                  <a:lnTo>
                    <a:pt x="1216" y="1602"/>
                  </a:lnTo>
                  <a:lnTo>
                    <a:pt x="1170" y="1606"/>
                  </a:lnTo>
                  <a:lnTo>
                    <a:pt x="1120" y="1608"/>
                  </a:lnTo>
                  <a:lnTo>
                    <a:pt x="1068" y="1610"/>
                  </a:lnTo>
                  <a:lnTo>
                    <a:pt x="1068" y="1610"/>
                  </a:lnTo>
                  <a:lnTo>
                    <a:pt x="1010" y="1608"/>
                  </a:lnTo>
                  <a:lnTo>
                    <a:pt x="952" y="1604"/>
                  </a:lnTo>
                  <a:lnTo>
                    <a:pt x="888" y="1600"/>
                  </a:lnTo>
                  <a:lnTo>
                    <a:pt x="824" y="1590"/>
                  </a:lnTo>
                  <a:lnTo>
                    <a:pt x="756" y="1578"/>
                  </a:lnTo>
                  <a:lnTo>
                    <a:pt x="684" y="1564"/>
                  </a:lnTo>
                  <a:lnTo>
                    <a:pt x="612" y="1546"/>
                  </a:lnTo>
                  <a:lnTo>
                    <a:pt x="536" y="1524"/>
                  </a:lnTo>
                  <a:lnTo>
                    <a:pt x="514" y="1516"/>
                  </a:lnTo>
                  <a:lnTo>
                    <a:pt x="514" y="1512"/>
                  </a:lnTo>
                  <a:lnTo>
                    <a:pt x="514" y="1194"/>
                  </a:lnTo>
                  <a:lnTo>
                    <a:pt x="514" y="1194"/>
                  </a:lnTo>
                  <a:lnTo>
                    <a:pt x="516" y="1156"/>
                  </a:lnTo>
                  <a:lnTo>
                    <a:pt x="522" y="1116"/>
                  </a:lnTo>
                  <a:lnTo>
                    <a:pt x="530" y="1078"/>
                  </a:lnTo>
                  <a:lnTo>
                    <a:pt x="544" y="1042"/>
                  </a:lnTo>
                  <a:lnTo>
                    <a:pt x="560" y="1008"/>
                  </a:lnTo>
                  <a:lnTo>
                    <a:pt x="580" y="976"/>
                  </a:lnTo>
                  <a:lnTo>
                    <a:pt x="602" y="946"/>
                  </a:lnTo>
                  <a:lnTo>
                    <a:pt x="628" y="918"/>
                  </a:lnTo>
                  <a:lnTo>
                    <a:pt x="656" y="894"/>
                  </a:lnTo>
                  <a:lnTo>
                    <a:pt x="686" y="870"/>
                  </a:lnTo>
                  <a:lnTo>
                    <a:pt x="718" y="852"/>
                  </a:lnTo>
                  <a:lnTo>
                    <a:pt x="752" y="834"/>
                  </a:lnTo>
                  <a:lnTo>
                    <a:pt x="788" y="822"/>
                  </a:lnTo>
                  <a:lnTo>
                    <a:pt x="826" y="812"/>
                  </a:lnTo>
                  <a:lnTo>
                    <a:pt x="864" y="806"/>
                  </a:lnTo>
                  <a:lnTo>
                    <a:pt x="904" y="804"/>
                  </a:lnTo>
                  <a:lnTo>
                    <a:pt x="1164" y="804"/>
                  </a:lnTo>
                  <a:lnTo>
                    <a:pt x="1164" y="804"/>
                  </a:lnTo>
                  <a:lnTo>
                    <a:pt x="1202" y="806"/>
                  </a:lnTo>
                  <a:lnTo>
                    <a:pt x="1242" y="812"/>
                  </a:lnTo>
                  <a:lnTo>
                    <a:pt x="1280" y="822"/>
                  </a:lnTo>
                  <a:lnTo>
                    <a:pt x="1316" y="834"/>
                  </a:lnTo>
                  <a:lnTo>
                    <a:pt x="1350" y="852"/>
                  </a:lnTo>
                  <a:lnTo>
                    <a:pt x="1382" y="870"/>
                  </a:lnTo>
                  <a:lnTo>
                    <a:pt x="1412" y="894"/>
                  </a:lnTo>
                  <a:lnTo>
                    <a:pt x="1440" y="918"/>
                  </a:lnTo>
                  <a:lnTo>
                    <a:pt x="1464" y="946"/>
                  </a:lnTo>
                  <a:lnTo>
                    <a:pt x="1488" y="976"/>
                  </a:lnTo>
                  <a:lnTo>
                    <a:pt x="1506" y="1008"/>
                  </a:lnTo>
                  <a:lnTo>
                    <a:pt x="1524" y="1042"/>
                  </a:lnTo>
                  <a:lnTo>
                    <a:pt x="1536" y="1078"/>
                  </a:lnTo>
                  <a:lnTo>
                    <a:pt x="1546" y="1116"/>
                  </a:lnTo>
                  <a:lnTo>
                    <a:pt x="1552" y="1156"/>
                  </a:lnTo>
                  <a:lnTo>
                    <a:pt x="1554" y="1194"/>
                  </a:lnTo>
                  <a:lnTo>
                    <a:pt x="1554" y="1194"/>
                  </a:lnTo>
                  <a:close/>
                  <a:moveTo>
                    <a:pt x="524" y="974"/>
                  </a:moveTo>
                  <a:lnTo>
                    <a:pt x="524" y="974"/>
                  </a:lnTo>
                  <a:lnTo>
                    <a:pt x="488" y="960"/>
                  </a:lnTo>
                  <a:lnTo>
                    <a:pt x="454" y="946"/>
                  </a:lnTo>
                  <a:lnTo>
                    <a:pt x="420" y="932"/>
                  </a:lnTo>
                  <a:lnTo>
                    <a:pt x="388" y="916"/>
                  </a:lnTo>
                  <a:lnTo>
                    <a:pt x="358" y="898"/>
                  </a:lnTo>
                  <a:lnTo>
                    <a:pt x="328" y="880"/>
                  </a:lnTo>
                  <a:lnTo>
                    <a:pt x="300" y="860"/>
                  </a:lnTo>
                  <a:lnTo>
                    <a:pt x="276" y="840"/>
                  </a:lnTo>
                  <a:lnTo>
                    <a:pt x="252" y="820"/>
                  </a:lnTo>
                  <a:lnTo>
                    <a:pt x="230" y="798"/>
                  </a:lnTo>
                  <a:lnTo>
                    <a:pt x="210" y="774"/>
                  </a:lnTo>
                  <a:lnTo>
                    <a:pt x="190" y="752"/>
                  </a:lnTo>
                  <a:lnTo>
                    <a:pt x="174" y="728"/>
                  </a:lnTo>
                  <a:lnTo>
                    <a:pt x="160" y="702"/>
                  </a:lnTo>
                  <a:lnTo>
                    <a:pt x="146" y="676"/>
                  </a:lnTo>
                  <a:lnTo>
                    <a:pt x="136" y="650"/>
                  </a:lnTo>
                  <a:lnTo>
                    <a:pt x="136" y="650"/>
                  </a:lnTo>
                  <a:lnTo>
                    <a:pt x="104" y="622"/>
                  </a:lnTo>
                  <a:lnTo>
                    <a:pt x="78" y="592"/>
                  </a:lnTo>
                  <a:lnTo>
                    <a:pt x="54" y="560"/>
                  </a:lnTo>
                  <a:lnTo>
                    <a:pt x="36" y="526"/>
                  </a:lnTo>
                  <a:lnTo>
                    <a:pt x="20" y="492"/>
                  </a:lnTo>
                  <a:lnTo>
                    <a:pt x="10" y="456"/>
                  </a:lnTo>
                  <a:lnTo>
                    <a:pt x="2" y="418"/>
                  </a:lnTo>
                  <a:lnTo>
                    <a:pt x="0" y="380"/>
                  </a:lnTo>
                  <a:lnTo>
                    <a:pt x="0" y="380"/>
                  </a:lnTo>
                  <a:lnTo>
                    <a:pt x="4" y="342"/>
                  </a:lnTo>
                  <a:lnTo>
                    <a:pt x="10" y="304"/>
                  </a:lnTo>
                  <a:lnTo>
                    <a:pt x="22" y="268"/>
                  </a:lnTo>
                  <a:lnTo>
                    <a:pt x="36" y="232"/>
                  </a:lnTo>
                  <a:lnTo>
                    <a:pt x="56" y="200"/>
                  </a:lnTo>
                  <a:lnTo>
                    <a:pt x="80" y="168"/>
                  </a:lnTo>
                  <a:lnTo>
                    <a:pt x="106" y="138"/>
                  </a:lnTo>
                  <a:lnTo>
                    <a:pt x="136" y="112"/>
                  </a:lnTo>
                  <a:lnTo>
                    <a:pt x="168" y="86"/>
                  </a:lnTo>
                  <a:lnTo>
                    <a:pt x="204" y="64"/>
                  </a:lnTo>
                  <a:lnTo>
                    <a:pt x="242" y="46"/>
                  </a:lnTo>
                  <a:lnTo>
                    <a:pt x="282" y="30"/>
                  </a:lnTo>
                  <a:lnTo>
                    <a:pt x="324" y="16"/>
                  </a:lnTo>
                  <a:lnTo>
                    <a:pt x="368" y="8"/>
                  </a:lnTo>
                  <a:lnTo>
                    <a:pt x="412" y="2"/>
                  </a:lnTo>
                  <a:lnTo>
                    <a:pt x="460" y="0"/>
                  </a:lnTo>
                  <a:lnTo>
                    <a:pt x="460" y="0"/>
                  </a:lnTo>
                  <a:lnTo>
                    <a:pt x="494" y="0"/>
                  </a:lnTo>
                  <a:lnTo>
                    <a:pt x="526" y="4"/>
                  </a:lnTo>
                  <a:lnTo>
                    <a:pt x="560" y="8"/>
                  </a:lnTo>
                  <a:lnTo>
                    <a:pt x="592" y="16"/>
                  </a:lnTo>
                  <a:lnTo>
                    <a:pt x="622" y="24"/>
                  </a:lnTo>
                  <a:lnTo>
                    <a:pt x="652" y="34"/>
                  </a:lnTo>
                  <a:lnTo>
                    <a:pt x="680" y="46"/>
                  </a:lnTo>
                  <a:lnTo>
                    <a:pt x="708" y="60"/>
                  </a:lnTo>
                  <a:lnTo>
                    <a:pt x="734" y="76"/>
                  </a:lnTo>
                  <a:lnTo>
                    <a:pt x="760" y="92"/>
                  </a:lnTo>
                  <a:lnTo>
                    <a:pt x="782" y="110"/>
                  </a:lnTo>
                  <a:lnTo>
                    <a:pt x="804" y="130"/>
                  </a:lnTo>
                  <a:lnTo>
                    <a:pt x="824" y="150"/>
                  </a:lnTo>
                  <a:lnTo>
                    <a:pt x="844" y="172"/>
                  </a:lnTo>
                  <a:lnTo>
                    <a:pt x="860" y="194"/>
                  </a:lnTo>
                  <a:lnTo>
                    <a:pt x="874" y="218"/>
                  </a:lnTo>
                  <a:lnTo>
                    <a:pt x="874" y="218"/>
                  </a:lnTo>
                  <a:lnTo>
                    <a:pt x="892" y="208"/>
                  </a:lnTo>
                  <a:lnTo>
                    <a:pt x="910" y="198"/>
                  </a:lnTo>
                  <a:lnTo>
                    <a:pt x="930" y="192"/>
                  </a:lnTo>
                  <a:lnTo>
                    <a:pt x="950" y="184"/>
                  </a:lnTo>
                  <a:lnTo>
                    <a:pt x="970" y="180"/>
                  </a:lnTo>
                  <a:lnTo>
                    <a:pt x="990" y="176"/>
                  </a:lnTo>
                  <a:lnTo>
                    <a:pt x="1012" y="174"/>
                  </a:lnTo>
                  <a:lnTo>
                    <a:pt x="1034" y="172"/>
                  </a:lnTo>
                  <a:lnTo>
                    <a:pt x="1034" y="172"/>
                  </a:lnTo>
                  <a:lnTo>
                    <a:pt x="1064" y="174"/>
                  </a:lnTo>
                  <a:lnTo>
                    <a:pt x="1096" y="178"/>
                  </a:lnTo>
                  <a:lnTo>
                    <a:pt x="1124" y="186"/>
                  </a:lnTo>
                  <a:lnTo>
                    <a:pt x="1152" y="196"/>
                  </a:lnTo>
                  <a:lnTo>
                    <a:pt x="1180" y="210"/>
                  </a:lnTo>
                  <a:lnTo>
                    <a:pt x="1204" y="224"/>
                  </a:lnTo>
                  <a:lnTo>
                    <a:pt x="1228" y="242"/>
                  </a:lnTo>
                  <a:lnTo>
                    <a:pt x="1250" y="262"/>
                  </a:lnTo>
                  <a:lnTo>
                    <a:pt x="1270" y="284"/>
                  </a:lnTo>
                  <a:lnTo>
                    <a:pt x="1286" y="308"/>
                  </a:lnTo>
                  <a:lnTo>
                    <a:pt x="1302" y="332"/>
                  </a:lnTo>
                  <a:lnTo>
                    <a:pt x="1314" y="360"/>
                  </a:lnTo>
                  <a:lnTo>
                    <a:pt x="1326" y="388"/>
                  </a:lnTo>
                  <a:lnTo>
                    <a:pt x="1332" y="416"/>
                  </a:lnTo>
                  <a:lnTo>
                    <a:pt x="1338" y="446"/>
                  </a:lnTo>
                  <a:lnTo>
                    <a:pt x="1338" y="478"/>
                  </a:lnTo>
                  <a:lnTo>
                    <a:pt x="1338" y="478"/>
                  </a:lnTo>
                  <a:lnTo>
                    <a:pt x="1338" y="510"/>
                  </a:lnTo>
                  <a:lnTo>
                    <a:pt x="1332" y="540"/>
                  </a:lnTo>
                  <a:lnTo>
                    <a:pt x="1326" y="568"/>
                  </a:lnTo>
                  <a:lnTo>
                    <a:pt x="1314" y="596"/>
                  </a:lnTo>
                  <a:lnTo>
                    <a:pt x="1302" y="624"/>
                  </a:lnTo>
                  <a:lnTo>
                    <a:pt x="1286" y="648"/>
                  </a:lnTo>
                  <a:lnTo>
                    <a:pt x="1270" y="672"/>
                  </a:lnTo>
                  <a:lnTo>
                    <a:pt x="1250" y="694"/>
                  </a:lnTo>
                  <a:lnTo>
                    <a:pt x="1228" y="714"/>
                  </a:lnTo>
                  <a:lnTo>
                    <a:pt x="1204" y="732"/>
                  </a:lnTo>
                  <a:lnTo>
                    <a:pt x="1180" y="746"/>
                  </a:lnTo>
                  <a:lnTo>
                    <a:pt x="1152" y="760"/>
                  </a:lnTo>
                  <a:lnTo>
                    <a:pt x="1124" y="770"/>
                  </a:lnTo>
                  <a:lnTo>
                    <a:pt x="1096" y="778"/>
                  </a:lnTo>
                  <a:lnTo>
                    <a:pt x="1064" y="782"/>
                  </a:lnTo>
                  <a:lnTo>
                    <a:pt x="1034" y="784"/>
                  </a:lnTo>
                  <a:lnTo>
                    <a:pt x="1034" y="784"/>
                  </a:lnTo>
                  <a:lnTo>
                    <a:pt x="1014" y="782"/>
                  </a:lnTo>
                  <a:lnTo>
                    <a:pt x="996" y="780"/>
                  </a:lnTo>
                  <a:lnTo>
                    <a:pt x="958" y="774"/>
                  </a:lnTo>
                  <a:lnTo>
                    <a:pt x="922" y="762"/>
                  </a:lnTo>
                  <a:lnTo>
                    <a:pt x="890" y="748"/>
                  </a:lnTo>
                  <a:lnTo>
                    <a:pt x="858" y="728"/>
                  </a:lnTo>
                  <a:lnTo>
                    <a:pt x="830" y="706"/>
                  </a:lnTo>
                  <a:lnTo>
                    <a:pt x="804" y="680"/>
                  </a:lnTo>
                  <a:lnTo>
                    <a:pt x="782" y="652"/>
                  </a:lnTo>
                  <a:lnTo>
                    <a:pt x="782" y="652"/>
                  </a:lnTo>
                  <a:lnTo>
                    <a:pt x="760" y="668"/>
                  </a:lnTo>
                  <a:lnTo>
                    <a:pt x="738" y="684"/>
                  </a:lnTo>
                  <a:lnTo>
                    <a:pt x="714" y="698"/>
                  </a:lnTo>
                  <a:lnTo>
                    <a:pt x="688" y="710"/>
                  </a:lnTo>
                  <a:lnTo>
                    <a:pt x="662" y="722"/>
                  </a:lnTo>
                  <a:lnTo>
                    <a:pt x="634" y="732"/>
                  </a:lnTo>
                  <a:lnTo>
                    <a:pt x="606" y="742"/>
                  </a:lnTo>
                  <a:lnTo>
                    <a:pt x="576" y="750"/>
                  </a:lnTo>
                  <a:lnTo>
                    <a:pt x="576" y="750"/>
                  </a:lnTo>
                  <a:lnTo>
                    <a:pt x="544" y="754"/>
                  </a:lnTo>
                  <a:lnTo>
                    <a:pt x="510" y="758"/>
                  </a:lnTo>
                  <a:lnTo>
                    <a:pt x="510" y="758"/>
                  </a:lnTo>
                  <a:lnTo>
                    <a:pt x="532" y="836"/>
                  </a:lnTo>
                  <a:lnTo>
                    <a:pt x="564" y="934"/>
                  </a:lnTo>
                  <a:lnTo>
                    <a:pt x="564" y="934"/>
                  </a:lnTo>
                  <a:lnTo>
                    <a:pt x="566" y="942"/>
                  </a:lnTo>
                  <a:lnTo>
                    <a:pt x="566" y="950"/>
                  </a:lnTo>
                  <a:lnTo>
                    <a:pt x="562" y="958"/>
                  </a:lnTo>
                  <a:lnTo>
                    <a:pt x="556" y="966"/>
                  </a:lnTo>
                  <a:lnTo>
                    <a:pt x="556" y="966"/>
                  </a:lnTo>
                  <a:lnTo>
                    <a:pt x="552" y="970"/>
                  </a:lnTo>
                  <a:lnTo>
                    <a:pt x="546" y="972"/>
                  </a:lnTo>
                  <a:lnTo>
                    <a:pt x="534" y="976"/>
                  </a:lnTo>
                  <a:lnTo>
                    <a:pt x="534" y="976"/>
                  </a:lnTo>
                  <a:lnTo>
                    <a:pt x="524" y="974"/>
                  </a:lnTo>
                  <a:lnTo>
                    <a:pt x="524" y="974"/>
                  </a:lnTo>
                  <a:close/>
                  <a:moveTo>
                    <a:pt x="484" y="892"/>
                  </a:moveTo>
                  <a:lnTo>
                    <a:pt x="484" y="892"/>
                  </a:lnTo>
                  <a:lnTo>
                    <a:pt x="458" y="804"/>
                  </a:lnTo>
                  <a:lnTo>
                    <a:pt x="440" y="736"/>
                  </a:lnTo>
                  <a:lnTo>
                    <a:pt x="440" y="736"/>
                  </a:lnTo>
                  <a:lnTo>
                    <a:pt x="440" y="730"/>
                  </a:lnTo>
                  <a:lnTo>
                    <a:pt x="442" y="722"/>
                  </a:lnTo>
                  <a:lnTo>
                    <a:pt x="444" y="716"/>
                  </a:lnTo>
                  <a:lnTo>
                    <a:pt x="448" y="710"/>
                  </a:lnTo>
                  <a:lnTo>
                    <a:pt x="448" y="710"/>
                  </a:lnTo>
                  <a:lnTo>
                    <a:pt x="452" y="706"/>
                  </a:lnTo>
                  <a:lnTo>
                    <a:pt x="458" y="702"/>
                  </a:lnTo>
                  <a:lnTo>
                    <a:pt x="464" y="700"/>
                  </a:lnTo>
                  <a:lnTo>
                    <a:pt x="470" y="698"/>
                  </a:lnTo>
                  <a:lnTo>
                    <a:pt x="470" y="698"/>
                  </a:lnTo>
                  <a:lnTo>
                    <a:pt x="518" y="696"/>
                  </a:lnTo>
                  <a:lnTo>
                    <a:pt x="562" y="688"/>
                  </a:lnTo>
                  <a:lnTo>
                    <a:pt x="562" y="688"/>
                  </a:lnTo>
                  <a:lnTo>
                    <a:pt x="590" y="682"/>
                  </a:lnTo>
                  <a:lnTo>
                    <a:pt x="616" y="672"/>
                  </a:lnTo>
                  <a:lnTo>
                    <a:pt x="642" y="664"/>
                  </a:lnTo>
                  <a:lnTo>
                    <a:pt x="666" y="652"/>
                  </a:lnTo>
                  <a:lnTo>
                    <a:pt x="690" y="640"/>
                  </a:lnTo>
                  <a:lnTo>
                    <a:pt x="712" y="626"/>
                  </a:lnTo>
                  <a:lnTo>
                    <a:pt x="732" y="612"/>
                  </a:lnTo>
                  <a:lnTo>
                    <a:pt x="752" y="596"/>
                  </a:lnTo>
                  <a:lnTo>
                    <a:pt x="752" y="596"/>
                  </a:lnTo>
                  <a:lnTo>
                    <a:pt x="742" y="568"/>
                  </a:lnTo>
                  <a:lnTo>
                    <a:pt x="734" y="538"/>
                  </a:lnTo>
                  <a:lnTo>
                    <a:pt x="730" y="508"/>
                  </a:lnTo>
                  <a:lnTo>
                    <a:pt x="728" y="478"/>
                  </a:lnTo>
                  <a:lnTo>
                    <a:pt x="728" y="478"/>
                  </a:lnTo>
                  <a:lnTo>
                    <a:pt x="730" y="446"/>
                  </a:lnTo>
                  <a:lnTo>
                    <a:pt x="736" y="414"/>
                  </a:lnTo>
                  <a:lnTo>
                    <a:pt x="744" y="384"/>
                  </a:lnTo>
                  <a:lnTo>
                    <a:pt x="754" y="356"/>
                  </a:lnTo>
                  <a:lnTo>
                    <a:pt x="768" y="328"/>
                  </a:lnTo>
                  <a:lnTo>
                    <a:pt x="784" y="302"/>
                  </a:lnTo>
                  <a:lnTo>
                    <a:pt x="804" y="278"/>
                  </a:lnTo>
                  <a:lnTo>
                    <a:pt x="824" y="256"/>
                  </a:lnTo>
                  <a:lnTo>
                    <a:pt x="824" y="256"/>
                  </a:lnTo>
                  <a:lnTo>
                    <a:pt x="812" y="236"/>
                  </a:lnTo>
                  <a:lnTo>
                    <a:pt x="798" y="214"/>
                  </a:lnTo>
                  <a:lnTo>
                    <a:pt x="782" y="196"/>
                  </a:lnTo>
                  <a:lnTo>
                    <a:pt x="764" y="178"/>
                  </a:lnTo>
                  <a:lnTo>
                    <a:pt x="746" y="160"/>
                  </a:lnTo>
                  <a:lnTo>
                    <a:pt x="726" y="144"/>
                  </a:lnTo>
                  <a:lnTo>
                    <a:pt x="704" y="130"/>
                  </a:lnTo>
                  <a:lnTo>
                    <a:pt x="680" y="116"/>
                  </a:lnTo>
                  <a:lnTo>
                    <a:pt x="656" y="104"/>
                  </a:lnTo>
                  <a:lnTo>
                    <a:pt x="632" y="94"/>
                  </a:lnTo>
                  <a:lnTo>
                    <a:pt x="604" y="84"/>
                  </a:lnTo>
                  <a:lnTo>
                    <a:pt x="578" y="76"/>
                  </a:lnTo>
                  <a:lnTo>
                    <a:pt x="548" y="70"/>
                  </a:lnTo>
                  <a:lnTo>
                    <a:pt x="520" y="66"/>
                  </a:lnTo>
                  <a:lnTo>
                    <a:pt x="490" y="62"/>
                  </a:lnTo>
                  <a:lnTo>
                    <a:pt x="460" y="62"/>
                  </a:lnTo>
                  <a:lnTo>
                    <a:pt x="460" y="62"/>
                  </a:lnTo>
                  <a:lnTo>
                    <a:pt x="420" y="64"/>
                  </a:lnTo>
                  <a:lnTo>
                    <a:pt x="380" y="68"/>
                  </a:lnTo>
                  <a:lnTo>
                    <a:pt x="342" y="76"/>
                  </a:lnTo>
                  <a:lnTo>
                    <a:pt x="306" y="88"/>
                  </a:lnTo>
                  <a:lnTo>
                    <a:pt x="270" y="100"/>
                  </a:lnTo>
                  <a:lnTo>
                    <a:pt x="238" y="116"/>
                  </a:lnTo>
                  <a:lnTo>
                    <a:pt x="208" y="134"/>
                  </a:lnTo>
                  <a:lnTo>
                    <a:pt x="180" y="156"/>
                  </a:lnTo>
                  <a:lnTo>
                    <a:pt x="154" y="178"/>
                  </a:lnTo>
                  <a:lnTo>
                    <a:pt x="130" y="202"/>
                  </a:lnTo>
                  <a:lnTo>
                    <a:pt x="112" y="228"/>
                  </a:lnTo>
                  <a:lnTo>
                    <a:pt x="94" y="256"/>
                  </a:lnTo>
                  <a:lnTo>
                    <a:pt x="80" y="286"/>
                  </a:lnTo>
                  <a:lnTo>
                    <a:pt x="72" y="316"/>
                  </a:lnTo>
                  <a:lnTo>
                    <a:pt x="66" y="348"/>
                  </a:lnTo>
                  <a:lnTo>
                    <a:pt x="64" y="380"/>
                  </a:lnTo>
                  <a:lnTo>
                    <a:pt x="64" y="380"/>
                  </a:lnTo>
                  <a:lnTo>
                    <a:pt x="66" y="412"/>
                  </a:lnTo>
                  <a:lnTo>
                    <a:pt x="70" y="444"/>
                  </a:lnTo>
                  <a:lnTo>
                    <a:pt x="80" y="474"/>
                  </a:lnTo>
                  <a:lnTo>
                    <a:pt x="94" y="502"/>
                  </a:lnTo>
                  <a:lnTo>
                    <a:pt x="110" y="532"/>
                  </a:lnTo>
                  <a:lnTo>
                    <a:pt x="130" y="558"/>
                  </a:lnTo>
                  <a:lnTo>
                    <a:pt x="154" y="584"/>
                  </a:lnTo>
                  <a:lnTo>
                    <a:pt x="182" y="606"/>
                  </a:lnTo>
                  <a:lnTo>
                    <a:pt x="182" y="606"/>
                  </a:lnTo>
                  <a:lnTo>
                    <a:pt x="188" y="614"/>
                  </a:lnTo>
                  <a:lnTo>
                    <a:pt x="192" y="620"/>
                  </a:lnTo>
                  <a:lnTo>
                    <a:pt x="192" y="620"/>
                  </a:lnTo>
                  <a:lnTo>
                    <a:pt x="200" y="642"/>
                  </a:lnTo>
                  <a:lnTo>
                    <a:pt x="208" y="662"/>
                  </a:lnTo>
                  <a:lnTo>
                    <a:pt x="220" y="682"/>
                  </a:lnTo>
                  <a:lnTo>
                    <a:pt x="232" y="702"/>
                  </a:lnTo>
                  <a:lnTo>
                    <a:pt x="246" y="722"/>
                  </a:lnTo>
                  <a:lnTo>
                    <a:pt x="262" y="740"/>
                  </a:lnTo>
                  <a:lnTo>
                    <a:pt x="278" y="758"/>
                  </a:lnTo>
                  <a:lnTo>
                    <a:pt x="296" y="776"/>
                  </a:lnTo>
                  <a:lnTo>
                    <a:pt x="316" y="792"/>
                  </a:lnTo>
                  <a:lnTo>
                    <a:pt x="336" y="808"/>
                  </a:lnTo>
                  <a:lnTo>
                    <a:pt x="358" y="824"/>
                  </a:lnTo>
                  <a:lnTo>
                    <a:pt x="380" y="838"/>
                  </a:lnTo>
                  <a:lnTo>
                    <a:pt x="430" y="866"/>
                  </a:lnTo>
                  <a:lnTo>
                    <a:pt x="484" y="892"/>
                  </a:lnTo>
                  <a:lnTo>
                    <a:pt x="484"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4" name="Freeform 6"/>
            <p:cNvSpPr>
              <a:spLocks noEditPoints="1"/>
            </p:cNvSpPr>
            <p:nvPr/>
          </p:nvSpPr>
          <p:spPr bwMode="auto">
            <a:xfrm>
              <a:off x="4682" y="-22"/>
              <a:ext cx="1040" cy="1438"/>
            </a:xfrm>
            <a:custGeom>
              <a:avLst/>
              <a:gdLst>
                <a:gd name="T0" fmla="*/ 1038 w 1040"/>
                <a:gd name="T1" fmla="*/ 1340 h 1438"/>
                <a:gd name="T2" fmla="*/ 1006 w 1040"/>
                <a:gd name="T3" fmla="*/ 1356 h 1438"/>
                <a:gd name="T4" fmla="*/ 890 w 1040"/>
                <a:gd name="T5" fmla="*/ 1396 h 1438"/>
                <a:gd name="T6" fmla="*/ 746 w 1040"/>
                <a:gd name="T7" fmla="*/ 1424 h 1438"/>
                <a:gd name="T8" fmla="*/ 606 w 1040"/>
                <a:gd name="T9" fmla="*/ 1436 h 1438"/>
                <a:gd name="T10" fmla="*/ 496 w 1040"/>
                <a:gd name="T11" fmla="*/ 1436 h 1438"/>
                <a:gd name="T12" fmla="*/ 310 w 1040"/>
                <a:gd name="T13" fmla="*/ 1418 h 1438"/>
                <a:gd name="T14" fmla="*/ 98 w 1040"/>
                <a:gd name="T15" fmla="*/ 1374 h 1438"/>
                <a:gd name="T16" fmla="*/ 0 w 1040"/>
                <a:gd name="T17" fmla="*/ 1340 h 1438"/>
                <a:gd name="T18" fmla="*/ 2 w 1040"/>
                <a:gd name="T19" fmla="*/ 984 h 1438"/>
                <a:gd name="T20" fmla="*/ 30 w 1040"/>
                <a:gd name="T21" fmla="*/ 870 h 1438"/>
                <a:gd name="T22" fmla="*/ 88 w 1040"/>
                <a:gd name="T23" fmla="*/ 774 h 1438"/>
                <a:gd name="T24" fmla="*/ 172 w 1040"/>
                <a:gd name="T25" fmla="*/ 698 h 1438"/>
                <a:gd name="T26" fmla="*/ 274 w 1040"/>
                <a:gd name="T27" fmla="*/ 650 h 1438"/>
                <a:gd name="T28" fmla="*/ 390 w 1040"/>
                <a:gd name="T29" fmla="*/ 632 h 1438"/>
                <a:gd name="T30" fmla="*/ 690 w 1040"/>
                <a:gd name="T31" fmla="*/ 634 h 1438"/>
                <a:gd name="T32" fmla="*/ 802 w 1040"/>
                <a:gd name="T33" fmla="*/ 662 h 1438"/>
                <a:gd name="T34" fmla="*/ 898 w 1040"/>
                <a:gd name="T35" fmla="*/ 722 h 1438"/>
                <a:gd name="T36" fmla="*/ 974 w 1040"/>
                <a:gd name="T37" fmla="*/ 804 h 1438"/>
                <a:gd name="T38" fmla="*/ 1022 w 1040"/>
                <a:gd name="T39" fmla="*/ 906 h 1438"/>
                <a:gd name="T40" fmla="*/ 1040 w 1040"/>
                <a:gd name="T41" fmla="*/ 1022 h 1438"/>
                <a:gd name="T42" fmla="*/ 238 w 1040"/>
                <a:gd name="T43" fmla="*/ 424 h 1438"/>
                <a:gd name="T44" fmla="*/ 216 w 1040"/>
                <a:gd name="T45" fmla="*/ 336 h 1438"/>
                <a:gd name="T46" fmla="*/ 216 w 1040"/>
                <a:gd name="T47" fmla="*/ 274 h 1438"/>
                <a:gd name="T48" fmla="*/ 240 w 1040"/>
                <a:gd name="T49" fmla="*/ 184 h 1438"/>
                <a:gd name="T50" fmla="*/ 290 w 1040"/>
                <a:gd name="T51" fmla="*/ 106 h 1438"/>
                <a:gd name="T52" fmla="*/ 360 w 1040"/>
                <a:gd name="T53" fmla="*/ 46 h 1438"/>
                <a:gd name="T54" fmla="*/ 416 w 1040"/>
                <a:gd name="T55" fmla="*/ 20 h 1438"/>
                <a:gd name="T56" fmla="*/ 476 w 1040"/>
                <a:gd name="T57" fmla="*/ 4 h 1438"/>
                <a:gd name="T58" fmla="*/ 520 w 1040"/>
                <a:gd name="T59" fmla="*/ 0 h 1438"/>
                <a:gd name="T60" fmla="*/ 610 w 1040"/>
                <a:gd name="T61" fmla="*/ 14 h 1438"/>
                <a:gd name="T62" fmla="*/ 690 w 1040"/>
                <a:gd name="T63" fmla="*/ 52 h 1438"/>
                <a:gd name="T64" fmla="*/ 756 w 1040"/>
                <a:gd name="T65" fmla="*/ 112 h 1438"/>
                <a:gd name="T66" fmla="*/ 802 w 1040"/>
                <a:gd name="T67" fmla="*/ 188 h 1438"/>
                <a:gd name="T68" fmla="*/ 824 w 1040"/>
                <a:gd name="T69" fmla="*/ 274 h 1438"/>
                <a:gd name="T70" fmla="*/ 824 w 1040"/>
                <a:gd name="T71" fmla="*/ 338 h 1438"/>
                <a:gd name="T72" fmla="*/ 802 w 1040"/>
                <a:gd name="T73" fmla="*/ 424 h 1438"/>
                <a:gd name="T74" fmla="*/ 756 w 1040"/>
                <a:gd name="T75" fmla="*/ 500 h 1438"/>
                <a:gd name="T76" fmla="*/ 690 w 1040"/>
                <a:gd name="T77" fmla="*/ 560 h 1438"/>
                <a:gd name="T78" fmla="*/ 610 w 1040"/>
                <a:gd name="T79" fmla="*/ 598 h 1438"/>
                <a:gd name="T80" fmla="*/ 520 w 1040"/>
                <a:gd name="T81" fmla="*/ 612 h 1438"/>
                <a:gd name="T82" fmla="*/ 482 w 1040"/>
                <a:gd name="T83" fmla="*/ 608 h 1438"/>
                <a:gd name="T84" fmla="*/ 376 w 1040"/>
                <a:gd name="T85" fmla="*/ 576 h 1438"/>
                <a:gd name="T86" fmla="*/ 290 w 1040"/>
                <a:gd name="T87" fmla="*/ 508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0" h="1438">
                  <a:moveTo>
                    <a:pt x="1040" y="1022"/>
                  </a:moveTo>
                  <a:lnTo>
                    <a:pt x="1040" y="1340"/>
                  </a:lnTo>
                  <a:lnTo>
                    <a:pt x="1038" y="1340"/>
                  </a:lnTo>
                  <a:lnTo>
                    <a:pt x="1018" y="1350"/>
                  </a:lnTo>
                  <a:lnTo>
                    <a:pt x="1018" y="1350"/>
                  </a:lnTo>
                  <a:lnTo>
                    <a:pt x="1006" y="1356"/>
                  </a:lnTo>
                  <a:lnTo>
                    <a:pt x="982" y="1366"/>
                  </a:lnTo>
                  <a:lnTo>
                    <a:pt x="942" y="1380"/>
                  </a:lnTo>
                  <a:lnTo>
                    <a:pt x="890" y="1396"/>
                  </a:lnTo>
                  <a:lnTo>
                    <a:pt x="824" y="1412"/>
                  </a:lnTo>
                  <a:lnTo>
                    <a:pt x="786" y="1418"/>
                  </a:lnTo>
                  <a:lnTo>
                    <a:pt x="746" y="1424"/>
                  </a:lnTo>
                  <a:lnTo>
                    <a:pt x="702" y="1430"/>
                  </a:lnTo>
                  <a:lnTo>
                    <a:pt x="656" y="1434"/>
                  </a:lnTo>
                  <a:lnTo>
                    <a:pt x="606" y="1436"/>
                  </a:lnTo>
                  <a:lnTo>
                    <a:pt x="554" y="1438"/>
                  </a:lnTo>
                  <a:lnTo>
                    <a:pt x="554" y="1438"/>
                  </a:lnTo>
                  <a:lnTo>
                    <a:pt x="496" y="1436"/>
                  </a:lnTo>
                  <a:lnTo>
                    <a:pt x="438" y="1432"/>
                  </a:lnTo>
                  <a:lnTo>
                    <a:pt x="374" y="1428"/>
                  </a:lnTo>
                  <a:lnTo>
                    <a:pt x="310" y="1418"/>
                  </a:lnTo>
                  <a:lnTo>
                    <a:pt x="242" y="1406"/>
                  </a:lnTo>
                  <a:lnTo>
                    <a:pt x="172" y="1392"/>
                  </a:lnTo>
                  <a:lnTo>
                    <a:pt x="98" y="1374"/>
                  </a:lnTo>
                  <a:lnTo>
                    <a:pt x="22" y="1352"/>
                  </a:lnTo>
                  <a:lnTo>
                    <a:pt x="0" y="1344"/>
                  </a:lnTo>
                  <a:lnTo>
                    <a:pt x="0" y="1340"/>
                  </a:lnTo>
                  <a:lnTo>
                    <a:pt x="0" y="1022"/>
                  </a:lnTo>
                  <a:lnTo>
                    <a:pt x="0" y="1022"/>
                  </a:lnTo>
                  <a:lnTo>
                    <a:pt x="2" y="984"/>
                  </a:lnTo>
                  <a:lnTo>
                    <a:pt x="8" y="944"/>
                  </a:lnTo>
                  <a:lnTo>
                    <a:pt x="16" y="906"/>
                  </a:lnTo>
                  <a:lnTo>
                    <a:pt x="30" y="870"/>
                  </a:lnTo>
                  <a:lnTo>
                    <a:pt x="46" y="836"/>
                  </a:lnTo>
                  <a:lnTo>
                    <a:pt x="66" y="804"/>
                  </a:lnTo>
                  <a:lnTo>
                    <a:pt x="88" y="774"/>
                  </a:lnTo>
                  <a:lnTo>
                    <a:pt x="114" y="746"/>
                  </a:lnTo>
                  <a:lnTo>
                    <a:pt x="142" y="722"/>
                  </a:lnTo>
                  <a:lnTo>
                    <a:pt x="172" y="698"/>
                  </a:lnTo>
                  <a:lnTo>
                    <a:pt x="204" y="680"/>
                  </a:lnTo>
                  <a:lnTo>
                    <a:pt x="238" y="662"/>
                  </a:lnTo>
                  <a:lnTo>
                    <a:pt x="274" y="650"/>
                  </a:lnTo>
                  <a:lnTo>
                    <a:pt x="312" y="640"/>
                  </a:lnTo>
                  <a:lnTo>
                    <a:pt x="350" y="634"/>
                  </a:lnTo>
                  <a:lnTo>
                    <a:pt x="390" y="632"/>
                  </a:lnTo>
                  <a:lnTo>
                    <a:pt x="650" y="632"/>
                  </a:lnTo>
                  <a:lnTo>
                    <a:pt x="650" y="632"/>
                  </a:lnTo>
                  <a:lnTo>
                    <a:pt x="690" y="634"/>
                  </a:lnTo>
                  <a:lnTo>
                    <a:pt x="728" y="640"/>
                  </a:lnTo>
                  <a:lnTo>
                    <a:pt x="766" y="650"/>
                  </a:lnTo>
                  <a:lnTo>
                    <a:pt x="802" y="662"/>
                  </a:lnTo>
                  <a:lnTo>
                    <a:pt x="836" y="680"/>
                  </a:lnTo>
                  <a:lnTo>
                    <a:pt x="868" y="698"/>
                  </a:lnTo>
                  <a:lnTo>
                    <a:pt x="898" y="722"/>
                  </a:lnTo>
                  <a:lnTo>
                    <a:pt x="926" y="746"/>
                  </a:lnTo>
                  <a:lnTo>
                    <a:pt x="950" y="774"/>
                  </a:lnTo>
                  <a:lnTo>
                    <a:pt x="974" y="804"/>
                  </a:lnTo>
                  <a:lnTo>
                    <a:pt x="992" y="836"/>
                  </a:lnTo>
                  <a:lnTo>
                    <a:pt x="1010" y="870"/>
                  </a:lnTo>
                  <a:lnTo>
                    <a:pt x="1022" y="906"/>
                  </a:lnTo>
                  <a:lnTo>
                    <a:pt x="1032" y="944"/>
                  </a:lnTo>
                  <a:lnTo>
                    <a:pt x="1038" y="984"/>
                  </a:lnTo>
                  <a:lnTo>
                    <a:pt x="1040" y="1022"/>
                  </a:lnTo>
                  <a:lnTo>
                    <a:pt x="1040" y="1022"/>
                  </a:lnTo>
                  <a:close/>
                  <a:moveTo>
                    <a:pt x="238" y="424"/>
                  </a:moveTo>
                  <a:lnTo>
                    <a:pt x="238" y="424"/>
                  </a:lnTo>
                  <a:lnTo>
                    <a:pt x="228" y="396"/>
                  </a:lnTo>
                  <a:lnTo>
                    <a:pt x="220" y="366"/>
                  </a:lnTo>
                  <a:lnTo>
                    <a:pt x="216" y="336"/>
                  </a:lnTo>
                  <a:lnTo>
                    <a:pt x="214" y="306"/>
                  </a:lnTo>
                  <a:lnTo>
                    <a:pt x="214" y="306"/>
                  </a:lnTo>
                  <a:lnTo>
                    <a:pt x="216" y="274"/>
                  </a:lnTo>
                  <a:lnTo>
                    <a:pt x="222" y="242"/>
                  </a:lnTo>
                  <a:lnTo>
                    <a:pt x="230" y="212"/>
                  </a:lnTo>
                  <a:lnTo>
                    <a:pt x="240" y="184"/>
                  </a:lnTo>
                  <a:lnTo>
                    <a:pt x="254" y="156"/>
                  </a:lnTo>
                  <a:lnTo>
                    <a:pt x="270" y="130"/>
                  </a:lnTo>
                  <a:lnTo>
                    <a:pt x="290" y="106"/>
                  </a:lnTo>
                  <a:lnTo>
                    <a:pt x="310" y="84"/>
                  </a:lnTo>
                  <a:lnTo>
                    <a:pt x="360" y="46"/>
                  </a:lnTo>
                  <a:lnTo>
                    <a:pt x="360" y="46"/>
                  </a:lnTo>
                  <a:lnTo>
                    <a:pt x="378" y="36"/>
                  </a:lnTo>
                  <a:lnTo>
                    <a:pt x="396" y="26"/>
                  </a:lnTo>
                  <a:lnTo>
                    <a:pt x="416" y="20"/>
                  </a:lnTo>
                  <a:lnTo>
                    <a:pt x="436" y="12"/>
                  </a:lnTo>
                  <a:lnTo>
                    <a:pt x="456" y="8"/>
                  </a:lnTo>
                  <a:lnTo>
                    <a:pt x="476" y="4"/>
                  </a:lnTo>
                  <a:lnTo>
                    <a:pt x="498" y="2"/>
                  </a:lnTo>
                  <a:lnTo>
                    <a:pt x="520" y="0"/>
                  </a:lnTo>
                  <a:lnTo>
                    <a:pt x="520" y="0"/>
                  </a:lnTo>
                  <a:lnTo>
                    <a:pt x="550" y="2"/>
                  </a:lnTo>
                  <a:lnTo>
                    <a:pt x="582" y="6"/>
                  </a:lnTo>
                  <a:lnTo>
                    <a:pt x="610" y="14"/>
                  </a:lnTo>
                  <a:lnTo>
                    <a:pt x="638" y="24"/>
                  </a:lnTo>
                  <a:lnTo>
                    <a:pt x="666" y="38"/>
                  </a:lnTo>
                  <a:lnTo>
                    <a:pt x="690" y="52"/>
                  </a:lnTo>
                  <a:lnTo>
                    <a:pt x="714" y="70"/>
                  </a:lnTo>
                  <a:lnTo>
                    <a:pt x="736" y="90"/>
                  </a:lnTo>
                  <a:lnTo>
                    <a:pt x="756" y="112"/>
                  </a:lnTo>
                  <a:lnTo>
                    <a:pt x="772" y="136"/>
                  </a:lnTo>
                  <a:lnTo>
                    <a:pt x="788" y="160"/>
                  </a:lnTo>
                  <a:lnTo>
                    <a:pt x="802" y="188"/>
                  </a:lnTo>
                  <a:lnTo>
                    <a:pt x="812" y="216"/>
                  </a:lnTo>
                  <a:lnTo>
                    <a:pt x="818" y="244"/>
                  </a:lnTo>
                  <a:lnTo>
                    <a:pt x="824" y="274"/>
                  </a:lnTo>
                  <a:lnTo>
                    <a:pt x="824" y="306"/>
                  </a:lnTo>
                  <a:lnTo>
                    <a:pt x="824" y="306"/>
                  </a:lnTo>
                  <a:lnTo>
                    <a:pt x="824" y="338"/>
                  </a:lnTo>
                  <a:lnTo>
                    <a:pt x="818" y="368"/>
                  </a:lnTo>
                  <a:lnTo>
                    <a:pt x="812" y="396"/>
                  </a:lnTo>
                  <a:lnTo>
                    <a:pt x="802" y="424"/>
                  </a:lnTo>
                  <a:lnTo>
                    <a:pt x="788" y="452"/>
                  </a:lnTo>
                  <a:lnTo>
                    <a:pt x="772" y="476"/>
                  </a:lnTo>
                  <a:lnTo>
                    <a:pt x="756" y="500"/>
                  </a:lnTo>
                  <a:lnTo>
                    <a:pt x="736" y="522"/>
                  </a:lnTo>
                  <a:lnTo>
                    <a:pt x="714" y="542"/>
                  </a:lnTo>
                  <a:lnTo>
                    <a:pt x="690" y="560"/>
                  </a:lnTo>
                  <a:lnTo>
                    <a:pt x="666" y="574"/>
                  </a:lnTo>
                  <a:lnTo>
                    <a:pt x="638" y="588"/>
                  </a:lnTo>
                  <a:lnTo>
                    <a:pt x="610" y="598"/>
                  </a:lnTo>
                  <a:lnTo>
                    <a:pt x="582" y="606"/>
                  </a:lnTo>
                  <a:lnTo>
                    <a:pt x="550" y="610"/>
                  </a:lnTo>
                  <a:lnTo>
                    <a:pt x="520" y="612"/>
                  </a:lnTo>
                  <a:lnTo>
                    <a:pt x="520" y="612"/>
                  </a:lnTo>
                  <a:lnTo>
                    <a:pt x="500" y="610"/>
                  </a:lnTo>
                  <a:lnTo>
                    <a:pt x="482" y="608"/>
                  </a:lnTo>
                  <a:lnTo>
                    <a:pt x="444" y="602"/>
                  </a:lnTo>
                  <a:lnTo>
                    <a:pt x="408" y="590"/>
                  </a:lnTo>
                  <a:lnTo>
                    <a:pt x="376" y="576"/>
                  </a:lnTo>
                  <a:lnTo>
                    <a:pt x="344" y="556"/>
                  </a:lnTo>
                  <a:lnTo>
                    <a:pt x="316" y="534"/>
                  </a:lnTo>
                  <a:lnTo>
                    <a:pt x="290" y="508"/>
                  </a:lnTo>
                  <a:lnTo>
                    <a:pt x="268" y="480"/>
                  </a:lnTo>
                  <a:lnTo>
                    <a:pt x="238"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95" name="Group 9"/>
          <p:cNvGrpSpPr>
            <a:grpSpLocks noChangeAspect="1"/>
          </p:cNvGrpSpPr>
          <p:nvPr/>
        </p:nvGrpSpPr>
        <p:grpSpPr bwMode="auto">
          <a:xfrm>
            <a:off x="5879587" y="2071705"/>
            <a:ext cx="790438" cy="771912"/>
            <a:chOff x="3072" y="1410"/>
            <a:chExt cx="1536" cy="1500"/>
          </a:xfrm>
          <a:solidFill>
            <a:srgbClr val="E21B81"/>
          </a:solidFill>
        </p:grpSpPr>
        <p:sp>
          <p:nvSpPr>
            <p:cNvPr id="96"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7"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8"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99"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0"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
        <p:nvSpPr>
          <p:cNvPr id="101" name="Freeform 15"/>
          <p:cNvSpPr>
            <a:spLocks noEditPoints="1"/>
          </p:cNvSpPr>
          <p:nvPr/>
        </p:nvSpPr>
        <p:spPr bwMode="auto">
          <a:xfrm>
            <a:off x="5496801" y="3146773"/>
            <a:ext cx="881371" cy="620034"/>
          </a:xfrm>
          <a:custGeom>
            <a:avLst/>
            <a:gdLst>
              <a:gd name="T0" fmla="*/ 688 w 688"/>
              <a:gd name="T1" fmla="*/ 372 h 484"/>
              <a:gd name="T2" fmla="*/ 548 w 688"/>
              <a:gd name="T3" fmla="*/ 482 h 484"/>
              <a:gd name="T4" fmla="*/ 540 w 688"/>
              <a:gd name="T5" fmla="*/ 482 h 484"/>
              <a:gd name="T6" fmla="*/ 538 w 688"/>
              <a:gd name="T7" fmla="*/ 476 h 484"/>
              <a:gd name="T8" fmla="*/ 524 w 688"/>
              <a:gd name="T9" fmla="*/ 414 h 484"/>
              <a:gd name="T10" fmla="*/ 436 w 688"/>
              <a:gd name="T11" fmla="*/ 390 h 484"/>
              <a:gd name="T12" fmla="*/ 372 w 688"/>
              <a:gd name="T13" fmla="*/ 348 h 484"/>
              <a:gd name="T14" fmla="*/ 378 w 688"/>
              <a:gd name="T15" fmla="*/ 306 h 484"/>
              <a:gd name="T16" fmla="*/ 414 w 688"/>
              <a:gd name="T17" fmla="*/ 258 h 484"/>
              <a:gd name="T18" fmla="*/ 438 w 688"/>
              <a:gd name="T19" fmla="*/ 284 h 484"/>
              <a:gd name="T20" fmla="*/ 488 w 688"/>
              <a:gd name="T21" fmla="*/ 312 h 484"/>
              <a:gd name="T22" fmla="*/ 562 w 688"/>
              <a:gd name="T23" fmla="*/ 324 h 484"/>
              <a:gd name="T24" fmla="*/ 538 w 688"/>
              <a:gd name="T25" fmla="*/ 264 h 484"/>
              <a:gd name="T26" fmla="*/ 544 w 688"/>
              <a:gd name="T27" fmla="*/ 260 h 484"/>
              <a:gd name="T28" fmla="*/ 686 w 688"/>
              <a:gd name="T29" fmla="*/ 368 h 484"/>
              <a:gd name="T30" fmla="*/ 144 w 688"/>
              <a:gd name="T31" fmla="*/ 224 h 484"/>
              <a:gd name="T32" fmla="*/ 148 w 688"/>
              <a:gd name="T33" fmla="*/ 224 h 484"/>
              <a:gd name="T34" fmla="*/ 126 w 688"/>
              <a:gd name="T35" fmla="*/ 160 h 484"/>
              <a:gd name="T36" fmla="*/ 178 w 688"/>
              <a:gd name="T37" fmla="*/ 168 h 484"/>
              <a:gd name="T38" fmla="*/ 234 w 688"/>
              <a:gd name="T39" fmla="*/ 192 h 484"/>
              <a:gd name="T40" fmla="*/ 274 w 688"/>
              <a:gd name="T41" fmla="*/ 228 h 484"/>
              <a:gd name="T42" fmla="*/ 292 w 688"/>
              <a:gd name="T43" fmla="*/ 206 h 484"/>
              <a:gd name="T44" fmla="*/ 332 w 688"/>
              <a:gd name="T45" fmla="*/ 154 h 484"/>
              <a:gd name="T46" fmla="*/ 276 w 688"/>
              <a:gd name="T47" fmla="*/ 108 h 484"/>
              <a:gd name="T48" fmla="*/ 196 w 688"/>
              <a:gd name="T49" fmla="*/ 76 h 484"/>
              <a:gd name="T50" fmla="*/ 150 w 688"/>
              <a:gd name="T51" fmla="*/ 8 h 484"/>
              <a:gd name="T52" fmla="*/ 148 w 688"/>
              <a:gd name="T53" fmla="*/ 2 h 484"/>
              <a:gd name="T54" fmla="*/ 140 w 688"/>
              <a:gd name="T55" fmla="*/ 2 h 484"/>
              <a:gd name="T56" fmla="*/ 0 w 688"/>
              <a:gd name="T57" fmla="*/ 112 h 484"/>
              <a:gd name="T58" fmla="*/ 140 w 688"/>
              <a:gd name="T59" fmla="*/ 224 h 484"/>
              <a:gd name="T60" fmla="*/ 396 w 688"/>
              <a:gd name="T61" fmla="*/ 250 h 484"/>
              <a:gd name="T62" fmla="*/ 448 w 688"/>
              <a:gd name="T63" fmla="*/ 196 h 484"/>
              <a:gd name="T64" fmla="*/ 526 w 688"/>
              <a:gd name="T65" fmla="*/ 164 h 484"/>
              <a:gd name="T66" fmla="*/ 538 w 688"/>
              <a:gd name="T67" fmla="*/ 216 h 484"/>
              <a:gd name="T68" fmla="*/ 540 w 688"/>
              <a:gd name="T69" fmla="*/ 224 h 484"/>
              <a:gd name="T70" fmla="*/ 548 w 688"/>
              <a:gd name="T71" fmla="*/ 224 h 484"/>
              <a:gd name="T72" fmla="*/ 688 w 688"/>
              <a:gd name="T73" fmla="*/ 112 h 484"/>
              <a:gd name="T74" fmla="*/ 548 w 688"/>
              <a:gd name="T75" fmla="*/ 2 h 484"/>
              <a:gd name="T76" fmla="*/ 540 w 688"/>
              <a:gd name="T77" fmla="*/ 2 h 484"/>
              <a:gd name="T78" fmla="*/ 538 w 688"/>
              <a:gd name="T79" fmla="*/ 8 h 484"/>
              <a:gd name="T80" fmla="*/ 534 w 688"/>
              <a:gd name="T81" fmla="*/ 70 h 484"/>
              <a:gd name="T82" fmla="*/ 464 w 688"/>
              <a:gd name="T83" fmla="*/ 84 h 484"/>
              <a:gd name="T84" fmla="*/ 408 w 688"/>
              <a:gd name="T85" fmla="*/ 110 h 484"/>
              <a:gd name="T86" fmla="*/ 344 w 688"/>
              <a:gd name="T87" fmla="*/ 168 h 484"/>
              <a:gd name="T88" fmla="*/ 306 w 688"/>
              <a:gd name="T89" fmla="*/ 216 h 484"/>
              <a:gd name="T90" fmla="*/ 258 w 688"/>
              <a:gd name="T91" fmla="*/ 274 h 484"/>
              <a:gd name="T92" fmla="*/ 194 w 688"/>
              <a:gd name="T93" fmla="*/ 314 h 484"/>
              <a:gd name="T94" fmla="*/ 150 w 688"/>
              <a:gd name="T95" fmla="*/ 268 h 484"/>
              <a:gd name="T96" fmla="*/ 148 w 688"/>
              <a:gd name="T97" fmla="*/ 260 h 484"/>
              <a:gd name="T98" fmla="*/ 144 w 688"/>
              <a:gd name="T99" fmla="*/ 260 h 484"/>
              <a:gd name="T100" fmla="*/ 2 w 688"/>
              <a:gd name="T101" fmla="*/ 368 h 484"/>
              <a:gd name="T102" fmla="*/ 2 w 688"/>
              <a:gd name="T103" fmla="*/ 376 h 484"/>
              <a:gd name="T104" fmla="*/ 144 w 688"/>
              <a:gd name="T105" fmla="*/ 484 h 484"/>
              <a:gd name="T106" fmla="*/ 150 w 688"/>
              <a:gd name="T107" fmla="*/ 480 h 484"/>
              <a:gd name="T108" fmla="*/ 126 w 688"/>
              <a:gd name="T109" fmla="*/ 418 h 484"/>
              <a:gd name="T110" fmla="*/ 202 w 688"/>
              <a:gd name="T111" fmla="*/ 408 h 484"/>
              <a:gd name="T112" fmla="*/ 262 w 688"/>
              <a:gd name="T113" fmla="*/ 386 h 484"/>
              <a:gd name="T114" fmla="*/ 308 w 688"/>
              <a:gd name="T115" fmla="*/ 354 h 484"/>
              <a:gd name="T116" fmla="*/ 364 w 688"/>
              <a:gd name="T117" fmla="*/ 29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8" h="484">
                <a:moveTo>
                  <a:pt x="686" y="368"/>
                </a:moveTo>
                <a:lnTo>
                  <a:pt x="686" y="368"/>
                </a:lnTo>
                <a:lnTo>
                  <a:pt x="688" y="372"/>
                </a:lnTo>
                <a:lnTo>
                  <a:pt x="688" y="372"/>
                </a:lnTo>
                <a:lnTo>
                  <a:pt x="686" y="376"/>
                </a:lnTo>
                <a:lnTo>
                  <a:pt x="548" y="482"/>
                </a:lnTo>
                <a:lnTo>
                  <a:pt x="548" y="482"/>
                </a:lnTo>
                <a:lnTo>
                  <a:pt x="544" y="484"/>
                </a:lnTo>
                <a:lnTo>
                  <a:pt x="540" y="482"/>
                </a:lnTo>
                <a:lnTo>
                  <a:pt x="540" y="482"/>
                </a:lnTo>
                <a:lnTo>
                  <a:pt x="538" y="480"/>
                </a:lnTo>
                <a:lnTo>
                  <a:pt x="538" y="476"/>
                </a:lnTo>
                <a:lnTo>
                  <a:pt x="562" y="418"/>
                </a:lnTo>
                <a:lnTo>
                  <a:pt x="562" y="418"/>
                </a:lnTo>
                <a:lnTo>
                  <a:pt x="524" y="414"/>
                </a:lnTo>
                <a:lnTo>
                  <a:pt x="492" y="408"/>
                </a:lnTo>
                <a:lnTo>
                  <a:pt x="462" y="400"/>
                </a:lnTo>
                <a:lnTo>
                  <a:pt x="436" y="390"/>
                </a:lnTo>
                <a:lnTo>
                  <a:pt x="412" y="378"/>
                </a:lnTo>
                <a:lnTo>
                  <a:pt x="392" y="364"/>
                </a:lnTo>
                <a:lnTo>
                  <a:pt x="372" y="348"/>
                </a:lnTo>
                <a:lnTo>
                  <a:pt x="356" y="332"/>
                </a:lnTo>
                <a:lnTo>
                  <a:pt x="356" y="332"/>
                </a:lnTo>
                <a:lnTo>
                  <a:pt x="378" y="306"/>
                </a:lnTo>
                <a:lnTo>
                  <a:pt x="396" y="280"/>
                </a:lnTo>
                <a:lnTo>
                  <a:pt x="396" y="280"/>
                </a:lnTo>
                <a:lnTo>
                  <a:pt x="414" y="258"/>
                </a:lnTo>
                <a:lnTo>
                  <a:pt x="414" y="258"/>
                </a:lnTo>
                <a:lnTo>
                  <a:pt x="426" y="270"/>
                </a:lnTo>
                <a:lnTo>
                  <a:pt x="438" y="284"/>
                </a:lnTo>
                <a:lnTo>
                  <a:pt x="454" y="294"/>
                </a:lnTo>
                <a:lnTo>
                  <a:pt x="470" y="304"/>
                </a:lnTo>
                <a:lnTo>
                  <a:pt x="488" y="312"/>
                </a:lnTo>
                <a:lnTo>
                  <a:pt x="510" y="318"/>
                </a:lnTo>
                <a:lnTo>
                  <a:pt x="534" y="322"/>
                </a:lnTo>
                <a:lnTo>
                  <a:pt x="562" y="324"/>
                </a:lnTo>
                <a:lnTo>
                  <a:pt x="538" y="268"/>
                </a:lnTo>
                <a:lnTo>
                  <a:pt x="538" y="268"/>
                </a:lnTo>
                <a:lnTo>
                  <a:pt x="538" y="264"/>
                </a:lnTo>
                <a:lnTo>
                  <a:pt x="540" y="260"/>
                </a:lnTo>
                <a:lnTo>
                  <a:pt x="540" y="260"/>
                </a:lnTo>
                <a:lnTo>
                  <a:pt x="544" y="260"/>
                </a:lnTo>
                <a:lnTo>
                  <a:pt x="544" y="260"/>
                </a:lnTo>
                <a:lnTo>
                  <a:pt x="548" y="260"/>
                </a:lnTo>
                <a:lnTo>
                  <a:pt x="686" y="368"/>
                </a:lnTo>
                <a:close/>
                <a:moveTo>
                  <a:pt x="140" y="224"/>
                </a:moveTo>
                <a:lnTo>
                  <a:pt x="140" y="224"/>
                </a:lnTo>
                <a:lnTo>
                  <a:pt x="144" y="224"/>
                </a:lnTo>
                <a:lnTo>
                  <a:pt x="144" y="224"/>
                </a:lnTo>
                <a:lnTo>
                  <a:pt x="148" y="224"/>
                </a:lnTo>
                <a:lnTo>
                  <a:pt x="148" y="224"/>
                </a:lnTo>
                <a:lnTo>
                  <a:pt x="150" y="220"/>
                </a:lnTo>
                <a:lnTo>
                  <a:pt x="150" y="216"/>
                </a:lnTo>
                <a:lnTo>
                  <a:pt x="126" y="160"/>
                </a:lnTo>
                <a:lnTo>
                  <a:pt x="126" y="160"/>
                </a:lnTo>
                <a:lnTo>
                  <a:pt x="154" y="162"/>
                </a:lnTo>
                <a:lnTo>
                  <a:pt x="178" y="168"/>
                </a:lnTo>
                <a:lnTo>
                  <a:pt x="200" y="174"/>
                </a:lnTo>
                <a:lnTo>
                  <a:pt x="218" y="182"/>
                </a:lnTo>
                <a:lnTo>
                  <a:pt x="234" y="192"/>
                </a:lnTo>
                <a:lnTo>
                  <a:pt x="250" y="204"/>
                </a:lnTo>
                <a:lnTo>
                  <a:pt x="262" y="216"/>
                </a:lnTo>
                <a:lnTo>
                  <a:pt x="274" y="228"/>
                </a:lnTo>
                <a:lnTo>
                  <a:pt x="274" y="228"/>
                </a:lnTo>
                <a:lnTo>
                  <a:pt x="292" y="206"/>
                </a:lnTo>
                <a:lnTo>
                  <a:pt x="292" y="206"/>
                </a:lnTo>
                <a:lnTo>
                  <a:pt x="310" y="180"/>
                </a:lnTo>
                <a:lnTo>
                  <a:pt x="332" y="154"/>
                </a:lnTo>
                <a:lnTo>
                  <a:pt x="332" y="154"/>
                </a:lnTo>
                <a:lnTo>
                  <a:pt x="316" y="138"/>
                </a:lnTo>
                <a:lnTo>
                  <a:pt x="296" y="122"/>
                </a:lnTo>
                <a:lnTo>
                  <a:pt x="276" y="108"/>
                </a:lnTo>
                <a:lnTo>
                  <a:pt x="252" y="96"/>
                </a:lnTo>
                <a:lnTo>
                  <a:pt x="226" y="86"/>
                </a:lnTo>
                <a:lnTo>
                  <a:pt x="196" y="76"/>
                </a:lnTo>
                <a:lnTo>
                  <a:pt x="164" y="70"/>
                </a:lnTo>
                <a:lnTo>
                  <a:pt x="126" y="66"/>
                </a:lnTo>
                <a:lnTo>
                  <a:pt x="150" y="8"/>
                </a:lnTo>
                <a:lnTo>
                  <a:pt x="150" y="8"/>
                </a:lnTo>
                <a:lnTo>
                  <a:pt x="150" y="4"/>
                </a:lnTo>
                <a:lnTo>
                  <a:pt x="148" y="2"/>
                </a:lnTo>
                <a:lnTo>
                  <a:pt x="148" y="2"/>
                </a:lnTo>
                <a:lnTo>
                  <a:pt x="144" y="0"/>
                </a:lnTo>
                <a:lnTo>
                  <a:pt x="140" y="2"/>
                </a:lnTo>
                <a:lnTo>
                  <a:pt x="2" y="108"/>
                </a:lnTo>
                <a:lnTo>
                  <a:pt x="2" y="108"/>
                </a:lnTo>
                <a:lnTo>
                  <a:pt x="0" y="112"/>
                </a:lnTo>
                <a:lnTo>
                  <a:pt x="0" y="112"/>
                </a:lnTo>
                <a:lnTo>
                  <a:pt x="2" y="116"/>
                </a:lnTo>
                <a:lnTo>
                  <a:pt x="140" y="224"/>
                </a:lnTo>
                <a:close/>
                <a:moveTo>
                  <a:pt x="382" y="270"/>
                </a:moveTo>
                <a:lnTo>
                  <a:pt x="382" y="270"/>
                </a:lnTo>
                <a:lnTo>
                  <a:pt x="396" y="250"/>
                </a:lnTo>
                <a:lnTo>
                  <a:pt x="412" y="230"/>
                </a:lnTo>
                <a:lnTo>
                  <a:pt x="428" y="212"/>
                </a:lnTo>
                <a:lnTo>
                  <a:pt x="448" y="196"/>
                </a:lnTo>
                <a:lnTo>
                  <a:pt x="470" y="182"/>
                </a:lnTo>
                <a:lnTo>
                  <a:pt x="494" y="172"/>
                </a:lnTo>
                <a:lnTo>
                  <a:pt x="526" y="164"/>
                </a:lnTo>
                <a:lnTo>
                  <a:pt x="562" y="160"/>
                </a:lnTo>
                <a:lnTo>
                  <a:pt x="538" y="216"/>
                </a:lnTo>
                <a:lnTo>
                  <a:pt x="538" y="216"/>
                </a:lnTo>
                <a:lnTo>
                  <a:pt x="538" y="220"/>
                </a:lnTo>
                <a:lnTo>
                  <a:pt x="540" y="224"/>
                </a:lnTo>
                <a:lnTo>
                  <a:pt x="540" y="224"/>
                </a:lnTo>
                <a:lnTo>
                  <a:pt x="544" y="224"/>
                </a:lnTo>
                <a:lnTo>
                  <a:pt x="544" y="224"/>
                </a:lnTo>
                <a:lnTo>
                  <a:pt x="548" y="224"/>
                </a:lnTo>
                <a:lnTo>
                  <a:pt x="686" y="116"/>
                </a:lnTo>
                <a:lnTo>
                  <a:pt x="686" y="116"/>
                </a:lnTo>
                <a:lnTo>
                  <a:pt x="688" y="112"/>
                </a:lnTo>
                <a:lnTo>
                  <a:pt x="688" y="112"/>
                </a:lnTo>
                <a:lnTo>
                  <a:pt x="686" y="108"/>
                </a:lnTo>
                <a:lnTo>
                  <a:pt x="548" y="2"/>
                </a:lnTo>
                <a:lnTo>
                  <a:pt x="548" y="2"/>
                </a:lnTo>
                <a:lnTo>
                  <a:pt x="544" y="0"/>
                </a:lnTo>
                <a:lnTo>
                  <a:pt x="540" y="2"/>
                </a:lnTo>
                <a:lnTo>
                  <a:pt x="540" y="2"/>
                </a:lnTo>
                <a:lnTo>
                  <a:pt x="538" y="4"/>
                </a:lnTo>
                <a:lnTo>
                  <a:pt x="538" y="8"/>
                </a:lnTo>
                <a:lnTo>
                  <a:pt x="562" y="66"/>
                </a:lnTo>
                <a:lnTo>
                  <a:pt x="562" y="66"/>
                </a:lnTo>
                <a:lnTo>
                  <a:pt x="534" y="70"/>
                </a:lnTo>
                <a:lnTo>
                  <a:pt x="508" y="72"/>
                </a:lnTo>
                <a:lnTo>
                  <a:pt x="486" y="78"/>
                </a:lnTo>
                <a:lnTo>
                  <a:pt x="464" y="84"/>
                </a:lnTo>
                <a:lnTo>
                  <a:pt x="444" y="92"/>
                </a:lnTo>
                <a:lnTo>
                  <a:pt x="426" y="100"/>
                </a:lnTo>
                <a:lnTo>
                  <a:pt x="408" y="110"/>
                </a:lnTo>
                <a:lnTo>
                  <a:pt x="394" y="120"/>
                </a:lnTo>
                <a:lnTo>
                  <a:pt x="366" y="144"/>
                </a:lnTo>
                <a:lnTo>
                  <a:pt x="344" y="168"/>
                </a:lnTo>
                <a:lnTo>
                  <a:pt x="324" y="192"/>
                </a:lnTo>
                <a:lnTo>
                  <a:pt x="306" y="216"/>
                </a:lnTo>
                <a:lnTo>
                  <a:pt x="306" y="216"/>
                </a:lnTo>
                <a:lnTo>
                  <a:pt x="290" y="238"/>
                </a:lnTo>
                <a:lnTo>
                  <a:pt x="276" y="256"/>
                </a:lnTo>
                <a:lnTo>
                  <a:pt x="258" y="274"/>
                </a:lnTo>
                <a:lnTo>
                  <a:pt x="240" y="290"/>
                </a:lnTo>
                <a:lnTo>
                  <a:pt x="218" y="304"/>
                </a:lnTo>
                <a:lnTo>
                  <a:pt x="194" y="314"/>
                </a:lnTo>
                <a:lnTo>
                  <a:pt x="162" y="322"/>
                </a:lnTo>
                <a:lnTo>
                  <a:pt x="126" y="324"/>
                </a:lnTo>
                <a:lnTo>
                  <a:pt x="150" y="268"/>
                </a:lnTo>
                <a:lnTo>
                  <a:pt x="150" y="268"/>
                </a:lnTo>
                <a:lnTo>
                  <a:pt x="150" y="264"/>
                </a:lnTo>
                <a:lnTo>
                  <a:pt x="148" y="260"/>
                </a:lnTo>
                <a:lnTo>
                  <a:pt x="148" y="260"/>
                </a:lnTo>
                <a:lnTo>
                  <a:pt x="144" y="260"/>
                </a:lnTo>
                <a:lnTo>
                  <a:pt x="144" y="260"/>
                </a:lnTo>
                <a:lnTo>
                  <a:pt x="140" y="260"/>
                </a:lnTo>
                <a:lnTo>
                  <a:pt x="2" y="368"/>
                </a:lnTo>
                <a:lnTo>
                  <a:pt x="2" y="368"/>
                </a:lnTo>
                <a:lnTo>
                  <a:pt x="0" y="372"/>
                </a:lnTo>
                <a:lnTo>
                  <a:pt x="0" y="372"/>
                </a:lnTo>
                <a:lnTo>
                  <a:pt x="2" y="376"/>
                </a:lnTo>
                <a:lnTo>
                  <a:pt x="140" y="482"/>
                </a:lnTo>
                <a:lnTo>
                  <a:pt x="140" y="482"/>
                </a:lnTo>
                <a:lnTo>
                  <a:pt x="144" y="484"/>
                </a:lnTo>
                <a:lnTo>
                  <a:pt x="148" y="482"/>
                </a:lnTo>
                <a:lnTo>
                  <a:pt x="148" y="482"/>
                </a:lnTo>
                <a:lnTo>
                  <a:pt x="150" y="480"/>
                </a:lnTo>
                <a:lnTo>
                  <a:pt x="150" y="476"/>
                </a:lnTo>
                <a:lnTo>
                  <a:pt x="126" y="418"/>
                </a:lnTo>
                <a:lnTo>
                  <a:pt x="126" y="418"/>
                </a:lnTo>
                <a:lnTo>
                  <a:pt x="154" y="416"/>
                </a:lnTo>
                <a:lnTo>
                  <a:pt x="180" y="412"/>
                </a:lnTo>
                <a:lnTo>
                  <a:pt x="202" y="408"/>
                </a:lnTo>
                <a:lnTo>
                  <a:pt x="224" y="402"/>
                </a:lnTo>
                <a:lnTo>
                  <a:pt x="244" y="394"/>
                </a:lnTo>
                <a:lnTo>
                  <a:pt x="262" y="386"/>
                </a:lnTo>
                <a:lnTo>
                  <a:pt x="280" y="376"/>
                </a:lnTo>
                <a:lnTo>
                  <a:pt x="294" y="366"/>
                </a:lnTo>
                <a:lnTo>
                  <a:pt x="308" y="354"/>
                </a:lnTo>
                <a:lnTo>
                  <a:pt x="322" y="344"/>
                </a:lnTo>
                <a:lnTo>
                  <a:pt x="344" y="320"/>
                </a:lnTo>
                <a:lnTo>
                  <a:pt x="364" y="294"/>
                </a:lnTo>
                <a:lnTo>
                  <a:pt x="382" y="270"/>
                </a:lnTo>
                <a:lnTo>
                  <a:pt x="382" y="27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nvGrpSpPr>
          <p:cNvPr id="102" name="Group 41"/>
          <p:cNvGrpSpPr>
            <a:grpSpLocks noChangeAspect="1"/>
          </p:cNvGrpSpPr>
          <p:nvPr/>
        </p:nvGrpSpPr>
        <p:grpSpPr bwMode="auto">
          <a:xfrm>
            <a:off x="6943135" y="2100540"/>
            <a:ext cx="862788" cy="864507"/>
            <a:chOff x="2836" y="1154"/>
            <a:chExt cx="2008" cy="2012"/>
          </a:xfrm>
          <a:solidFill>
            <a:srgbClr val="E21B81"/>
          </a:solidFill>
        </p:grpSpPr>
        <p:sp>
          <p:nvSpPr>
            <p:cNvPr id="103" name="Freeform 5"/>
            <p:cNvSpPr>
              <a:spLocks noEditPoints="1"/>
            </p:cNvSpPr>
            <p:nvPr/>
          </p:nvSpPr>
          <p:spPr bwMode="auto">
            <a:xfrm>
              <a:off x="2836" y="1160"/>
              <a:ext cx="678" cy="676"/>
            </a:xfrm>
            <a:custGeom>
              <a:avLst/>
              <a:gdLst>
                <a:gd name="T0" fmla="*/ 330 w 678"/>
                <a:gd name="T1" fmla="*/ 652 h 676"/>
                <a:gd name="T2" fmla="*/ 388 w 678"/>
                <a:gd name="T3" fmla="*/ 648 h 676"/>
                <a:gd name="T4" fmla="*/ 442 w 678"/>
                <a:gd name="T5" fmla="*/ 632 h 676"/>
                <a:gd name="T6" fmla="*/ 492 w 678"/>
                <a:gd name="T7" fmla="*/ 608 h 676"/>
                <a:gd name="T8" fmla="*/ 536 w 678"/>
                <a:gd name="T9" fmla="*/ 576 h 676"/>
                <a:gd name="T10" fmla="*/ 636 w 678"/>
                <a:gd name="T11" fmla="*/ 676 h 676"/>
                <a:gd name="T12" fmla="*/ 656 w 678"/>
                <a:gd name="T13" fmla="*/ 654 h 676"/>
                <a:gd name="T14" fmla="*/ 578 w 678"/>
                <a:gd name="T15" fmla="*/ 534 h 676"/>
                <a:gd name="T16" fmla="*/ 594 w 678"/>
                <a:gd name="T17" fmla="*/ 512 h 676"/>
                <a:gd name="T18" fmla="*/ 622 w 678"/>
                <a:gd name="T19" fmla="*/ 464 h 676"/>
                <a:gd name="T20" fmla="*/ 642 w 678"/>
                <a:gd name="T21" fmla="*/ 412 h 676"/>
                <a:gd name="T22" fmla="*/ 652 w 678"/>
                <a:gd name="T23" fmla="*/ 358 h 676"/>
                <a:gd name="T24" fmla="*/ 654 w 678"/>
                <a:gd name="T25" fmla="*/ 328 h 676"/>
                <a:gd name="T26" fmla="*/ 648 w 678"/>
                <a:gd name="T27" fmla="*/ 262 h 676"/>
                <a:gd name="T28" fmla="*/ 628 w 678"/>
                <a:gd name="T29" fmla="*/ 200 h 676"/>
                <a:gd name="T30" fmla="*/ 598 w 678"/>
                <a:gd name="T31" fmla="*/ 144 h 676"/>
                <a:gd name="T32" fmla="*/ 558 w 678"/>
                <a:gd name="T33" fmla="*/ 96 h 676"/>
                <a:gd name="T34" fmla="*/ 508 w 678"/>
                <a:gd name="T35" fmla="*/ 56 h 676"/>
                <a:gd name="T36" fmla="*/ 452 w 678"/>
                <a:gd name="T37" fmla="*/ 24 h 676"/>
                <a:gd name="T38" fmla="*/ 390 w 678"/>
                <a:gd name="T39" fmla="*/ 6 h 676"/>
                <a:gd name="T40" fmla="*/ 324 w 678"/>
                <a:gd name="T41" fmla="*/ 0 h 676"/>
                <a:gd name="T42" fmla="*/ 290 w 678"/>
                <a:gd name="T43" fmla="*/ 0 h 676"/>
                <a:gd name="T44" fmla="*/ 226 w 678"/>
                <a:gd name="T45" fmla="*/ 14 h 676"/>
                <a:gd name="T46" fmla="*/ 168 w 678"/>
                <a:gd name="T47" fmla="*/ 38 h 676"/>
                <a:gd name="T48" fmla="*/ 116 w 678"/>
                <a:gd name="T49" fmla="*/ 74 h 676"/>
                <a:gd name="T50" fmla="*/ 74 w 678"/>
                <a:gd name="T51" fmla="*/ 118 h 676"/>
                <a:gd name="T52" fmla="*/ 38 w 678"/>
                <a:gd name="T53" fmla="*/ 172 h 676"/>
                <a:gd name="T54" fmla="*/ 14 w 678"/>
                <a:gd name="T55" fmla="*/ 230 h 676"/>
                <a:gd name="T56" fmla="*/ 2 w 678"/>
                <a:gd name="T57" fmla="*/ 294 h 676"/>
                <a:gd name="T58" fmla="*/ 0 w 678"/>
                <a:gd name="T59" fmla="*/ 328 h 676"/>
                <a:gd name="T60" fmla="*/ 8 w 678"/>
                <a:gd name="T61" fmla="*/ 394 h 676"/>
                <a:gd name="T62" fmla="*/ 26 w 678"/>
                <a:gd name="T63" fmla="*/ 454 h 676"/>
                <a:gd name="T64" fmla="*/ 56 w 678"/>
                <a:gd name="T65" fmla="*/ 508 h 676"/>
                <a:gd name="T66" fmla="*/ 96 w 678"/>
                <a:gd name="T67" fmla="*/ 556 h 676"/>
                <a:gd name="T68" fmla="*/ 146 w 678"/>
                <a:gd name="T69" fmla="*/ 596 h 676"/>
                <a:gd name="T70" fmla="*/ 202 w 678"/>
                <a:gd name="T71" fmla="*/ 626 h 676"/>
                <a:gd name="T72" fmla="*/ 264 w 678"/>
                <a:gd name="T73" fmla="*/ 646 h 676"/>
                <a:gd name="T74" fmla="*/ 330 w 678"/>
                <a:gd name="T75" fmla="*/ 652 h 676"/>
                <a:gd name="T76" fmla="*/ 330 w 678"/>
                <a:gd name="T77" fmla="*/ 652 h 676"/>
                <a:gd name="T78" fmla="*/ 288 w 678"/>
                <a:gd name="T79" fmla="*/ 270 h 676"/>
                <a:gd name="T80" fmla="*/ 288 w 678"/>
                <a:gd name="T81" fmla="*/ 234 h 676"/>
                <a:gd name="T82" fmla="*/ 292 w 678"/>
                <a:gd name="T83" fmla="*/ 202 h 676"/>
                <a:gd name="T84" fmla="*/ 306 w 678"/>
                <a:gd name="T85" fmla="*/ 178 h 676"/>
                <a:gd name="T86" fmla="*/ 328 w 678"/>
                <a:gd name="T87" fmla="*/ 164 h 676"/>
                <a:gd name="T88" fmla="*/ 366 w 678"/>
                <a:gd name="T89" fmla="*/ 158 h 676"/>
                <a:gd name="T90" fmla="*/ 412 w 678"/>
                <a:gd name="T91" fmla="*/ 216 h 676"/>
                <a:gd name="T92" fmla="*/ 384 w 678"/>
                <a:gd name="T93" fmla="*/ 216 h 676"/>
                <a:gd name="T94" fmla="*/ 366 w 678"/>
                <a:gd name="T95" fmla="*/ 220 h 676"/>
                <a:gd name="T96" fmla="*/ 360 w 678"/>
                <a:gd name="T97" fmla="*/ 230 h 676"/>
                <a:gd name="T98" fmla="*/ 360 w 678"/>
                <a:gd name="T99" fmla="*/ 270 h 676"/>
                <a:gd name="T100" fmla="*/ 406 w 678"/>
                <a:gd name="T101" fmla="*/ 328 h 676"/>
                <a:gd name="T102" fmla="*/ 354 w 678"/>
                <a:gd name="T103" fmla="*/ 494 h 676"/>
                <a:gd name="T104" fmla="*/ 282 w 678"/>
                <a:gd name="T105" fmla="*/ 328 h 676"/>
                <a:gd name="T106" fmla="*/ 248 w 678"/>
                <a:gd name="T107" fmla="*/ 270 h 676"/>
                <a:gd name="T108" fmla="*/ 254 w 678"/>
                <a:gd name="T109" fmla="*/ 27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8" h="676">
                  <a:moveTo>
                    <a:pt x="330" y="652"/>
                  </a:moveTo>
                  <a:lnTo>
                    <a:pt x="330" y="652"/>
                  </a:lnTo>
                  <a:lnTo>
                    <a:pt x="358" y="652"/>
                  </a:lnTo>
                  <a:lnTo>
                    <a:pt x="388" y="648"/>
                  </a:lnTo>
                  <a:lnTo>
                    <a:pt x="414" y="640"/>
                  </a:lnTo>
                  <a:lnTo>
                    <a:pt x="442" y="632"/>
                  </a:lnTo>
                  <a:lnTo>
                    <a:pt x="468" y="620"/>
                  </a:lnTo>
                  <a:lnTo>
                    <a:pt x="492" y="608"/>
                  </a:lnTo>
                  <a:lnTo>
                    <a:pt x="516" y="592"/>
                  </a:lnTo>
                  <a:lnTo>
                    <a:pt x="536" y="576"/>
                  </a:lnTo>
                  <a:lnTo>
                    <a:pt x="636" y="676"/>
                  </a:lnTo>
                  <a:lnTo>
                    <a:pt x="636" y="676"/>
                  </a:lnTo>
                  <a:lnTo>
                    <a:pt x="646" y="664"/>
                  </a:lnTo>
                  <a:lnTo>
                    <a:pt x="656" y="654"/>
                  </a:lnTo>
                  <a:lnTo>
                    <a:pt x="678" y="634"/>
                  </a:lnTo>
                  <a:lnTo>
                    <a:pt x="578" y="534"/>
                  </a:lnTo>
                  <a:lnTo>
                    <a:pt x="578" y="534"/>
                  </a:lnTo>
                  <a:lnTo>
                    <a:pt x="594" y="512"/>
                  </a:lnTo>
                  <a:lnTo>
                    <a:pt x="610" y="488"/>
                  </a:lnTo>
                  <a:lnTo>
                    <a:pt x="622" y="464"/>
                  </a:lnTo>
                  <a:lnTo>
                    <a:pt x="634" y="438"/>
                  </a:lnTo>
                  <a:lnTo>
                    <a:pt x="642" y="412"/>
                  </a:lnTo>
                  <a:lnTo>
                    <a:pt x="648" y="384"/>
                  </a:lnTo>
                  <a:lnTo>
                    <a:pt x="652" y="358"/>
                  </a:lnTo>
                  <a:lnTo>
                    <a:pt x="654" y="328"/>
                  </a:lnTo>
                  <a:lnTo>
                    <a:pt x="654" y="328"/>
                  </a:lnTo>
                  <a:lnTo>
                    <a:pt x="652" y="294"/>
                  </a:lnTo>
                  <a:lnTo>
                    <a:pt x="648" y="262"/>
                  </a:lnTo>
                  <a:lnTo>
                    <a:pt x="640" y="230"/>
                  </a:lnTo>
                  <a:lnTo>
                    <a:pt x="628" y="200"/>
                  </a:lnTo>
                  <a:lnTo>
                    <a:pt x="614" y="172"/>
                  </a:lnTo>
                  <a:lnTo>
                    <a:pt x="598" y="144"/>
                  </a:lnTo>
                  <a:lnTo>
                    <a:pt x="578" y="118"/>
                  </a:lnTo>
                  <a:lnTo>
                    <a:pt x="558" y="96"/>
                  </a:lnTo>
                  <a:lnTo>
                    <a:pt x="534" y="74"/>
                  </a:lnTo>
                  <a:lnTo>
                    <a:pt x="508" y="56"/>
                  </a:lnTo>
                  <a:lnTo>
                    <a:pt x="482" y="38"/>
                  </a:lnTo>
                  <a:lnTo>
                    <a:pt x="452" y="24"/>
                  </a:lnTo>
                  <a:lnTo>
                    <a:pt x="422" y="14"/>
                  </a:lnTo>
                  <a:lnTo>
                    <a:pt x="390" y="6"/>
                  </a:lnTo>
                  <a:lnTo>
                    <a:pt x="358" y="0"/>
                  </a:lnTo>
                  <a:lnTo>
                    <a:pt x="324" y="0"/>
                  </a:lnTo>
                  <a:lnTo>
                    <a:pt x="324" y="0"/>
                  </a:lnTo>
                  <a:lnTo>
                    <a:pt x="290" y="0"/>
                  </a:lnTo>
                  <a:lnTo>
                    <a:pt x="258" y="6"/>
                  </a:lnTo>
                  <a:lnTo>
                    <a:pt x="226" y="14"/>
                  </a:lnTo>
                  <a:lnTo>
                    <a:pt x="196" y="24"/>
                  </a:lnTo>
                  <a:lnTo>
                    <a:pt x="168" y="38"/>
                  </a:lnTo>
                  <a:lnTo>
                    <a:pt x="142" y="56"/>
                  </a:lnTo>
                  <a:lnTo>
                    <a:pt x="116" y="74"/>
                  </a:lnTo>
                  <a:lnTo>
                    <a:pt x="94" y="96"/>
                  </a:lnTo>
                  <a:lnTo>
                    <a:pt x="74" y="118"/>
                  </a:lnTo>
                  <a:lnTo>
                    <a:pt x="54" y="144"/>
                  </a:lnTo>
                  <a:lnTo>
                    <a:pt x="38" y="172"/>
                  </a:lnTo>
                  <a:lnTo>
                    <a:pt x="26" y="200"/>
                  </a:lnTo>
                  <a:lnTo>
                    <a:pt x="14" y="230"/>
                  </a:lnTo>
                  <a:lnTo>
                    <a:pt x="6" y="262"/>
                  </a:lnTo>
                  <a:lnTo>
                    <a:pt x="2" y="294"/>
                  </a:lnTo>
                  <a:lnTo>
                    <a:pt x="0" y="328"/>
                  </a:lnTo>
                  <a:lnTo>
                    <a:pt x="0" y="328"/>
                  </a:lnTo>
                  <a:lnTo>
                    <a:pt x="2" y="362"/>
                  </a:lnTo>
                  <a:lnTo>
                    <a:pt x="8" y="394"/>
                  </a:lnTo>
                  <a:lnTo>
                    <a:pt x="16" y="424"/>
                  </a:lnTo>
                  <a:lnTo>
                    <a:pt x="26" y="454"/>
                  </a:lnTo>
                  <a:lnTo>
                    <a:pt x="40" y="482"/>
                  </a:lnTo>
                  <a:lnTo>
                    <a:pt x="56" y="508"/>
                  </a:lnTo>
                  <a:lnTo>
                    <a:pt x="76" y="534"/>
                  </a:lnTo>
                  <a:lnTo>
                    <a:pt x="96" y="556"/>
                  </a:lnTo>
                  <a:lnTo>
                    <a:pt x="120" y="578"/>
                  </a:lnTo>
                  <a:lnTo>
                    <a:pt x="146" y="596"/>
                  </a:lnTo>
                  <a:lnTo>
                    <a:pt x="172" y="612"/>
                  </a:lnTo>
                  <a:lnTo>
                    <a:pt x="202" y="626"/>
                  </a:lnTo>
                  <a:lnTo>
                    <a:pt x="232" y="638"/>
                  </a:lnTo>
                  <a:lnTo>
                    <a:pt x="264" y="646"/>
                  </a:lnTo>
                  <a:lnTo>
                    <a:pt x="296" y="650"/>
                  </a:lnTo>
                  <a:lnTo>
                    <a:pt x="330" y="652"/>
                  </a:lnTo>
                  <a:lnTo>
                    <a:pt x="330" y="652"/>
                  </a:lnTo>
                  <a:lnTo>
                    <a:pt x="330" y="652"/>
                  </a:lnTo>
                  <a:close/>
                  <a:moveTo>
                    <a:pt x="254" y="270"/>
                  </a:moveTo>
                  <a:lnTo>
                    <a:pt x="288" y="270"/>
                  </a:lnTo>
                  <a:lnTo>
                    <a:pt x="288" y="234"/>
                  </a:lnTo>
                  <a:lnTo>
                    <a:pt x="288" y="234"/>
                  </a:lnTo>
                  <a:lnTo>
                    <a:pt x="290" y="218"/>
                  </a:lnTo>
                  <a:lnTo>
                    <a:pt x="292" y="202"/>
                  </a:lnTo>
                  <a:lnTo>
                    <a:pt x="298" y="190"/>
                  </a:lnTo>
                  <a:lnTo>
                    <a:pt x="306" y="178"/>
                  </a:lnTo>
                  <a:lnTo>
                    <a:pt x="316" y="170"/>
                  </a:lnTo>
                  <a:lnTo>
                    <a:pt x="328" y="164"/>
                  </a:lnTo>
                  <a:lnTo>
                    <a:pt x="346" y="160"/>
                  </a:lnTo>
                  <a:lnTo>
                    <a:pt x="366" y="158"/>
                  </a:lnTo>
                  <a:lnTo>
                    <a:pt x="412" y="158"/>
                  </a:lnTo>
                  <a:lnTo>
                    <a:pt x="412" y="216"/>
                  </a:lnTo>
                  <a:lnTo>
                    <a:pt x="384" y="216"/>
                  </a:lnTo>
                  <a:lnTo>
                    <a:pt x="384" y="216"/>
                  </a:lnTo>
                  <a:lnTo>
                    <a:pt x="370" y="218"/>
                  </a:lnTo>
                  <a:lnTo>
                    <a:pt x="366" y="220"/>
                  </a:lnTo>
                  <a:lnTo>
                    <a:pt x="362" y="222"/>
                  </a:lnTo>
                  <a:lnTo>
                    <a:pt x="360" y="230"/>
                  </a:lnTo>
                  <a:lnTo>
                    <a:pt x="360" y="240"/>
                  </a:lnTo>
                  <a:lnTo>
                    <a:pt x="360" y="270"/>
                  </a:lnTo>
                  <a:lnTo>
                    <a:pt x="412" y="270"/>
                  </a:lnTo>
                  <a:lnTo>
                    <a:pt x="406" y="328"/>
                  </a:lnTo>
                  <a:lnTo>
                    <a:pt x="354" y="328"/>
                  </a:lnTo>
                  <a:lnTo>
                    <a:pt x="354" y="494"/>
                  </a:lnTo>
                  <a:lnTo>
                    <a:pt x="282" y="494"/>
                  </a:lnTo>
                  <a:lnTo>
                    <a:pt x="282" y="328"/>
                  </a:lnTo>
                  <a:lnTo>
                    <a:pt x="248" y="328"/>
                  </a:lnTo>
                  <a:lnTo>
                    <a:pt x="248" y="270"/>
                  </a:lnTo>
                  <a:lnTo>
                    <a:pt x="254" y="270"/>
                  </a:lnTo>
                  <a:lnTo>
                    <a:pt x="25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4" name="Freeform 6"/>
            <p:cNvSpPr>
              <a:spLocks/>
            </p:cNvSpPr>
            <p:nvPr/>
          </p:nvSpPr>
          <p:spPr bwMode="auto">
            <a:xfrm>
              <a:off x="3514" y="1836"/>
              <a:ext cx="652" cy="654"/>
            </a:xfrm>
            <a:custGeom>
              <a:avLst/>
              <a:gdLst>
                <a:gd name="T0" fmla="*/ 618 w 652"/>
                <a:gd name="T1" fmla="*/ 480 h 654"/>
                <a:gd name="T2" fmla="*/ 600 w 652"/>
                <a:gd name="T3" fmla="*/ 470 h 654"/>
                <a:gd name="T4" fmla="*/ 446 w 652"/>
                <a:gd name="T5" fmla="*/ 424 h 654"/>
                <a:gd name="T6" fmla="*/ 436 w 652"/>
                <a:gd name="T7" fmla="*/ 414 h 654"/>
                <a:gd name="T8" fmla="*/ 430 w 652"/>
                <a:gd name="T9" fmla="*/ 388 h 654"/>
                <a:gd name="T10" fmla="*/ 424 w 652"/>
                <a:gd name="T11" fmla="*/ 372 h 654"/>
                <a:gd name="T12" fmla="*/ 414 w 652"/>
                <a:gd name="T13" fmla="*/ 370 h 654"/>
                <a:gd name="T14" fmla="*/ 412 w 652"/>
                <a:gd name="T15" fmla="*/ 364 h 654"/>
                <a:gd name="T16" fmla="*/ 406 w 652"/>
                <a:gd name="T17" fmla="*/ 324 h 654"/>
                <a:gd name="T18" fmla="*/ 410 w 652"/>
                <a:gd name="T19" fmla="*/ 316 h 654"/>
                <a:gd name="T20" fmla="*/ 418 w 652"/>
                <a:gd name="T21" fmla="*/ 302 h 654"/>
                <a:gd name="T22" fmla="*/ 434 w 652"/>
                <a:gd name="T23" fmla="*/ 254 h 654"/>
                <a:gd name="T24" fmla="*/ 438 w 652"/>
                <a:gd name="T25" fmla="*/ 240 h 654"/>
                <a:gd name="T26" fmla="*/ 440 w 652"/>
                <a:gd name="T27" fmla="*/ 236 h 654"/>
                <a:gd name="T28" fmla="*/ 446 w 652"/>
                <a:gd name="T29" fmla="*/ 206 h 654"/>
                <a:gd name="T30" fmla="*/ 448 w 652"/>
                <a:gd name="T31" fmla="*/ 180 h 654"/>
                <a:gd name="T32" fmla="*/ 440 w 652"/>
                <a:gd name="T33" fmla="*/ 176 h 654"/>
                <a:gd name="T34" fmla="*/ 434 w 652"/>
                <a:gd name="T35" fmla="*/ 164 h 654"/>
                <a:gd name="T36" fmla="*/ 434 w 652"/>
                <a:gd name="T37" fmla="*/ 86 h 654"/>
                <a:gd name="T38" fmla="*/ 416 w 652"/>
                <a:gd name="T39" fmla="*/ 54 h 654"/>
                <a:gd name="T40" fmla="*/ 386 w 652"/>
                <a:gd name="T41" fmla="*/ 34 h 654"/>
                <a:gd name="T42" fmla="*/ 376 w 652"/>
                <a:gd name="T43" fmla="*/ 30 h 654"/>
                <a:gd name="T44" fmla="*/ 372 w 652"/>
                <a:gd name="T45" fmla="*/ 16 h 654"/>
                <a:gd name="T46" fmla="*/ 384 w 652"/>
                <a:gd name="T47" fmla="*/ 6 h 654"/>
                <a:gd name="T48" fmla="*/ 388 w 652"/>
                <a:gd name="T49" fmla="*/ 0 h 654"/>
                <a:gd name="T50" fmla="*/ 356 w 652"/>
                <a:gd name="T51" fmla="*/ 4 h 654"/>
                <a:gd name="T52" fmla="*/ 302 w 652"/>
                <a:gd name="T53" fmla="*/ 18 h 654"/>
                <a:gd name="T54" fmla="*/ 240 w 652"/>
                <a:gd name="T55" fmla="*/ 46 h 654"/>
                <a:gd name="T56" fmla="*/ 220 w 652"/>
                <a:gd name="T57" fmla="*/ 70 h 654"/>
                <a:gd name="T58" fmla="*/ 212 w 652"/>
                <a:gd name="T59" fmla="*/ 100 h 654"/>
                <a:gd name="T60" fmla="*/ 210 w 652"/>
                <a:gd name="T61" fmla="*/ 178 h 654"/>
                <a:gd name="T62" fmla="*/ 206 w 652"/>
                <a:gd name="T63" fmla="*/ 176 h 654"/>
                <a:gd name="T64" fmla="*/ 196 w 652"/>
                <a:gd name="T65" fmla="*/ 184 h 654"/>
                <a:gd name="T66" fmla="*/ 200 w 652"/>
                <a:gd name="T67" fmla="*/ 206 h 654"/>
                <a:gd name="T68" fmla="*/ 212 w 652"/>
                <a:gd name="T69" fmla="*/ 236 h 654"/>
                <a:gd name="T70" fmla="*/ 214 w 652"/>
                <a:gd name="T71" fmla="*/ 240 h 654"/>
                <a:gd name="T72" fmla="*/ 226 w 652"/>
                <a:gd name="T73" fmla="*/ 276 h 654"/>
                <a:gd name="T74" fmla="*/ 240 w 652"/>
                <a:gd name="T75" fmla="*/ 312 h 654"/>
                <a:gd name="T76" fmla="*/ 246 w 652"/>
                <a:gd name="T77" fmla="*/ 324 h 654"/>
                <a:gd name="T78" fmla="*/ 244 w 652"/>
                <a:gd name="T79" fmla="*/ 356 h 654"/>
                <a:gd name="T80" fmla="*/ 240 w 652"/>
                <a:gd name="T81" fmla="*/ 368 h 654"/>
                <a:gd name="T82" fmla="*/ 234 w 652"/>
                <a:gd name="T83" fmla="*/ 370 h 654"/>
                <a:gd name="T84" fmla="*/ 224 w 652"/>
                <a:gd name="T85" fmla="*/ 380 h 654"/>
                <a:gd name="T86" fmla="*/ 222 w 652"/>
                <a:gd name="T87" fmla="*/ 402 h 654"/>
                <a:gd name="T88" fmla="*/ 206 w 652"/>
                <a:gd name="T89" fmla="*/ 424 h 654"/>
                <a:gd name="T90" fmla="*/ 90 w 652"/>
                <a:gd name="T91" fmla="*/ 462 h 654"/>
                <a:gd name="T92" fmla="*/ 46 w 652"/>
                <a:gd name="T93" fmla="*/ 476 h 654"/>
                <a:gd name="T94" fmla="*/ 0 w 652"/>
                <a:gd name="T95" fmla="*/ 560 h 654"/>
                <a:gd name="T96" fmla="*/ 40 w 652"/>
                <a:gd name="T97" fmla="*/ 562 h 654"/>
                <a:gd name="T98" fmla="*/ 114 w 652"/>
                <a:gd name="T99" fmla="*/ 582 h 654"/>
                <a:gd name="T100" fmla="*/ 216 w 652"/>
                <a:gd name="T101" fmla="*/ 628 h 654"/>
                <a:gd name="T102" fmla="*/ 300 w 652"/>
                <a:gd name="T103" fmla="*/ 654 h 654"/>
                <a:gd name="T104" fmla="*/ 382 w 652"/>
                <a:gd name="T105" fmla="*/ 650 h 654"/>
                <a:gd name="T106" fmla="*/ 484 w 652"/>
                <a:gd name="T107" fmla="*/ 616 h 654"/>
                <a:gd name="T108" fmla="*/ 590 w 652"/>
                <a:gd name="T109" fmla="*/ 572 h 654"/>
                <a:gd name="T110" fmla="*/ 652 w 652"/>
                <a:gd name="T111" fmla="*/ 56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4">
                  <a:moveTo>
                    <a:pt x="624" y="488"/>
                  </a:moveTo>
                  <a:lnTo>
                    <a:pt x="624" y="488"/>
                  </a:lnTo>
                  <a:lnTo>
                    <a:pt x="618" y="480"/>
                  </a:lnTo>
                  <a:lnTo>
                    <a:pt x="612" y="476"/>
                  </a:lnTo>
                  <a:lnTo>
                    <a:pt x="606" y="472"/>
                  </a:lnTo>
                  <a:lnTo>
                    <a:pt x="600" y="470"/>
                  </a:lnTo>
                  <a:lnTo>
                    <a:pt x="600" y="470"/>
                  </a:lnTo>
                  <a:lnTo>
                    <a:pt x="524" y="448"/>
                  </a:lnTo>
                  <a:lnTo>
                    <a:pt x="446" y="424"/>
                  </a:lnTo>
                  <a:lnTo>
                    <a:pt x="446" y="424"/>
                  </a:lnTo>
                  <a:lnTo>
                    <a:pt x="442" y="422"/>
                  </a:lnTo>
                  <a:lnTo>
                    <a:pt x="436" y="414"/>
                  </a:lnTo>
                  <a:lnTo>
                    <a:pt x="430" y="404"/>
                  </a:lnTo>
                  <a:lnTo>
                    <a:pt x="430" y="388"/>
                  </a:lnTo>
                  <a:lnTo>
                    <a:pt x="430" y="388"/>
                  </a:lnTo>
                  <a:lnTo>
                    <a:pt x="428" y="380"/>
                  </a:lnTo>
                  <a:lnTo>
                    <a:pt x="428" y="376"/>
                  </a:lnTo>
                  <a:lnTo>
                    <a:pt x="424" y="372"/>
                  </a:lnTo>
                  <a:lnTo>
                    <a:pt x="418" y="370"/>
                  </a:lnTo>
                  <a:lnTo>
                    <a:pt x="418" y="370"/>
                  </a:lnTo>
                  <a:lnTo>
                    <a:pt x="414" y="370"/>
                  </a:lnTo>
                  <a:lnTo>
                    <a:pt x="414" y="368"/>
                  </a:lnTo>
                  <a:lnTo>
                    <a:pt x="412" y="364"/>
                  </a:lnTo>
                  <a:lnTo>
                    <a:pt x="412" y="364"/>
                  </a:lnTo>
                  <a:lnTo>
                    <a:pt x="406" y="338"/>
                  </a:lnTo>
                  <a:lnTo>
                    <a:pt x="406" y="324"/>
                  </a:lnTo>
                  <a:lnTo>
                    <a:pt x="406" y="324"/>
                  </a:lnTo>
                  <a:lnTo>
                    <a:pt x="406" y="320"/>
                  </a:lnTo>
                  <a:lnTo>
                    <a:pt x="408" y="318"/>
                  </a:lnTo>
                  <a:lnTo>
                    <a:pt x="410" y="316"/>
                  </a:lnTo>
                  <a:lnTo>
                    <a:pt x="412" y="312"/>
                  </a:lnTo>
                  <a:lnTo>
                    <a:pt x="412" y="312"/>
                  </a:lnTo>
                  <a:lnTo>
                    <a:pt x="418" y="302"/>
                  </a:lnTo>
                  <a:lnTo>
                    <a:pt x="422" y="292"/>
                  </a:lnTo>
                  <a:lnTo>
                    <a:pt x="430" y="272"/>
                  </a:lnTo>
                  <a:lnTo>
                    <a:pt x="434" y="254"/>
                  </a:lnTo>
                  <a:lnTo>
                    <a:pt x="434" y="242"/>
                  </a:lnTo>
                  <a:lnTo>
                    <a:pt x="434" y="242"/>
                  </a:lnTo>
                  <a:lnTo>
                    <a:pt x="438" y="240"/>
                  </a:lnTo>
                  <a:lnTo>
                    <a:pt x="440" y="238"/>
                  </a:lnTo>
                  <a:lnTo>
                    <a:pt x="440" y="236"/>
                  </a:lnTo>
                  <a:lnTo>
                    <a:pt x="440" y="236"/>
                  </a:lnTo>
                  <a:lnTo>
                    <a:pt x="446" y="222"/>
                  </a:lnTo>
                  <a:lnTo>
                    <a:pt x="446" y="206"/>
                  </a:lnTo>
                  <a:lnTo>
                    <a:pt x="446" y="206"/>
                  </a:lnTo>
                  <a:lnTo>
                    <a:pt x="450" y="196"/>
                  </a:lnTo>
                  <a:lnTo>
                    <a:pt x="450" y="186"/>
                  </a:lnTo>
                  <a:lnTo>
                    <a:pt x="448" y="180"/>
                  </a:lnTo>
                  <a:lnTo>
                    <a:pt x="444" y="178"/>
                  </a:lnTo>
                  <a:lnTo>
                    <a:pt x="440" y="176"/>
                  </a:lnTo>
                  <a:lnTo>
                    <a:pt x="440" y="176"/>
                  </a:lnTo>
                  <a:lnTo>
                    <a:pt x="438" y="178"/>
                  </a:lnTo>
                  <a:lnTo>
                    <a:pt x="436" y="178"/>
                  </a:lnTo>
                  <a:lnTo>
                    <a:pt x="434" y="164"/>
                  </a:lnTo>
                  <a:lnTo>
                    <a:pt x="434" y="94"/>
                  </a:lnTo>
                  <a:lnTo>
                    <a:pt x="434" y="94"/>
                  </a:lnTo>
                  <a:lnTo>
                    <a:pt x="434" y="86"/>
                  </a:lnTo>
                  <a:lnTo>
                    <a:pt x="432" y="78"/>
                  </a:lnTo>
                  <a:lnTo>
                    <a:pt x="424" y="64"/>
                  </a:lnTo>
                  <a:lnTo>
                    <a:pt x="416" y="54"/>
                  </a:lnTo>
                  <a:lnTo>
                    <a:pt x="406" y="46"/>
                  </a:lnTo>
                  <a:lnTo>
                    <a:pt x="406" y="46"/>
                  </a:lnTo>
                  <a:lnTo>
                    <a:pt x="386" y="34"/>
                  </a:lnTo>
                  <a:lnTo>
                    <a:pt x="380" y="30"/>
                  </a:lnTo>
                  <a:lnTo>
                    <a:pt x="376" y="30"/>
                  </a:lnTo>
                  <a:lnTo>
                    <a:pt x="376" y="30"/>
                  </a:lnTo>
                  <a:lnTo>
                    <a:pt x="372" y="24"/>
                  </a:lnTo>
                  <a:lnTo>
                    <a:pt x="372" y="20"/>
                  </a:lnTo>
                  <a:lnTo>
                    <a:pt x="372" y="16"/>
                  </a:lnTo>
                  <a:lnTo>
                    <a:pt x="376" y="12"/>
                  </a:lnTo>
                  <a:lnTo>
                    <a:pt x="376" y="12"/>
                  </a:lnTo>
                  <a:lnTo>
                    <a:pt x="384" y="6"/>
                  </a:lnTo>
                  <a:lnTo>
                    <a:pt x="386" y="4"/>
                  </a:lnTo>
                  <a:lnTo>
                    <a:pt x="388" y="0"/>
                  </a:lnTo>
                  <a:lnTo>
                    <a:pt x="388" y="0"/>
                  </a:lnTo>
                  <a:lnTo>
                    <a:pt x="382" y="0"/>
                  </a:lnTo>
                  <a:lnTo>
                    <a:pt x="382" y="0"/>
                  </a:lnTo>
                  <a:lnTo>
                    <a:pt x="356" y="4"/>
                  </a:lnTo>
                  <a:lnTo>
                    <a:pt x="324" y="12"/>
                  </a:lnTo>
                  <a:lnTo>
                    <a:pt x="324" y="12"/>
                  </a:lnTo>
                  <a:lnTo>
                    <a:pt x="302" y="18"/>
                  </a:lnTo>
                  <a:lnTo>
                    <a:pt x="280" y="24"/>
                  </a:lnTo>
                  <a:lnTo>
                    <a:pt x="260" y="34"/>
                  </a:lnTo>
                  <a:lnTo>
                    <a:pt x="240" y="46"/>
                  </a:lnTo>
                  <a:lnTo>
                    <a:pt x="240" y="46"/>
                  </a:lnTo>
                  <a:lnTo>
                    <a:pt x="228" y="56"/>
                  </a:lnTo>
                  <a:lnTo>
                    <a:pt x="220" y="70"/>
                  </a:lnTo>
                  <a:lnTo>
                    <a:pt x="214" y="84"/>
                  </a:lnTo>
                  <a:lnTo>
                    <a:pt x="212" y="100"/>
                  </a:lnTo>
                  <a:lnTo>
                    <a:pt x="212" y="100"/>
                  </a:lnTo>
                  <a:lnTo>
                    <a:pt x="212" y="170"/>
                  </a:lnTo>
                  <a:lnTo>
                    <a:pt x="212" y="170"/>
                  </a:lnTo>
                  <a:lnTo>
                    <a:pt x="210" y="178"/>
                  </a:lnTo>
                  <a:lnTo>
                    <a:pt x="208" y="178"/>
                  </a:lnTo>
                  <a:lnTo>
                    <a:pt x="206" y="176"/>
                  </a:lnTo>
                  <a:lnTo>
                    <a:pt x="206" y="176"/>
                  </a:lnTo>
                  <a:lnTo>
                    <a:pt x="200" y="178"/>
                  </a:lnTo>
                  <a:lnTo>
                    <a:pt x="196" y="180"/>
                  </a:lnTo>
                  <a:lnTo>
                    <a:pt x="196" y="184"/>
                  </a:lnTo>
                  <a:lnTo>
                    <a:pt x="196" y="190"/>
                  </a:lnTo>
                  <a:lnTo>
                    <a:pt x="200" y="206"/>
                  </a:lnTo>
                  <a:lnTo>
                    <a:pt x="200" y="206"/>
                  </a:lnTo>
                  <a:lnTo>
                    <a:pt x="200" y="214"/>
                  </a:lnTo>
                  <a:lnTo>
                    <a:pt x="204" y="220"/>
                  </a:lnTo>
                  <a:lnTo>
                    <a:pt x="212" y="236"/>
                  </a:lnTo>
                  <a:lnTo>
                    <a:pt x="212" y="236"/>
                  </a:lnTo>
                  <a:lnTo>
                    <a:pt x="212" y="238"/>
                  </a:lnTo>
                  <a:lnTo>
                    <a:pt x="214" y="240"/>
                  </a:lnTo>
                  <a:lnTo>
                    <a:pt x="218" y="242"/>
                  </a:lnTo>
                  <a:lnTo>
                    <a:pt x="218" y="242"/>
                  </a:lnTo>
                  <a:lnTo>
                    <a:pt x="226" y="276"/>
                  </a:lnTo>
                  <a:lnTo>
                    <a:pt x="232" y="296"/>
                  </a:lnTo>
                  <a:lnTo>
                    <a:pt x="240" y="312"/>
                  </a:lnTo>
                  <a:lnTo>
                    <a:pt x="240" y="312"/>
                  </a:lnTo>
                  <a:lnTo>
                    <a:pt x="244" y="316"/>
                  </a:lnTo>
                  <a:lnTo>
                    <a:pt x="246" y="320"/>
                  </a:lnTo>
                  <a:lnTo>
                    <a:pt x="246" y="324"/>
                  </a:lnTo>
                  <a:lnTo>
                    <a:pt x="246" y="324"/>
                  </a:lnTo>
                  <a:lnTo>
                    <a:pt x="246" y="344"/>
                  </a:lnTo>
                  <a:lnTo>
                    <a:pt x="244" y="356"/>
                  </a:lnTo>
                  <a:lnTo>
                    <a:pt x="240" y="364"/>
                  </a:lnTo>
                  <a:lnTo>
                    <a:pt x="240" y="364"/>
                  </a:lnTo>
                  <a:lnTo>
                    <a:pt x="240" y="368"/>
                  </a:lnTo>
                  <a:lnTo>
                    <a:pt x="238" y="370"/>
                  </a:lnTo>
                  <a:lnTo>
                    <a:pt x="234" y="370"/>
                  </a:lnTo>
                  <a:lnTo>
                    <a:pt x="234" y="370"/>
                  </a:lnTo>
                  <a:lnTo>
                    <a:pt x="228" y="372"/>
                  </a:lnTo>
                  <a:lnTo>
                    <a:pt x="224" y="376"/>
                  </a:lnTo>
                  <a:lnTo>
                    <a:pt x="224" y="380"/>
                  </a:lnTo>
                  <a:lnTo>
                    <a:pt x="222" y="388"/>
                  </a:lnTo>
                  <a:lnTo>
                    <a:pt x="222" y="388"/>
                  </a:lnTo>
                  <a:lnTo>
                    <a:pt x="222" y="402"/>
                  </a:lnTo>
                  <a:lnTo>
                    <a:pt x="216" y="412"/>
                  </a:lnTo>
                  <a:lnTo>
                    <a:pt x="210" y="420"/>
                  </a:lnTo>
                  <a:lnTo>
                    <a:pt x="206" y="424"/>
                  </a:lnTo>
                  <a:lnTo>
                    <a:pt x="206" y="424"/>
                  </a:lnTo>
                  <a:lnTo>
                    <a:pt x="132" y="450"/>
                  </a:lnTo>
                  <a:lnTo>
                    <a:pt x="90" y="462"/>
                  </a:lnTo>
                  <a:lnTo>
                    <a:pt x="58" y="470"/>
                  </a:lnTo>
                  <a:lnTo>
                    <a:pt x="58" y="470"/>
                  </a:lnTo>
                  <a:lnTo>
                    <a:pt x="46" y="476"/>
                  </a:lnTo>
                  <a:lnTo>
                    <a:pt x="40" y="480"/>
                  </a:lnTo>
                  <a:lnTo>
                    <a:pt x="28" y="488"/>
                  </a:lnTo>
                  <a:lnTo>
                    <a:pt x="0" y="560"/>
                  </a:lnTo>
                  <a:lnTo>
                    <a:pt x="0" y="560"/>
                  </a:lnTo>
                  <a:lnTo>
                    <a:pt x="20" y="560"/>
                  </a:lnTo>
                  <a:lnTo>
                    <a:pt x="40" y="562"/>
                  </a:lnTo>
                  <a:lnTo>
                    <a:pt x="60" y="566"/>
                  </a:lnTo>
                  <a:lnTo>
                    <a:pt x="78" y="570"/>
                  </a:lnTo>
                  <a:lnTo>
                    <a:pt x="114" y="582"/>
                  </a:lnTo>
                  <a:lnTo>
                    <a:pt x="148" y="598"/>
                  </a:lnTo>
                  <a:lnTo>
                    <a:pt x="182" y="614"/>
                  </a:lnTo>
                  <a:lnTo>
                    <a:pt x="216" y="628"/>
                  </a:lnTo>
                  <a:lnTo>
                    <a:pt x="256" y="642"/>
                  </a:lnTo>
                  <a:lnTo>
                    <a:pt x="278" y="648"/>
                  </a:lnTo>
                  <a:lnTo>
                    <a:pt x="300" y="654"/>
                  </a:lnTo>
                  <a:lnTo>
                    <a:pt x="358" y="654"/>
                  </a:lnTo>
                  <a:lnTo>
                    <a:pt x="358" y="654"/>
                  </a:lnTo>
                  <a:lnTo>
                    <a:pt x="382" y="650"/>
                  </a:lnTo>
                  <a:lnTo>
                    <a:pt x="404" y="644"/>
                  </a:lnTo>
                  <a:lnTo>
                    <a:pt x="444" y="632"/>
                  </a:lnTo>
                  <a:lnTo>
                    <a:pt x="484" y="616"/>
                  </a:lnTo>
                  <a:lnTo>
                    <a:pt x="520" y="600"/>
                  </a:lnTo>
                  <a:lnTo>
                    <a:pt x="556" y="584"/>
                  </a:lnTo>
                  <a:lnTo>
                    <a:pt x="590" y="572"/>
                  </a:lnTo>
                  <a:lnTo>
                    <a:pt x="622" y="562"/>
                  </a:lnTo>
                  <a:lnTo>
                    <a:pt x="638" y="560"/>
                  </a:lnTo>
                  <a:lnTo>
                    <a:pt x="652" y="560"/>
                  </a:lnTo>
                  <a:lnTo>
                    <a:pt x="624" y="488"/>
                  </a:lnTo>
                  <a:lnTo>
                    <a:pt x="624"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5" name="Freeform 7"/>
            <p:cNvSpPr>
              <a:spLocks noEditPoints="1"/>
            </p:cNvSpPr>
            <p:nvPr/>
          </p:nvSpPr>
          <p:spPr bwMode="auto">
            <a:xfrm>
              <a:off x="2836" y="2484"/>
              <a:ext cx="684" cy="682"/>
            </a:xfrm>
            <a:custGeom>
              <a:avLst/>
              <a:gdLst>
                <a:gd name="T0" fmla="*/ 684 w 684"/>
                <a:gd name="T1" fmla="*/ 46 h 682"/>
                <a:gd name="T2" fmla="*/ 536 w 684"/>
                <a:gd name="T3" fmla="*/ 100 h 682"/>
                <a:gd name="T4" fmla="*/ 514 w 684"/>
                <a:gd name="T5" fmla="*/ 82 h 682"/>
                <a:gd name="T6" fmla="*/ 466 w 684"/>
                <a:gd name="T7" fmla="*/ 54 h 682"/>
                <a:gd name="T8" fmla="*/ 414 w 684"/>
                <a:gd name="T9" fmla="*/ 34 h 682"/>
                <a:gd name="T10" fmla="*/ 358 w 684"/>
                <a:gd name="T11" fmla="*/ 24 h 682"/>
                <a:gd name="T12" fmla="*/ 330 w 684"/>
                <a:gd name="T13" fmla="*/ 22 h 682"/>
                <a:gd name="T14" fmla="*/ 264 w 684"/>
                <a:gd name="T15" fmla="*/ 30 h 682"/>
                <a:gd name="T16" fmla="*/ 202 w 684"/>
                <a:gd name="T17" fmla="*/ 48 h 682"/>
                <a:gd name="T18" fmla="*/ 146 w 684"/>
                <a:gd name="T19" fmla="*/ 80 h 682"/>
                <a:gd name="T20" fmla="*/ 96 w 684"/>
                <a:gd name="T21" fmla="*/ 120 h 682"/>
                <a:gd name="T22" fmla="*/ 56 w 684"/>
                <a:gd name="T23" fmla="*/ 168 h 682"/>
                <a:gd name="T24" fmla="*/ 26 w 684"/>
                <a:gd name="T25" fmla="*/ 224 h 682"/>
                <a:gd name="T26" fmla="*/ 8 w 684"/>
                <a:gd name="T27" fmla="*/ 286 h 682"/>
                <a:gd name="T28" fmla="*/ 0 w 684"/>
                <a:gd name="T29" fmla="*/ 352 h 682"/>
                <a:gd name="T30" fmla="*/ 2 w 684"/>
                <a:gd name="T31" fmla="*/ 386 h 682"/>
                <a:gd name="T32" fmla="*/ 16 w 684"/>
                <a:gd name="T33" fmla="*/ 450 h 682"/>
                <a:gd name="T34" fmla="*/ 40 w 684"/>
                <a:gd name="T35" fmla="*/ 510 h 682"/>
                <a:gd name="T36" fmla="*/ 76 w 684"/>
                <a:gd name="T37" fmla="*/ 562 h 682"/>
                <a:gd name="T38" fmla="*/ 120 w 684"/>
                <a:gd name="T39" fmla="*/ 606 h 682"/>
                <a:gd name="T40" fmla="*/ 172 w 684"/>
                <a:gd name="T41" fmla="*/ 642 h 682"/>
                <a:gd name="T42" fmla="*/ 232 w 684"/>
                <a:gd name="T43" fmla="*/ 668 h 682"/>
                <a:gd name="T44" fmla="*/ 296 w 684"/>
                <a:gd name="T45" fmla="*/ 680 h 682"/>
                <a:gd name="T46" fmla="*/ 330 w 684"/>
                <a:gd name="T47" fmla="*/ 682 h 682"/>
                <a:gd name="T48" fmla="*/ 396 w 684"/>
                <a:gd name="T49" fmla="*/ 676 h 682"/>
                <a:gd name="T50" fmla="*/ 458 w 684"/>
                <a:gd name="T51" fmla="*/ 656 h 682"/>
                <a:gd name="T52" fmla="*/ 514 w 684"/>
                <a:gd name="T53" fmla="*/ 626 h 682"/>
                <a:gd name="T54" fmla="*/ 564 w 684"/>
                <a:gd name="T55" fmla="*/ 586 h 682"/>
                <a:gd name="T56" fmla="*/ 604 w 684"/>
                <a:gd name="T57" fmla="*/ 536 h 682"/>
                <a:gd name="T58" fmla="*/ 634 w 684"/>
                <a:gd name="T59" fmla="*/ 480 h 682"/>
                <a:gd name="T60" fmla="*/ 652 w 684"/>
                <a:gd name="T61" fmla="*/ 420 h 682"/>
                <a:gd name="T62" fmla="*/ 660 w 684"/>
                <a:gd name="T63" fmla="*/ 352 h 682"/>
                <a:gd name="T64" fmla="*/ 658 w 684"/>
                <a:gd name="T65" fmla="*/ 324 h 682"/>
                <a:gd name="T66" fmla="*/ 648 w 684"/>
                <a:gd name="T67" fmla="*/ 268 h 682"/>
                <a:gd name="T68" fmla="*/ 628 w 684"/>
                <a:gd name="T69" fmla="*/ 214 h 682"/>
                <a:gd name="T70" fmla="*/ 600 w 684"/>
                <a:gd name="T71" fmla="*/ 168 h 682"/>
                <a:gd name="T72" fmla="*/ 684 w 684"/>
                <a:gd name="T73" fmla="*/ 46 h 682"/>
                <a:gd name="T74" fmla="*/ 498 w 684"/>
                <a:gd name="T75" fmla="*/ 218 h 682"/>
                <a:gd name="T76" fmla="*/ 162 w 684"/>
                <a:gd name="T77" fmla="*/ 218 h 682"/>
                <a:gd name="T78" fmla="*/ 498 w 684"/>
                <a:gd name="T79" fmla="*/ 218 h 682"/>
                <a:gd name="T80" fmla="*/ 268 w 684"/>
                <a:gd name="T81" fmla="*/ 340 h 682"/>
                <a:gd name="T82" fmla="*/ 146 w 684"/>
                <a:gd name="T83" fmla="*/ 234 h 682"/>
                <a:gd name="T84" fmla="*/ 160 w 684"/>
                <a:gd name="T85" fmla="*/ 496 h 682"/>
                <a:gd name="T86" fmla="*/ 330 w 684"/>
                <a:gd name="T87" fmla="*/ 396 h 682"/>
                <a:gd name="T88" fmla="*/ 502 w 684"/>
                <a:gd name="T89" fmla="*/ 496 h 682"/>
                <a:gd name="T90" fmla="*/ 160 w 684"/>
                <a:gd name="T91" fmla="*/ 496 h 682"/>
                <a:gd name="T92" fmla="*/ 394 w 684"/>
                <a:gd name="T93" fmla="*/ 340 h 682"/>
                <a:gd name="T94" fmla="*/ 516 w 684"/>
                <a:gd name="T95" fmla="*/ 478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4" h="682">
                  <a:moveTo>
                    <a:pt x="684" y="46"/>
                  </a:moveTo>
                  <a:lnTo>
                    <a:pt x="684" y="46"/>
                  </a:lnTo>
                  <a:lnTo>
                    <a:pt x="636" y="0"/>
                  </a:lnTo>
                  <a:lnTo>
                    <a:pt x="536" y="100"/>
                  </a:lnTo>
                  <a:lnTo>
                    <a:pt x="536" y="100"/>
                  </a:lnTo>
                  <a:lnTo>
                    <a:pt x="514" y="82"/>
                  </a:lnTo>
                  <a:lnTo>
                    <a:pt x="490" y="68"/>
                  </a:lnTo>
                  <a:lnTo>
                    <a:pt x="466" y="54"/>
                  </a:lnTo>
                  <a:lnTo>
                    <a:pt x="440" y="44"/>
                  </a:lnTo>
                  <a:lnTo>
                    <a:pt x="414" y="34"/>
                  </a:lnTo>
                  <a:lnTo>
                    <a:pt x="386" y="28"/>
                  </a:lnTo>
                  <a:lnTo>
                    <a:pt x="358" y="24"/>
                  </a:lnTo>
                  <a:lnTo>
                    <a:pt x="330" y="22"/>
                  </a:lnTo>
                  <a:lnTo>
                    <a:pt x="330" y="22"/>
                  </a:lnTo>
                  <a:lnTo>
                    <a:pt x="296" y="24"/>
                  </a:lnTo>
                  <a:lnTo>
                    <a:pt x="264" y="30"/>
                  </a:lnTo>
                  <a:lnTo>
                    <a:pt x="232" y="38"/>
                  </a:lnTo>
                  <a:lnTo>
                    <a:pt x="202" y="48"/>
                  </a:lnTo>
                  <a:lnTo>
                    <a:pt x="172" y="62"/>
                  </a:lnTo>
                  <a:lnTo>
                    <a:pt x="146" y="80"/>
                  </a:lnTo>
                  <a:lnTo>
                    <a:pt x="120" y="98"/>
                  </a:lnTo>
                  <a:lnTo>
                    <a:pt x="96" y="120"/>
                  </a:lnTo>
                  <a:lnTo>
                    <a:pt x="76" y="142"/>
                  </a:lnTo>
                  <a:lnTo>
                    <a:pt x="56" y="168"/>
                  </a:lnTo>
                  <a:lnTo>
                    <a:pt x="40" y="196"/>
                  </a:lnTo>
                  <a:lnTo>
                    <a:pt x="26" y="224"/>
                  </a:lnTo>
                  <a:lnTo>
                    <a:pt x="16" y="254"/>
                  </a:lnTo>
                  <a:lnTo>
                    <a:pt x="8" y="286"/>
                  </a:lnTo>
                  <a:lnTo>
                    <a:pt x="2" y="318"/>
                  </a:lnTo>
                  <a:lnTo>
                    <a:pt x="0" y="352"/>
                  </a:lnTo>
                  <a:lnTo>
                    <a:pt x="0" y="352"/>
                  </a:lnTo>
                  <a:lnTo>
                    <a:pt x="2" y="386"/>
                  </a:lnTo>
                  <a:lnTo>
                    <a:pt x="8" y="420"/>
                  </a:lnTo>
                  <a:lnTo>
                    <a:pt x="16" y="450"/>
                  </a:lnTo>
                  <a:lnTo>
                    <a:pt x="26" y="480"/>
                  </a:lnTo>
                  <a:lnTo>
                    <a:pt x="40" y="510"/>
                  </a:lnTo>
                  <a:lnTo>
                    <a:pt x="56" y="536"/>
                  </a:lnTo>
                  <a:lnTo>
                    <a:pt x="76" y="562"/>
                  </a:lnTo>
                  <a:lnTo>
                    <a:pt x="96" y="586"/>
                  </a:lnTo>
                  <a:lnTo>
                    <a:pt x="120" y="606"/>
                  </a:lnTo>
                  <a:lnTo>
                    <a:pt x="146" y="626"/>
                  </a:lnTo>
                  <a:lnTo>
                    <a:pt x="172" y="642"/>
                  </a:lnTo>
                  <a:lnTo>
                    <a:pt x="202" y="656"/>
                  </a:lnTo>
                  <a:lnTo>
                    <a:pt x="232" y="668"/>
                  </a:lnTo>
                  <a:lnTo>
                    <a:pt x="264" y="676"/>
                  </a:lnTo>
                  <a:lnTo>
                    <a:pt x="296" y="680"/>
                  </a:lnTo>
                  <a:lnTo>
                    <a:pt x="330" y="682"/>
                  </a:lnTo>
                  <a:lnTo>
                    <a:pt x="330" y="682"/>
                  </a:lnTo>
                  <a:lnTo>
                    <a:pt x="364" y="680"/>
                  </a:lnTo>
                  <a:lnTo>
                    <a:pt x="396" y="676"/>
                  </a:lnTo>
                  <a:lnTo>
                    <a:pt x="428" y="668"/>
                  </a:lnTo>
                  <a:lnTo>
                    <a:pt x="458" y="656"/>
                  </a:lnTo>
                  <a:lnTo>
                    <a:pt x="488" y="642"/>
                  </a:lnTo>
                  <a:lnTo>
                    <a:pt x="514" y="626"/>
                  </a:lnTo>
                  <a:lnTo>
                    <a:pt x="540" y="606"/>
                  </a:lnTo>
                  <a:lnTo>
                    <a:pt x="564" y="586"/>
                  </a:lnTo>
                  <a:lnTo>
                    <a:pt x="584" y="562"/>
                  </a:lnTo>
                  <a:lnTo>
                    <a:pt x="604" y="536"/>
                  </a:lnTo>
                  <a:lnTo>
                    <a:pt x="620" y="510"/>
                  </a:lnTo>
                  <a:lnTo>
                    <a:pt x="634" y="480"/>
                  </a:lnTo>
                  <a:lnTo>
                    <a:pt x="644" y="450"/>
                  </a:lnTo>
                  <a:lnTo>
                    <a:pt x="652" y="420"/>
                  </a:lnTo>
                  <a:lnTo>
                    <a:pt x="658" y="386"/>
                  </a:lnTo>
                  <a:lnTo>
                    <a:pt x="660" y="352"/>
                  </a:lnTo>
                  <a:lnTo>
                    <a:pt x="660" y="352"/>
                  </a:lnTo>
                  <a:lnTo>
                    <a:pt x="658" y="324"/>
                  </a:lnTo>
                  <a:lnTo>
                    <a:pt x="654" y="296"/>
                  </a:lnTo>
                  <a:lnTo>
                    <a:pt x="648" y="268"/>
                  </a:lnTo>
                  <a:lnTo>
                    <a:pt x="640" y="240"/>
                  </a:lnTo>
                  <a:lnTo>
                    <a:pt x="628" y="214"/>
                  </a:lnTo>
                  <a:lnTo>
                    <a:pt x="614" y="190"/>
                  </a:lnTo>
                  <a:lnTo>
                    <a:pt x="600" y="168"/>
                  </a:lnTo>
                  <a:lnTo>
                    <a:pt x="584" y="146"/>
                  </a:lnTo>
                  <a:lnTo>
                    <a:pt x="684" y="46"/>
                  </a:lnTo>
                  <a:lnTo>
                    <a:pt x="684" y="46"/>
                  </a:lnTo>
                  <a:close/>
                  <a:moveTo>
                    <a:pt x="498" y="218"/>
                  </a:moveTo>
                  <a:lnTo>
                    <a:pt x="330" y="364"/>
                  </a:lnTo>
                  <a:lnTo>
                    <a:pt x="162" y="218"/>
                  </a:lnTo>
                  <a:lnTo>
                    <a:pt x="498" y="218"/>
                  </a:lnTo>
                  <a:lnTo>
                    <a:pt x="498" y="218"/>
                  </a:lnTo>
                  <a:close/>
                  <a:moveTo>
                    <a:pt x="146" y="234"/>
                  </a:moveTo>
                  <a:lnTo>
                    <a:pt x="268" y="340"/>
                  </a:lnTo>
                  <a:lnTo>
                    <a:pt x="146" y="478"/>
                  </a:lnTo>
                  <a:lnTo>
                    <a:pt x="146" y="234"/>
                  </a:lnTo>
                  <a:lnTo>
                    <a:pt x="146" y="234"/>
                  </a:lnTo>
                  <a:close/>
                  <a:moveTo>
                    <a:pt x="160" y="496"/>
                  </a:moveTo>
                  <a:lnTo>
                    <a:pt x="286" y="356"/>
                  </a:lnTo>
                  <a:lnTo>
                    <a:pt x="330" y="396"/>
                  </a:lnTo>
                  <a:lnTo>
                    <a:pt x="376" y="356"/>
                  </a:lnTo>
                  <a:lnTo>
                    <a:pt x="502" y="496"/>
                  </a:lnTo>
                  <a:lnTo>
                    <a:pt x="160" y="496"/>
                  </a:lnTo>
                  <a:lnTo>
                    <a:pt x="160" y="496"/>
                  </a:lnTo>
                  <a:close/>
                  <a:moveTo>
                    <a:pt x="516" y="478"/>
                  </a:moveTo>
                  <a:lnTo>
                    <a:pt x="394" y="340"/>
                  </a:lnTo>
                  <a:lnTo>
                    <a:pt x="516" y="234"/>
                  </a:lnTo>
                  <a:lnTo>
                    <a:pt x="516" y="478"/>
                  </a:lnTo>
                  <a:lnTo>
                    <a:pt x="516"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6" name="Freeform 8"/>
            <p:cNvSpPr>
              <a:spLocks noEditPoints="1"/>
            </p:cNvSpPr>
            <p:nvPr/>
          </p:nvSpPr>
          <p:spPr bwMode="auto">
            <a:xfrm>
              <a:off x="4154" y="1154"/>
              <a:ext cx="684" cy="682"/>
            </a:xfrm>
            <a:custGeom>
              <a:avLst/>
              <a:gdLst>
                <a:gd name="T0" fmla="*/ 320 w 684"/>
                <a:gd name="T1" fmla="*/ 0 h 682"/>
                <a:gd name="T2" fmla="*/ 226 w 684"/>
                <a:gd name="T3" fmla="*/ 26 h 682"/>
                <a:gd name="T4" fmla="*/ 144 w 684"/>
                <a:gd name="T5" fmla="*/ 74 h 682"/>
                <a:gd name="T6" fmla="*/ 80 w 684"/>
                <a:gd name="T7" fmla="*/ 144 h 682"/>
                <a:gd name="T8" fmla="*/ 40 w 684"/>
                <a:gd name="T9" fmla="*/ 230 h 682"/>
                <a:gd name="T10" fmla="*/ 24 w 684"/>
                <a:gd name="T11" fmla="*/ 328 h 682"/>
                <a:gd name="T12" fmla="*/ 30 w 684"/>
                <a:gd name="T13" fmla="*/ 388 h 682"/>
                <a:gd name="T14" fmla="*/ 56 w 684"/>
                <a:gd name="T15" fmla="*/ 468 h 682"/>
                <a:gd name="T16" fmla="*/ 100 w 684"/>
                <a:gd name="T17" fmla="*/ 534 h 682"/>
                <a:gd name="T18" fmla="*/ 48 w 684"/>
                <a:gd name="T19" fmla="*/ 682 h 682"/>
                <a:gd name="T20" fmla="*/ 170 w 684"/>
                <a:gd name="T21" fmla="*/ 598 h 682"/>
                <a:gd name="T22" fmla="*/ 244 w 684"/>
                <a:gd name="T23" fmla="*/ 638 h 682"/>
                <a:gd name="T24" fmla="*/ 326 w 684"/>
                <a:gd name="T25" fmla="*/ 656 h 682"/>
                <a:gd name="T26" fmla="*/ 388 w 684"/>
                <a:gd name="T27" fmla="*/ 656 h 682"/>
                <a:gd name="T28" fmla="*/ 482 w 684"/>
                <a:gd name="T29" fmla="*/ 632 h 682"/>
                <a:gd name="T30" fmla="*/ 564 w 684"/>
                <a:gd name="T31" fmla="*/ 584 h 682"/>
                <a:gd name="T32" fmla="*/ 628 w 684"/>
                <a:gd name="T33" fmla="*/ 514 h 682"/>
                <a:gd name="T34" fmla="*/ 668 w 684"/>
                <a:gd name="T35" fmla="*/ 426 h 682"/>
                <a:gd name="T36" fmla="*/ 684 w 684"/>
                <a:gd name="T37" fmla="*/ 328 h 682"/>
                <a:gd name="T38" fmla="*/ 676 w 684"/>
                <a:gd name="T39" fmla="*/ 262 h 682"/>
                <a:gd name="T40" fmla="*/ 644 w 684"/>
                <a:gd name="T41" fmla="*/ 172 h 682"/>
                <a:gd name="T42" fmla="*/ 588 w 684"/>
                <a:gd name="T43" fmla="*/ 96 h 682"/>
                <a:gd name="T44" fmla="*/ 512 w 684"/>
                <a:gd name="T45" fmla="*/ 38 h 682"/>
                <a:gd name="T46" fmla="*/ 420 w 684"/>
                <a:gd name="T47" fmla="*/ 6 h 682"/>
                <a:gd name="T48" fmla="*/ 354 w 684"/>
                <a:gd name="T49" fmla="*/ 0 h 682"/>
                <a:gd name="T50" fmla="*/ 488 w 684"/>
                <a:gd name="T51" fmla="*/ 476 h 682"/>
                <a:gd name="T52" fmla="*/ 480 w 684"/>
                <a:gd name="T53" fmla="*/ 482 h 682"/>
                <a:gd name="T54" fmla="*/ 468 w 684"/>
                <a:gd name="T55" fmla="*/ 486 h 682"/>
                <a:gd name="T56" fmla="*/ 464 w 684"/>
                <a:gd name="T57" fmla="*/ 486 h 682"/>
                <a:gd name="T58" fmla="*/ 426 w 684"/>
                <a:gd name="T59" fmla="*/ 480 h 682"/>
                <a:gd name="T60" fmla="*/ 384 w 684"/>
                <a:gd name="T61" fmla="*/ 462 h 682"/>
                <a:gd name="T62" fmla="*/ 332 w 684"/>
                <a:gd name="T63" fmla="*/ 426 h 682"/>
                <a:gd name="T64" fmla="*/ 280 w 684"/>
                <a:gd name="T65" fmla="*/ 376 h 682"/>
                <a:gd name="T66" fmla="*/ 248 w 684"/>
                <a:gd name="T67" fmla="*/ 332 h 682"/>
                <a:gd name="T68" fmla="*/ 228 w 684"/>
                <a:gd name="T69" fmla="*/ 296 h 682"/>
                <a:gd name="T70" fmla="*/ 216 w 684"/>
                <a:gd name="T71" fmla="*/ 254 h 682"/>
                <a:gd name="T72" fmla="*/ 214 w 684"/>
                <a:gd name="T73" fmla="*/ 238 h 682"/>
                <a:gd name="T74" fmla="*/ 218 w 684"/>
                <a:gd name="T75" fmla="*/ 220 h 682"/>
                <a:gd name="T76" fmla="*/ 270 w 684"/>
                <a:gd name="T77" fmla="*/ 168 h 682"/>
                <a:gd name="T78" fmla="*/ 280 w 684"/>
                <a:gd name="T79" fmla="*/ 162 h 682"/>
                <a:gd name="T80" fmla="*/ 288 w 684"/>
                <a:gd name="T81" fmla="*/ 164 h 682"/>
                <a:gd name="T82" fmla="*/ 330 w 684"/>
                <a:gd name="T83" fmla="*/ 240 h 682"/>
                <a:gd name="T84" fmla="*/ 332 w 684"/>
                <a:gd name="T85" fmla="*/ 252 h 682"/>
                <a:gd name="T86" fmla="*/ 326 w 684"/>
                <a:gd name="T87" fmla="*/ 264 h 682"/>
                <a:gd name="T88" fmla="*/ 308 w 684"/>
                <a:gd name="T89" fmla="*/ 282 h 682"/>
                <a:gd name="T90" fmla="*/ 308 w 684"/>
                <a:gd name="T91" fmla="*/ 286 h 682"/>
                <a:gd name="T92" fmla="*/ 314 w 684"/>
                <a:gd name="T93" fmla="*/ 302 h 682"/>
                <a:gd name="T94" fmla="*/ 338 w 684"/>
                <a:gd name="T95" fmla="*/ 334 h 682"/>
                <a:gd name="T96" fmla="*/ 366 w 684"/>
                <a:gd name="T97" fmla="*/ 364 h 682"/>
                <a:gd name="T98" fmla="*/ 398 w 684"/>
                <a:gd name="T99" fmla="*/ 386 h 682"/>
                <a:gd name="T100" fmla="*/ 416 w 684"/>
                <a:gd name="T101" fmla="*/ 392 h 682"/>
                <a:gd name="T102" fmla="*/ 418 w 684"/>
                <a:gd name="T103" fmla="*/ 392 h 682"/>
                <a:gd name="T104" fmla="*/ 440 w 684"/>
                <a:gd name="T105" fmla="*/ 370 h 682"/>
                <a:gd name="T106" fmla="*/ 454 w 684"/>
                <a:gd name="T107" fmla="*/ 366 h 682"/>
                <a:gd name="T108" fmla="*/ 464 w 684"/>
                <a:gd name="T109" fmla="*/ 368 h 682"/>
                <a:gd name="T110" fmla="*/ 536 w 684"/>
                <a:gd name="T111" fmla="*/ 412 h 682"/>
                <a:gd name="T112" fmla="*/ 538 w 684"/>
                <a:gd name="T113" fmla="*/ 426 h 682"/>
                <a:gd name="T114" fmla="*/ 534 w 684"/>
                <a:gd name="T115" fmla="*/ 43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82">
                  <a:moveTo>
                    <a:pt x="354" y="0"/>
                  </a:moveTo>
                  <a:lnTo>
                    <a:pt x="354" y="0"/>
                  </a:lnTo>
                  <a:lnTo>
                    <a:pt x="320" y="0"/>
                  </a:lnTo>
                  <a:lnTo>
                    <a:pt x="288" y="6"/>
                  </a:lnTo>
                  <a:lnTo>
                    <a:pt x="256" y="14"/>
                  </a:lnTo>
                  <a:lnTo>
                    <a:pt x="226" y="26"/>
                  </a:lnTo>
                  <a:lnTo>
                    <a:pt x="196" y="38"/>
                  </a:lnTo>
                  <a:lnTo>
                    <a:pt x="170" y="56"/>
                  </a:lnTo>
                  <a:lnTo>
                    <a:pt x="144" y="74"/>
                  </a:lnTo>
                  <a:lnTo>
                    <a:pt x="120" y="96"/>
                  </a:lnTo>
                  <a:lnTo>
                    <a:pt x="100" y="118"/>
                  </a:lnTo>
                  <a:lnTo>
                    <a:pt x="80" y="144"/>
                  </a:lnTo>
                  <a:lnTo>
                    <a:pt x="64" y="172"/>
                  </a:lnTo>
                  <a:lnTo>
                    <a:pt x="50" y="200"/>
                  </a:lnTo>
                  <a:lnTo>
                    <a:pt x="40" y="230"/>
                  </a:lnTo>
                  <a:lnTo>
                    <a:pt x="32" y="262"/>
                  </a:lnTo>
                  <a:lnTo>
                    <a:pt x="26" y="296"/>
                  </a:lnTo>
                  <a:lnTo>
                    <a:pt x="24" y="328"/>
                  </a:lnTo>
                  <a:lnTo>
                    <a:pt x="24" y="328"/>
                  </a:lnTo>
                  <a:lnTo>
                    <a:pt x="26" y="360"/>
                  </a:lnTo>
                  <a:lnTo>
                    <a:pt x="30" y="388"/>
                  </a:lnTo>
                  <a:lnTo>
                    <a:pt x="36" y="416"/>
                  </a:lnTo>
                  <a:lnTo>
                    <a:pt x="44" y="442"/>
                  </a:lnTo>
                  <a:lnTo>
                    <a:pt x="56" y="468"/>
                  </a:lnTo>
                  <a:lnTo>
                    <a:pt x="70" y="492"/>
                  </a:lnTo>
                  <a:lnTo>
                    <a:pt x="84" y="514"/>
                  </a:lnTo>
                  <a:lnTo>
                    <a:pt x="100" y="534"/>
                  </a:lnTo>
                  <a:lnTo>
                    <a:pt x="0" y="634"/>
                  </a:lnTo>
                  <a:lnTo>
                    <a:pt x="0" y="634"/>
                  </a:lnTo>
                  <a:lnTo>
                    <a:pt x="48" y="682"/>
                  </a:lnTo>
                  <a:lnTo>
                    <a:pt x="148" y="582"/>
                  </a:lnTo>
                  <a:lnTo>
                    <a:pt x="148" y="582"/>
                  </a:lnTo>
                  <a:lnTo>
                    <a:pt x="170" y="598"/>
                  </a:lnTo>
                  <a:lnTo>
                    <a:pt x="194" y="614"/>
                  </a:lnTo>
                  <a:lnTo>
                    <a:pt x="218" y="626"/>
                  </a:lnTo>
                  <a:lnTo>
                    <a:pt x="244" y="638"/>
                  </a:lnTo>
                  <a:lnTo>
                    <a:pt x="270" y="646"/>
                  </a:lnTo>
                  <a:lnTo>
                    <a:pt x="298" y="654"/>
                  </a:lnTo>
                  <a:lnTo>
                    <a:pt x="326" y="656"/>
                  </a:lnTo>
                  <a:lnTo>
                    <a:pt x="354" y="658"/>
                  </a:lnTo>
                  <a:lnTo>
                    <a:pt x="354" y="658"/>
                  </a:lnTo>
                  <a:lnTo>
                    <a:pt x="388" y="656"/>
                  </a:lnTo>
                  <a:lnTo>
                    <a:pt x="420" y="652"/>
                  </a:lnTo>
                  <a:lnTo>
                    <a:pt x="452" y="644"/>
                  </a:lnTo>
                  <a:lnTo>
                    <a:pt x="482" y="632"/>
                  </a:lnTo>
                  <a:lnTo>
                    <a:pt x="512" y="618"/>
                  </a:lnTo>
                  <a:lnTo>
                    <a:pt x="538" y="602"/>
                  </a:lnTo>
                  <a:lnTo>
                    <a:pt x="564" y="584"/>
                  </a:lnTo>
                  <a:lnTo>
                    <a:pt x="588" y="562"/>
                  </a:lnTo>
                  <a:lnTo>
                    <a:pt x="608" y="538"/>
                  </a:lnTo>
                  <a:lnTo>
                    <a:pt x="628" y="514"/>
                  </a:lnTo>
                  <a:lnTo>
                    <a:pt x="644" y="486"/>
                  </a:lnTo>
                  <a:lnTo>
                    <a:pt x="658" y="458"/>
                  </a:lnTo>
                  <a:lnTo>
                    <a:pt x="668" y="426"/>
                  </a:lnTo>
                  <a:lnTo>
                    <a:pt x="676" y="396"/>
                  </a:lnTo>
                  <a:lnTo>
                    <a:pt x="682" y="362"/>
                  </a:lnTo>
                  <a:lnTo>
                    <a:pt x="684" y="328"/>
                  </a:lnTo>
                  <a:lnTo>
                    <a:pt x="684" y="328"/>
                  </a:lnTo>
                  <a:lnTo>
                    <a:pt x="682" y="294"/>
                  </a:lnTo>
                  <a:lnTo>
                    <a:pt x="676" y="262"/>
                  </a:lnTo>
                  <a:lnTo>
                    <a:pt x="668" y="230"/>
                  </a:lnTo>
                  <a:lnTo>
                    <a:pt x="658" y="200"/>
                  </a:lnTo>
                  <a:lnTo>
                    <a:pt x="644" y="172"/>
                  </a:lnTo>
                  <a:lnTo>
                    <a:pt x="628" y="144"/>
                  </a:lnTo>
                  <a:lnTo>
                    <a:pt x="608" y="118"/>
                  </a:lnTo>
                  <a:lnTo>
                    <a:pt x="588" y="96"/>
                  </a:lnTo>
                  <a:lnTo>
                    <a:pt x="564" y="74"/>
                  </a:lnTo>
                  <a:lnTo>
                    <a:pt x="538" y="56"/>
                  </a:lnTo>
                  <a:lnTo>
                    <a:pt x="512" y="38"/>
                  </a:lnTo>
                  <a:lnTo>
                    <a:pt x="482" y="26"/>
                  </a:lnTo>
                  <a:lnTo>
                    <a:pt x="452" y="14"/>
                  </a:lnTo>
                  <a:lnTo>
                    <a:pt x="420" y="6"/>
                  </a:lnTo>
                  <a:lnTo>
                    <a:pt x="388" y="0"/>
                  </a:lnTo>
                  <a:lnTo>
                    <a:pt x="354" y="0"/>
                  </a:lnTo>
                  <a:lnTo>
                    <a:pt x="354" y="0"/>
                  </a:lnTo>
                  <a:lnTo>
                    <a:pt x="354" y="0"/>
                  </a:lnTo>
                  <a:close/>
                  <a:moveTo>
                    <a:pt x="534" y="432"/>
                  </a:moveTo>
                  <a:lnTo>
                    <a:pt x="488" y="476"/>
                  </a:lnTo>
                  <a:lnTo>
                    <a:pt x="488" y="476"/>
                  </a:lnTo>
                  <a:lnTo>
                    <a:pt x="480" y="482"/>
                  </a:lnTo>
                  <a:lnTo>
                    <a:pt x="480" y="482"/>
                  </a:lnTo>
                  <a:lnTo>
                    <a:pt x="470" y="486"/>
                  </a:lnTo>
                  <a:lnTo>
                    <a:pt x="470" y="486"/>
                  </a:lnTo>
                  <a:lnTo>
                    <a:pt x="468" y="486"/>
                  </a:lnTo>
                  <a:lnTo>
                    <a:pt x="468" y="486"/>
                  </a:lnTo>
                  <a:lnTo>
                    <a:pt x="464" y="486"/>
                  </a:lnTo>
                  <a:lnTo>
                    <a:pt x="464" y="486"/>
                  </a:lnTo>
                  <a:lnTo>
                    <a:pt x="442" y="484"/>
                  </a:lnTo>
                  <a:lnTo>
                    <a:pt x="442" y="484"/>
                  </a:lnTo>
                  <a:lnTo>
                    <a:pt x="426" y="480"/>
                  </a:lnTo>
                  <a:lnTo>
                    <a:pt x="406" y="472"/>
                  </a:lnTo>
                  <a:lnTo>
                    <a:pt x="406" y="472"/>
                  </a:lnTo>
                  <a:lnTo>
                    <a:pt x="384" y="462"/>
                  </a:lnTo>
                  <a:lnTo>
                    <a:pt x="358" y="446"/>
                  </a:lnTo>
                  <a:lnTo>
                    <a:pt x="358" y="446"/>
                  </a:lnTo>
                  <a:lnTo>
                    <a:pt x="332" y="426"/>
                  </a:lnTo>
                  <a:lnTo>
                    <a:pt x="302" y="398"/>
                  </a:lnTo>
                  <a:lnTo>
                    <a:pt x="302" y="398"/>
                  </a:lnTo>
                  <a:lnTo>
                    <a:pt x="280" y="376"/>
                  </a:lnTo>
                  <a:lnTo>
                    <a:pt x="262" y="354"/>
                  </a:lnTo>
                  <a:lnTo>
                    <a:pt x="262" y="354"/>
                  </a:lnTo>
                  <a:lnTo>
                    <a:pt x="248" y="332"/>
                  </a:lnTo>
                  <a:lnTo>
                    <a:pt x="236" y="314"/>
                  </a:lnTo>
                  <a:lnTo>
                    <a:pt x="236" y="314"/>
                  </a:lnTo>
                  <a:lnTo>
                    <a:pt x="228" y="296"/>
                  </a:lnTo>
                  <a:lnTo>
                    <a:pt x="222" y="280"/>
                  </a:lnTo>
                  <a:lnTo>
                    <a:pt x="222" y="280"/>
                  </a:lnTo>
                  <a:lnTo>
                    <a:pt x="216" y="254"/>
                  </a:lnTo>
                  <a:lnTo>
                    <a:pt x="216" y="254"/>
                  </a:lnTo>
                  <a:lnTo>
                    <a:pt x="214" y="238"/>
                  </a:lnTo>
                  <a:lnTo>
                    <a:pt x="214" y="238"/>
                  </a:lnTo>
                  <a:lnTo>
                    <a:pt x="214" y="230"/>
                  </a:lnTo>
                  <a:lnTo>
                    <a:pt x="214" y="230"/>
                  </a:lnTo>
                  <a:lnTo>
                    <a:pt x="218" y="220"/>
                  </a:lnTo>
                  <a:lnTo>
                    <a:pt x="218" y="220"/>
                  </a:lnTo>
                  <a:lnTo>
                    <a:pt x="224" y="212"/>
                  </a:lnTo>
                  <a:lnTo>
                    <a:pt x="270" y="168"/>
                  </a:lnTo>
                  <a:lnTo>
                    <a:pt x="270" y="168"/>
                  </a:lnTo>
                  <a:lnTo>
                    <a:pt x="274" y="164"/>
                  </a:lnTo>
                  <a:lnTo>
                    <a:pt x="280" y="162"/>
                  </a:lnTo>
                  <a:lnTo>
                    <a:pt x="280" y="162"/>
                  </a:lnTo>
                  <a:lnTo>
                    <a:pt x="284" y="162"/>
                  </a:lnTo>
                  <a:lnTo>
                    <a:pt x="288" y="164"/>
                  </a:lnTo>
                  <a:lnTo>
                    <a:pt x="288" y="164"/>
                  </a:lnTo>
                  <a:lnTo>
                    <a:pt x="294" y="172"/>
                  </a:lnTo>
                  <a:lnTo>
                    <a:pt x="330" y="240"/>
                  </a:lnTo>
                  <a:lnTo>
                    <a:pt x="330" y="240"/>
                  </a:lnTo>
                  <a:lnTo>
                    <a:pt x="332" y="246"/>
                  </a:lnTo>
                  <a:lnTo>
                    <a:pt x="332" y="252"/>
                  </a:lnTo>
                  <a:lnTo>
                    <a:pt x="332" y="252"/>
                  </a:lnTo>
                  <a:lnTo>
                    <a:pt x="330" y="258"/>
                  </a:lnTo>
                  <a:lnTo>
                    <a:pt x="326" y="264"/>
                  </a:lnTo>
                  <a:lnTo>
                    <a:pt x="310" y="280"/>
                  </a:lnTo>
                  <a:lnTo>
                    <a:pt x="310" y="280"/>
                  </a:lnTo>
                  <a:lnTo>
                    <a:pt x="308" y="282"/>
                  </a:lnTo>
                  <a:lnTo>
                    <a:pt x="308" y="282"/>
                  </a:lnTo>
                  <a:lnTo>
                    <a:pt x="308" y="286"/>
                  </a:lnTo>
                  <a:lnTo>
                    <a:pt x="308" y="286"/>
                  </a:lnTo>
                  <a:lnTo>
                    <a:pt x="310" y="294"/>
                  </a:lnTo>
                  <a:lnTo>
                    <a:pt x="314" y="302"/>
                  </a:lnTo>
                  <a:lnTo>
                    <a:pt x="314" y="302"/>
                  </a:lnTo>
                  <a:lnTo>
                    <a:pt x="328" y="322"/>
                  </a:lnTo>
                  <a:lnTo>
                    <a:pt x="328" y="322"/>
                  </a:lnTo>
                  <a:lnTo>
                    <a:pt x="338" y="334"/>
                  </a:lnTo>
                  <a:lnTo>
                    <a:pt x="352" y="350"/>
                  </a:lnTo>
                  <a:lnTo>
                    <a:pt x="352" y="350"/>
                  </a:lnTo>
                  <a:lnTo>
                    <a:pt x="366" y="364"/>
                  </a:lnTo>
                  <a:lnTo>
                    <a:pt x="378" y="374"/>
                  </a:lnTo>
                  <a:lnTo>
                    <a:pt x="378" y="374"/>
                  </a:lnTo>
                  <a:lnTo>
                    <a:pt x="398" y="386"/>
                  </a:lnTo>
                  <a:lnTo>
                    <a:pt x="398" y="386"/>
                  </a:lnTo>
                  <a:lnTo>
                    <a:pt x="412" y="392"/>
                  </a:lnTo>
                  <a:lnTo>
                    <a:pt x="416" y="392"/>
                  </a:lnTo>
                  <a:lnTo>
                    <a:pt x="416" y="392"/>
                  </a:lnTo>
                  <a:lnTo>
                    <a:pt x="418" y="392"/>
                  </a:lnTo>
                  <a:lnTo>
                    <a:pt x="418" y="392"/>
                  </a:lnTo>
                  <a:lnTo>
                    <a:pt x="420" y="390"/>
                  </a:lnTo>
                  <a:lnTo>
                    <a:pt x="440" y="370"/>
                  </a:lnTo>
                  <a:lnTo>
                    <a:pt x="440" y="370"/>
                  </a:lnTo>
                  <a:lnTo>
                    <a:pt x="446" y="366"/>
                  </a:lnTo>
                  <a:lnTo>
                    <a:pt x="454" y="366"/>
                  </a:lnTo>
                  <a:lnTo>
                    <a:pt x="454" y="366"/>
                  </a:lnTo>
                  <a:lnTo>
                    <a:pt x="460" y="366"/>
                  </a:lnTo>
                  <a:lnTo>
                    <a:pt x="464" y="368"/>
                  </a:lnTo>
                  <a:lnTo>
                    <a:pt x="464" y="368"/>
                  </a:lnTo>
                  <a:lnTo>
                    <a:pt x="530" y="406"/>
                  </a:lnTo>
                  <a:lnTo>
                    <a:pt x="530" y="406"/>
                  </a:lnTo>
                  <a:lnTo>
                    <a:pt x="536" y="412"/>
                  </a:lnTo>
                  <a:lnTo>
                    <a:pt x="538" y="418"/>
                  </a:lnTo>
                  <a:lnTo>
                    <a:pt x="538" y="418"/>
                  </a:lnTo>
                  <a:lnTo>
                    <a:pt x="538" y="426"/>
                  </a:lnTo>
                  <a:lnTo>
                    <a:pt x="534" y="432"/>
                  </a:lnTo>
                  <a:lnTo>
                    <a:pt x="534" y="432"/>
                  </a:lnTo>
                  <a:lnTo>
                    <a:pt x="534"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07" name="Freeform 9"/>
            <p:cNvSpPr>
              <a:spLocks noEditPoints="1"/>
            </p:cNvSpPr>
            <p:nvPr/>
          </p:nvSpPr>
          <p:spPr bwMode="auto">
            <a:xfrm>
              <a:off x="4160" y="2484"/>
              <a:ext cx="684" cy="676"/>
            </a:xfrm>
            <a:custGeom>
              <a:avLst/>
              <a:gdLst>
                <a:gd name="T0" fmla="*/ 666 w 684"/>
                <a:gd name="T1" fmla="*/ 248 h 676"/>
                <a:gd name="T2" fmla="*/ 622 w 684"/>
                <a:gd name="T3" fmla="*/ 164 h 676"/>
                <a:gd name="T4" fmla="*/ 558 w 684"/>
                <a:gd name="T5" fmla="*/ 96 h 676"/>
                <a:gd name="T6" fmla="*/ 476 w 684"/>
                <a:gd name="T7" fmla="*/ 48 h 676"/>
                <a:gd name="T8" fmla="*/ 382 w 684"/>
                <a:gd name="T9" fmla="*/ 24 h 676"/>
                <a:gd name="T10" fmla="*/ 290 w 684"/>
                <a:gd name="T11" fmla="*/ 28 h 676"/>
                <a:gd name="T12" fmla="*/ 210 w 684"/>
                <a:gd name="T13" fmla="*/ 54 h 676"/>
                <a:gd name="T14" fmla="*/ 142 w 684"/>
                <a:gd name="T15" fmla="*/ 100 h 676"/>
                <a:gd name="T16" fmla="*/ 22 w 684"/>
                <a:gd name="T17" fmla="*/ 22 h 676"/>
                <a:gd name="T18" fmla="*/ 84 w 684"/>
                <a:gd name="T19" fmla="*/ 164 h 676"/>
                <a:gd name="T20" fmla="*/ 44 w 684"/>
                <a:gd name="T21" fmla="*/ 236 h 676"/>
                <a:gd name="T22" fmla="*/ 26 w 684"/>
                <a:gd name="T23" fmla="*/ 318 h 676"/>
                <a:gd name="T24" fmla="*/ 30 w 684"/>
                <a:gd name="T25" fmla="*/ 414 h 676"/>
                <a:gd name="T26" fmla="*/ 64 w 684"/>
                <a:gd name="T27" fmla="*/ 504 h 676"/>
                <a:gd name="T28" fmla="*/ 120 w 684"/>
                <a:gd name="T29" fmla="*/ 580 h 676"/>
                <a:gd name="T30" fmla="*/ 196 w 684"/>
                <a:gd name="T31" fmla="*/ 636 h 676"/>
                <a:gd name="T32" fmla="*/ 288 w 684"/>
                <a:gd name="T33" fmla="*/ 670 h 676"/>
                <a:gd name="T34" fmla="*/ 388 w 684"/>
                <a:gd name="T35" fmla="*/ 674 h 676"/>
                <a:gd name="T36" fmla="*/ 482 w 684"/>
                <a:gd name="T37" fmla="*/ 650 h 676"/>
                <a:gd name="T38" fmla="*/ 564 w 684"/>
                <a:gd name="T39" fmla="*/ 600 h 676"/>
                <a:gd name="T40" fmla="*/ 628 w 684"/>
                <a:gd name="T41" fmla="*/ 530 h 676"/>
                <a:gd name="T42" fmla="*/ 668 w 684"/>
                <a:gd name="T43" fmla="*/ 444 h 676"/>
                <a:gd name="T44" fmla="*/ 684 w 684"/>
                <a:gd name="T45" fmla="*/ 346 h 676"/>
                <a:gd name="T46" fmla="*/ 382 w 684"/>
                <a:gd name="T47" fmla="*/ 438 h 676"/>
                <a:gd name="T48" fmla="*/ 330 w 684"/>
                <a:gd name="T49" fmla="*/ 450 h 676"/>
                <a:gd name="T50" fmla="*/ 286 w 684"/>
                <a:gd name="T51" fmla="*/ 450 h 676"/>
                <a:gd name="T52" fmla="*/ 220 w 684"/>
                <a:gd name="T53" fmla="*/ 428 h 676"/>
                <a:gd name="T54" fmla="*/ 188 w 684"/>
                <a:gd name="T55" fmla="*/ 402 h 676"/>
                <a:gd name="T56" fmla="*/ 162 w 684"/>
                <a:gd name="T57" fmla="*/ 354 h 676"/>
                <a:gd name="T58" fmla="*/ 162 w 684"/>
                <a:gd name="T59" fmla="*/ 324 h 676"/>
                <a:gd name="T60" fmla="*/ 172 w 684"/>
                <a:gd name="T61" fmla="*/ 290 h 676"/>
                <a:gd name="T62" fmla="*/ 196 w 684"/>
                <a:gd name="T63" fmla="*/ 262 h 676"/>
                <a:gd name="T64" fmla="*/ 252 w 684"/>
                <a:gd name="T65" fmla="*/ 228 h 676"/>
                <a:gd name="T66" fmla="*/ 312 w 684"/>
                <a:gd name="T67" fmla="*/ 218 h 676"/>
                <a:gd name="T68" fmla="*/ 342 w 684"/>
                <a:gd name="T69" fmla="*/ 222 h 676"/>
                <a:gd name="T70" fmla="*/ 398 w 684"/>
                <a:gd name="T71" fmla="*/ 240 h 676"/>
                <a:gd name="T72" fmla="*/ 420 w 684"/>
                <a:gd name="T73" fmla="*/ 254 h 676"/>
                <a:gd name="T74" fmla="*/ 450 w 684"/>
                <a:gd name="T75" fmla="*/ 290 h 676"/>
                <a:gd name="T76" fmla="*/ 462 w 684"/>
                <a:gd name="T77" fmla="*/ 324 h 676"/>
                <a:gd name="T78" fmla="*/ 460 w 684"/>
                <a:gd name="T79" fmla="*/ 352 h 676"/>
                <a:gd name="T80" fmla="*/ 440 w 684"/>
                <a:gd name="T81" fmla="*/ 396 h 676"/>
                <a:gd name="T82" fmla="*/ 398 w 684"/>
                <a:gd name="T83" fmla="*/ 430 h 676"/>
                <a:gd name="T84" fmla="*/ 568 w 684"/>
                <a:gd name="T85" fmla="*/ 454 h 676"/>
                <a:gd name="T86" fmla="*/ 502 w 684"/>
                <a:gd name="T87" fmla="*/ 442 h 676"/>
                <a:gd name="T88" fmla="*/ 438 w 684"/>
                <a:gd name="T89" fmla="*/ 454 h 676"/>
                <a:gd name="T90" fmla="*/ 392 w 684"/>
                <a:gd name="T91" fmla="*/ 448 h 676"/>
                <a:gd name="T92" fmla="*/ 428 w 684"/>
                <a:gd name="T93" fmla="*/ 428 h 676"/>
                <a:gd name="T94" fmla="*/ 468 w 684"/>
                <a:gd name="T95" fmla="*/ 388 h 676"/>
                <a:gd name="T96" fmla="*/ 482 w 684"/>
                <a:gd name="T97" fmla="*/ 336 h 676"/>
                <a:gd name="T98" fmla="*/ 478 w 684"/>
                <a:gd name="T99" fmla="*/ 310 h 676"/>
                <a:gd name="T100" fmla="*/ 462 w 684"/>
                <a:gd name="T101" fmla="*/ 276 h 676"/>
                <a:gd name="T102" fmla="*/ 434 w 684"/>
                <a:gd name="T103" fmla="*/ 246 h 676"/>
                <a:gd name="T104" fmla="*/ 438 w 684"/>
                <a:gd name="T105" fmla="*/ 246 h 676"/>
                <a:gd name="T106" fmla="*/ 514 w 684"/>
                <a:gd name="T107" fmla="*/ 264 h 676"/>
                <a:gd name="T108" fmla="*/ 564 w 684"/>
                <a:gd name="T109" fmla="*/ 310 h 676"/>
                <a:gd name="T110" fmla="*/ 574 w 684"/>
                <a:gd name="T111" fmla="*/ 340 h 676"/>
                <a:gd name="T112" fmla="*/ 572 w 684"/>
                <a:gd name="T113" fmla="*/ 366 h 676"/>
                <a:gd name="T114" fmla="*/ 550 w 684"/>
                <a:gd name="T115" fmla="*/ 41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76">
                  <a:moveTo>
                    <a:pt x="680" y="312"/>
                  </a:moveTo>
                  <a:lnTo>
                    <a:pt x="674" y="280"/>
                  </a:lnTo>
                  <a:lnTo>
                    <a:pt x="666" y="248"/>
                  </a:lnTo>
                  <a:lnTo>
                    <a:pt x="654" y="218"/>
                  </a:lnTo>
                  <a:lnTo>
                    <a:pt x="640" y="190"/>
                  </a:lnTo>
                  <a:lnTo>
                    <a:pt x="622" y="164"/>
                  </a:lnTo>
                  <a:lnTo>
                    <a:pt x="604" y="140"/>
                  </a:lnTo>
                  <a:lnTo>
                    <a:pt x="582" y="116"/>
                  </a:lnTo>
                  <a:lnTo>
                    <a:pt x="558" y="96"/>
                  </a:lnTo>
                  <a:lnTo>
                    <a:pt x="532" y="78"/>
                  </a:lnTo>
                  <a:lnTo>
                    <a:pt x="506" y="62"/>
                  </a:lnTo>
                  <a:lnTo>
                    <a:pt x="476" y="48"/>
                  </a:lnTo>
                  <a:lnTo>
                    <a:pt x="446" y="38"/>
                  </a:lnTo>
                  <a:lnTo>
                    <a:pt x="414" y="30"/>
                  </a:lnTo>
                  <a:lnTo>
                    <a:pt x="382" y="24"/>
                  </a:lnTo>
                  <a:lnTo>
                    <a:pt x="348" y="22"/>
                  </a:lnTo>
                  <a:lnTo>
                    <a:pt x="320" y="24"/>
                  </a:lnTo>
                  <a:lnTo>
                    <a:pt x="290" y="28"/>
                  </a:lnTo>
                  <a:lnTo>
                    <a:pt x="264" y="34"/>
                  </a:lnTo>
                  <a:lnTo>
                    <a:pt x="236" y="44"/>
                  </a:lnTo>
                  <a:lnTo>
                    <a:pt x="210" y="54"/>
                  </a:lnTo>
                  <a:lnTo>
                    <a:pt x="186" y="68"/>
                  </a:lnTo>
                  <a:lnTo>
                    <a:pt x="162" y="82"/>
                  </a:lnTo>
                  <a:lnTo>
                    <a:pt x="142" y="100"/>
                  </a:lnTo>
                  <a:lnTo>
                    <a:pt x="42" y="0"/>
                  </a:lnTo>
                  <a:lnTo>
                    <a:pt x="32" y="12"/>
                  </a:lnTo>
                  <a:lnTo>
                    <a:pt x="22" y="22"/>
                  </a:lnTo>
                  <a:lnTo>
                    <a:pt x="0" y="40"/>
                  </a:lnTo>
                  <a:lnTo>
                    <a:pt x="100" y="140"/>
                  </a:lnTo>
                  <a:lnTo>
                    <a:pt x="84" y="164"/>
                  </a:lnTo>
                  <a:lnTo>
                    <a:pt x="68" y="186"/>
                  </a:lnTo>
                  <a:lnTo>
                    <a:pt x="56" y="212"/>
                  </a:lnTo>
                  <a:lnTo>
                    <a:pt x="44" y="236"/>
                  </a:lnTo>
                  <a:lnTo>
                    <a:pt x="36" y="264"/>
                  </a:lnTo>
                  <a:lnTo>
                    <a:pt x="30" y="290"/>
                  </a:lnTo>
                  <a:lnTo>
                    <a:pt x="26" y="318"/>
                  </a:lnTo>
                  <a:lnTo>
                    <a:pt x="24" y="346"/>
                  </a:lnTo>
                  <a:lnTo>
                    <a:pt x="26" y="380"/>
                  </a:lnTo>
                  <a:lnTo>
                    <a:pt x="30" y="414"/>
                  </a:lnTo>
                  <a:lnTo>
                    <a:pt x="40" y="444"/>
                  </a:lnTo>
                  <a:lnTo>
                    <a:pt x="50" y="474"/>
                  </a:lnTo>
                  <a:lnTo>
                    <a:pt x="64" y="504"/>
                  </a:lnTo>
                  <a:lnTo>
                    <a:pt x="80" y="530"/>
                  </a:lnTo>
                  <a:lnTo>
                    <a:pt x="100" y="556"/>
                  </a:lnTo>
                  <a:lnTo>
                    <a:pt x="120" y="580"/>
                  </a:lnTo>
                  <a:lnTo>
                    <a:pt x="144" y="600"/>
                  </a:lnTo>
                  <a:lnTo>
                    <a:pt x="170" y="620"/>
                  </a:lnTo>
                  <a:lnTo>
                    <a:pt x="196" y="636"/>
                  </a:lnTo>
                  <a:lnTo>
                    <a:pt x="226" y="650"/>
                  </a:lnTo>
                  <a:lnTo>
                    <a:pt x="256" y="662"/>
                  </a:lnTo>
                  <a:lnTo>
                    <a:pt x="288" y="670"/>
                  </a:lnTo>
                  <a:lnTo>
                    <a:pt x="320" y="674"/>
                  </a:lnTo>
                  <a:lnTo>
                    <a:pt x="354" y="676"/>
                  </a:lnTo>
                  <a:lnTo>
                    <a:pt x="388" y="674"/>
                  </a:lnTo>
                  <a:lnTo>
                    <a:pt x="420" y="670"/>
                  </a:lnTo>
                  <a:lnTo>
                    <a:pt x="452" y="662"/>
                  </a:lnTo>
                  <a:lnTo>
                    <a:pt x="482" y="650"/>
                  </a:lnTo>
                  <a:lnTo>
                    <a:pt x="512" y="636"/>
                  </a:lnTo>
                  <a:lnTo>
                    <a:pt x="538" y="620"/>
                  </a:lnTo>
                  <a:lnTo>
                    <a:pt x="564" y="600"/>
                  </a:lnTo>
                  <a:lnTo>
                    <a:pt x="588" y="580"/>
                  </a:lnTo>
                  <a:lnTo>
                    <a:pt x="608" y="556"/>
                  </a:lnTo>
                  <a:lnTo>
                    <a:pt x="628" y="530"/>
                  </a:lnTo>
                  <a:lnTo>
                    <a:pt x="644" y="504"/>
                  </a:lnTo>
                  <a:lnTo>
                    <a:pt x="658" y="474"/>
                  </a:lnTo>
                  <a:lnTo>
                    <a:pt x="668" y="444"/>
                  </a:lnTo>
                  <a:lnTo>
                    <a:pt x="676" y="414"/>
                  </a:lnTo>
                  <a:lnTo>
                    <a:pt x="682" y="380"/>
                  </a:lnTo>
                  <a:lnTo>
                    <a:pt x="684" y="346"/>
                  </a:lnTo>
                  <a:lnTo>
                    <a:pt x="680" y="312"/>
                  </a:lnTo>
                  <a:close/>
                  <a:moveTo>
                    <a:pt x="382" y="438"/>
                  </a:moveTo>
                  <a:lnTo>
                    <a:pt x="382" y="438"/>
                  </a:lnTo>
                  <a:lnTo>
                    <a:pt x="366" y="444"/>
                  </a:lnTo>
                  <a:lnTo>
                    <a:pt x="348" y="448"/>
                  </a:lnTo>
                  <a:lnTo>
                    <a:pt x="330" y="450"/>
                  </a:lnTo>
                  <a:lnTo>
                    <a:pt x="312" y="452"/>
                  </a:lnTo>
                  <a:lnTo>
                    <a:pt x="312" y="452"/>
                  </a:lnTo>
                  <a:lnTo>
                    <a:pt x="286" y="450"/>
                  </a:lnTo>
                  <a:lnTo>
                    <a:pt x="262" y="446"/>
                  </a:lnTo>
                  <a:lnTo>
                    <a:pt x="240" y="438"/>
                  </a:lnTo>
                  <a:lnTo>
                    <a:pt x="220" y="428"/>
                  </a:lnTo>
                  <a:lnTo>
                    <a:pt x="166" y="452"/>
                  </a:lnTo>
                  <a:lnTo>
                    <a:pt x="188" y="402"/>
                  </a:lnTo>
                  <a:lnTo>
                    <a:pt x="188" y="402"/>
                  </a:lnTo>
                  <a:lnTo>
                    <a:pt x="176" y="386"/>
                  </a:lnTo>
                  <a:lnTo>
                    <a:pt x="168" y="370"/>
                  </a:lnTo>
                  <a:lnTo>
                    <a:pt x="162" y="354"/>
                  </a:lnTo>
                  <a:lnTo>
                    <a:pt x="160" y="334"/>
                  </a:lnTo>
                  <a:lnTo>
                    <a:pt x="160" y="334"/>
                  </a:lnTo>
                  <a:lnTo>
                    <a:pt x="162" y="324"/>
                  </a:lnTo>
                  <a:lnTo>
                    <a:pt x="164" y="312"/>
                  </a:lnTo>
                  <a:lnTo>
                    <a:pt x="168" y="300"/>
                  </a:lnTo>
                  <a:lnTo>
                    <a:pt x="172" y="290"/>
                  </a:lnTo>
                  <a:lnTo>
                    <a:pt x="178" y="280"/>
                  </a:lnTo>
                  <a:lnTo>
                    <a:pt x="186" y="270"/>
                  </a:lnTo>
                  <a:lnTo>
                    <a:pt x="196" y="262"/>
                  </a:lnTo>
                  <a:lnTo>
                    <a:pt x="204" y="252"/>
                  </a:lnTo>
                  <a:lnTo>
                    <a:pt x="228" y="238"/>
                  </a:lnTo>
                  <a:lnTo>
                    <a:pt x="252" y="228"/>
                  </a:lnTo>
                  <a:lnTo>
                    <a:pt x="282" y="222"/>
                  </a:lnTo>
                  <a:lnTo>
                    <a:pt x="296" y="220"/>
                  </a:lnTo>
                  <a:lnTo>
                    <a:pt x="312" y="218"/>
                  </a:lnTo>
                  <a:lnTo>
                    <a:pt x="312" y="218"/>
                  </a:lnTo>
                  <a:lnTo>
                    <a:pt x="328" y="220"/>
                  </a:lnTo>
                  <a:lnTo>
                    <a:pt x="342" y="222"/>
                  </a:lnTo>
                  <a:lnTo>
                    <a:pt x="358" y="224"/>
                  </a:lnTo>
                  <a:lnTo>
                    <a:pt x="372" y="228"/>
                  </a:lnTo>
                  <a:lnTo>
                    <a:pt x="398" y="240"/>
                  </a:lnTo>
                  <a:lnTo>
                    <a:pt x="408" y="246"/>
                  </a:lnTo>
                  <a:lnTo>
                    <a:pt x="420" y="254"/>
                  </a:lnTo>
                  <a:lnTo>
                    <a:pt x="420" y="254"/>
                  </a:lnTo>
                  <a:lnTo>
                    <a:pt x="438" y="272"/>
                  </a:lnTo>
                  <a:lnTo>
                    <a:pt x="444" y="280"/>
                  </a:lnTo>
                  <a:lnTo>
                    <a:pt x="450" y="290"/>
                  </a:lnTo>
                  <a:lnTo>
                    <a:pt x="456" y="302"/>
                  </a:lnTo>
                  <a:lnTo>
                    <a:pt x="460" y="312"/>
                  </a:lnTo>
                  <a:lnTo>
                    <a:pt x="462" y="324"/>
                  </a:lnTo>
                  <a:lnTo>
                    <a:pt x="462" y="336"/>
                  </a:lnTo>
                  <a:lnTo>
                    <a:pt x="462" y="336"/>
                  </a:lnTo>
                  <a:lnTo>
                    <a:pt x="460" y="352"/>
                  </a:lnTo>
                  <a:lnTo>
                    <a:pt x="456" y="368"/>
                  </a:lnTo>
                  <a:lnTo>
                    <a:pt x="450" y="382"/>
                  </a:lnTo>
                  <a:lnTo>
                    <a:pt x="440" y="396"/>
                  </a:lnTo>
                  <a:lnTo>
                    <a:pt x="428" y="408"/>
                  </a:lnTo>
                  <a:lnTo>
                    <a:pt x="414" y="420"/>
                  </a:lnTo>
                  <a:lnTo>
                    <a:pt x="398" y="430"/>
                  </a:lnTo>
                  <a:lnTo>
                    <a:pt x="382" y="438"/>
                  </a:lnTo>
                  <a:lnTo>
                    <a:pt x="382" y="438"/>
                  </a:lnTo>
                  <a:close/>
                  <a:moveTo>
                    <a:pt x="568" y="454"/>
                  </a:moveTo>
                  <a:lnTo>
                    <a:pt x="520" y="434"/>
                  </a:lnTo>
                  <a:lnTo>
                    <a:pt x="520" y="434"/>
                  </a:lnTo>
                  <a:lnTo>
                    <a:pt x="502" y="442"/>
                  </a:lnTo>
                  <a:lnTo>
                    <a:pt x="482" y="450"/>
                  </a:lnTo>
                  <a:lnTo>
                    <a:pt x="462" y="454"/>
                  </a:lnTo>
                  <a:lnTo>
                    <a:pt x="438" y="454"/>
                  </a:lnTo>
                  <a:lnTo>
                    <a:pt x="438" y="454"/>
                  </a:lnTo>
                  <a:lnTo>
                    <a:pt x="414" y="454"/>
                  </a:lnTo>
                  <a:lnTo>
                    <a:pt x="392" y="448"/>
                  </a:lnTo>
                  <a:lnTo>
                    <a:pt x="392" y="448"/>
                  </a:lnTo>
                  <a:lnTo>
                    <a:pt x="412" y="440"/>
                  </a:lnTo>
                  <a:lnTo>
                    <a:pt x="428" y="428"/>
                  </a:lnTo>
                  <a:lnTo>
                    <a:pt x="444" y="416"/>
                  </a:lnTo>
                  <a:lnTo>
                    <a:pt x="456" y="402"/>
                  </a:lnTo>
                  <a:lnTo>
                    <a:pt x="468" y="388"/>
                  </a:lnTo>
                  <a:lnTo>
                    <a:pt x="476" y="370"/>
                  </a:lnTo>
                  <a:lnTo>
                    <a:pt x="480" y="354"/>
                  </a:lnTo>
                  <a:lnTo>
                    <a:pt x="482" y="336"/>
                  </a:lnTo>
                  <a:lnTo>
                    <a:pt x="482" y="336"/>
                  </a:lnTo>
                  <a:lnTo>
                    <a:pt x="480" y="322"/>
                  </a:lnTo>
                  <a:lnTo>
                    <a:pt x="478" y="310"/>
                  </a:lnTo>
                  <a:lnTo>
                    <a:pt x="474" y="298"/>
                  </a:lnTo>
                  <a:lnTo>
                    <a:pt x="468" y="286"/>
                  </a:lnTo>
                  <a:lnTo>
                    <a:pt x="462" y="276"/>
                  </a:lnTo>
                  <a:lnTo>
                    <a:pt x="454" y="266"/>
                  </a:lnTo>
                  <a:lnTo>
                    <a:pt x="446" y="256"/>
                  </a:lnTo>
                  <a:lnTo>
                    <a:pt x="434" y="246"/>
                  </a:lnTo>
                  <a:lnTo>
                    <a:pt x="434" y="246"/>
                  </a:lnTo>
                  <a:lnTo>
                    <a:pt x="438" y="246"/>
                  </a:lnTo>
                  <a:lnTo>
                    <a:pt x="438" y="246"/>
                  </a:lnTo>
                  <a:lnTo>
                    <a:pt x="466" y="248"/>
                  </a:lnTo>
                  <a:lnTo>
                    <a:pt x="492" y="254"/>
                  </a:lnTo>
                  <a:lnTo>
                    <a:pt x="514" y="264"/>
                  </a:lnTo>
                  <a:lnTo>
                    <a:pt x="534" y="278"/>
                  </a:lnTo>
                  <a:lnTo>
                    <a:pt x="550" y="292"/>
                  </a:lnTo>
                  <a:lnTo>
                    <a:pt x="564" y="310"/>
                  </a:lnTo>
                  <a:lnTo>
                    <a:pt x="568" y="320"/>
                  </a:lnTo>
                  <a:lnTo>
                    <a:pt x="570" y="330"/>
                  </a:lnTo>
                  <a:lnTo>
                    <a:pt x="574" y="340"/>
                  </a:lnTo>
                  <a:lnTo>
                    <a:pt x="574" y="350"/>
                  </a:lnTo>
                  <a:lnTo>
                    <a:pt x="574" y="350"/>
                  </a:lnTo>
                  <a:lnTo>
                    <a:pt x="572" y="366"/>
                  </a:lnTo>
                  <a:lnTo>
                    <a:pt x="568" y="382"/>
                  </a:lnTo>
                  <a:lnTo>
                    <a:pt x="560" y="396"/>
                  </a:lnTo>
                  <a:lnTo>
                    <a:pt x="550" y="410"/>
                  </a:lnTo>
                  <a:lnTo>
                    <a:pt x="568" y="4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108" name="Group 4"/>
          <p:cNvGrpSpPr>
            <a:grpSpLocks noChangeAspect="1"/>
          </p:cNvGrpSpPr>
          <p:nvPr/>
        </p:nvGrpSpPr>
        <p:grpSpPr bwMode="auto">
          <a:xfrm>
            <a:off x="3358880" y="3052409"/>
            <a:ext cx="938704" cy="882829"/>
            <a:chOff x="5765" y="1921"/>
            <a:chExt cx="672" cy="632"/>
          </a:xfrm>
          <a:solidFill>
            <a:srgbClr val="E21B81"/>
          </a:solidFill>
        </p:grpSpPr>
        <p:sp>
          <p:nvSpPr>
            <p:cNvPr id="109" name="Freeform 11"/>
            <p:cNvSpPr>
              <a:spLocks/>
            </p:cNvSpPr>
            <p:nvPr/>
          </p:nvSpPr>
          <p:spPr bwMode="auto">
            <a:xfrm>
              <a:off x="5765" y="1921"/>
              <a:ext cx="672" cy="632"/>
            </a:xfrm>
            <a:custGeom>
              <a:avLst/>
              <a:gdLst>
                <a:gd name="T0" fmla="*/ 534 w 672"/>
                <a:gd name="T1" fmla="*/ 238 h 632"/>
                <a:gd name="T2" fmla="*/ 526 w 672"/>
                <a:gd name="T3" fmla="*/ 218 h 632"/>
                <a:gd name="T4" fmla="*/ 498 w 672"/>
                <a:gd name="T5" fmla="*/ 174 h 632"/>
                <a:gd name="T6" fmla="*/ 462 w 672"/>
                <a:gd name="T7" fmla="*/ 138 h 632"/>
                <a:gd name="T8" fmla="*/ 420 w 672"/>
                <a:gd name="T9" fmla="*/ 110 h 632"/>
                <a:gd name="T10" fmla="*/ 372 w 672"/>
                <a:gd name="T11" fmla="*/ 94 h 632"/>
                <a:gd name="T12" fmla="*/ 318 w 672"/>
                <a:gd name="T13" fmla="*/ 86 h 632"/>
                <a:gd name="T14" fmla="*/ 272 w 672"/>
                <a:gd name="T15" fmla="*/ 92 h 632"/>
                <a:gd name="T16" fmla="*/ 208 w 672"/>
                <a:gd name="T17" fmla="*/ 114 h 632"/>
                <a:gd name="T18" fmla="*/ 154 w 672"/>
                <a:gd name="T19" fmla="*/ 154 h 632"/>
                <a:gd name="T20" fmla="*/ 114 w 672"/>
                <a:gd name="T21" fmla="*/ 208 h 632"/>
                <a:gd name="T22" fmla="*/ 92 w 672"/>
                <a:gd name="T23" fmla="*/ 272 h 632"/>
                <a:gd name="T24" fmla="*/ 86 w 672"/>
                <a:gd name="T25" fmla="*/ 318 h 632"/>
                <a:gd name="T26" fmla="*/ 98 w 672"/>
                <a:gd name="T27" fmla="*/ 386 h 632"/>
                <a:gd name="T28" fmla="*/ 126 w 672"/>
                <a:gd name="T29" fmla="*/ 448 h 632"/>
                <a:gd name="T30" fmla="*/ 170 w 672"/>
                <a:gd name="T31" fmla="*/ 496 h 632"/>
                <a:gd name="T32" fmla="*/ 228 w 672"/>
                <a:gd name="T33" fmla="*/ 530 h 632"/>
                <a:gd name="T34" fmla="*/ 294 w 672"/>
                <a:gd name="T35" fmla="*/ 548 h 632"/>
                <a:gd name="T36" fmla="*/ 352 w 672"/>
                <a:gd name="T37" fmla="*/ 546 h 632"/>
                <a:gd name="T38" fmla="*/ 444 w 672"/>
                <a:gd name="T39" fmla="*/ 514 h 632"/>
                <a:gd name="T40" fmla="*/ 504 w 672"/>
                <a:gd name="T41" fmla="*/ 460 h 632"/>
                <a:gd name="T42" fmla="*/ 528 w 672"/>
                <a:gd name="T43" fmla="*/ 418 h 632"/>
                <a:gd name="T44" fmla="*/ 618 w 672"/>
                <a:gd name="T45" fmla="*/ 428 h 632"/>
                <a:gd name="T46" fmla="*/ 586 w 672"/>
                <a:gd name="T47" fmla="*/ 486 h 632"/>
                <a:gd name="T48" fmla="*/ 536 w 672"/>
                <a:gd name="T49" fmla="*/ 546 h 632"/>
                <a:gd name="T50" fmla="*/ 462 w 672"/>
                <a:gd name="T51" fmla="*/ 600 h 632"/>
                <a:gd name="T52" fmla="*/ 358 w 672"/>
                <a:gd name="T53" fmla="*/ 630 h 632"/>
                <a:gd name="T54" fmla="*/ 316 w 672"/>
                <a:gd name="T55" fmla="*/ 632 h 632"/>
                <a:gd name="T56" fmla="*/ 222 w 672"/>
                <a:gd name="T57" fmla="*/ 618 h 632"/>
                <a:gd name="T58" fmla="*/ 140 w 672"/>
                <a:gd name="T59" fmla="*/ 578 h 632"/>
                <a:gd name="T60" fmla="*/ 72 w 672"/>
                <a:gd name="T61" fmla="*/ 518 h 632"/>
                <a:gd name="T62" fmla="*/ 24 w 672"/>
                <a:gd name="T63" fmla="*/ 440 h 632"/>
                <a:gd name="T64" fmla="*/ 2 w 672"/>
                <a:gd name="T65" fmla="*/ 348 h 632"/>
                <a:gd name="T66" fmla="*/ 2 w 672"/>
                <a:gd name="T67" fmla="*/ 284 h 632"/>
                <a:gd name="T68" fmla="*/ 24 w 672"/>
                <a:gd name="T69" fmla="*/ 194 h 632"/>
                <a:gd name="T70" fmla="*/ 72 w 672"/>
                <a:gd name="T71" fmla="*/ 116 h 632"/>
                <a:gd name="T72" fmla="*/ 140 w 672"/>
                <a:gd name="T73" fmla="*/ 54 h 632"/>
                <a:gd name="T74" fmla="*/ 222 w 672"/>
                <a:gd name="T75" fmla="*/ 14 h 632"/>
                <a:gd name="T76" fmla="*/ 316 w 672"/>
                <a:gd name="T77" fmla="*/ 0 h 632"/>
                <a:gd name="T78" fmla="*/ 370 w 672"/>
                <a:gd name="T79" fmla="*/ 4 h 632"/>
                <a:gd name="T80" fmla="*/ 444 w 672"/>
                <a:gd name="T81" fmla="*/ 28 h 632"/>
                <a:gd name="T82" fmla="*/ 510 w 672"/>
                <a:gd name="T83" fmla="*/ 66 h 632"/>
                <a:gd name="T84" fmla="*/ 564 w 672"/>
                <a:gd name="T85" fmla="*/ 120 h 632"/>
                <a:gd name="T86" fmla="*/ 604 w 672"/>
                <a:gd name="T87" fmla="*/ 186 h 632"/>
                <a:gd name="T88" fmla="*/ 622 w 672"/>
                <a:gd name="T89" fmla="*/ 23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2" h="632">
                  <a:moveTo>
                    <a:pt x="574" y="334"/>
                  </a:moveTo>
                  <a:lnTo>
                    <a:pt x="478" y="238"/>
                  </a:lnTo>
                  <a:lnTo>
                    <a:pt x="534" y="238"/>
                  </a:lnTo>
                  <a:lnTo>
                    <a:pt x="532" y="234"/>
                  </a:lnTo>
                  <a:lnTo>
                    <a:pt x="532" y="234"/>
                  </a:lnTo>
                  <a:lnTo>
                    <a:pt x="526" y="218"/>
                  </a:lnTo>
                  <a:lnTo>
                    <a:pt x="518" y="202"/>
                  </a:lnTo>
                  <a:lnTo>
                    <a:pt x="508" y="188"/>
                  </a:lnTo>
                  <a:lnTo>
                    <a:pt x="498" y="174"/>
                  </a:lnTo>
                  <a:lnTo>
                    <a:pt x="488" y="162"/>
                  </a:lnTo>
                  <a:lnTo>
                    <a:pt x="476" y="150"/>
                  </a:lnTo>
                  <a:lnTo>
                    <a:pt x="462" y="138"/>
                  </a:lnTo>
                  <a:lnTo>
                    <a:pt x="450" y="128"/>
                  </a:lnTo>
                  <a:lnTo>
                    <a:pt x="434" y="118"/>
                  </a:lnTo>
                  <a:lnTo>
                    <a:pt x="420" y="110"/>
                  </a:lnTo>
                  <a:lnTo>
                    <a:pt x="404" y="104"/>
                  </a:lnTo>
                  <a:lnTo>
                    <a:pt x="388" y="98"/>
                  </a:lnTo>
                  <a:lnTo>
                    <a:pt x="372" y="94"/>
                  </a:lnTo>
                  <a:lnTo>
                    <a:pt x="354" y="90"/>
                  </a:lnTo>
                  <a:lnTo>
                    <a:pt x="336" y="88"/>
                  </a:lnTo>
                  <a:lnTo>
                    <a:pt x="318" y="86"/>
                  </a:lnTo>
                  <a:lnTo>
                    <a:pt x="318" y="86"/>
                  </a:lnTo>
                  <a:lnTo>
                    <a:pt x="294" y="88"/>
                  </a:lnTo>
                  <a:lnTo>
                    <a:pt x="272" y="92"/>
                  </a:lnTo>
                  <a:lnTo>
                    <a:pt x="250" y="98"/>
                  </a:lnTo>
                  <a:lnTo>
                    <a:pt x="228" y="106"/>
                  </a:lnTo>
                  <a:lnTo>
                    <a:pt x="208" y="114"/>
                  </a:lnTo>
                  <a:lnTo>
                    <a:pt x="188" y="126"/>
                  </a:lnTo>
                  <a:lnTo>
                    <a:pt x="170" y="140"/>
                  </a:lnTo>
                  <a:lnTo>
                    <a:pt x="154" y="154"/>
                  </a:lnTo>
                  <a:lnTo>
                    <a:pt x="140" y="172"/>
                  </a:lnTo>
                  <a:lnTo>
                    <a:pt x="126" y="188"/>
                  </a:lnTo>
                  <a:lnTo>
                    <a:pt x="114" y="208"/>
                  </a:lnTo>
                  <a:lnTo>
                    <a:pt x="104" y="228"/>
                  </a:lnTo>
                  <a:lnTo>
                    <a:pt x="98" y="250"/>
                  </a:lnTo>
                  <a:lnTo>
                    <a:pt x="92" y="272"/>
                  </a:lnTo>
                  <a:lnTo>
                    <a:pt x="88" y="294"/>
                  </a:lnTo>
                  <a:lnTo>
                    <a:pt x="86" y="318"/>
                  </a:lnTo>
                  <a:lnTo>
                    <a:pt x="86" y="318"/>
                  </a:lnTo>
                  <a:lnTo>
                    <a:pt x="88" y="342"/>
                  </a:lnTo>
                  <a:lnTo>
                    <a:pt x="92" y="364"/>
                  </a:lnTo>
                  <a:lnTo>
                    <a:pt x="98" y="386"/>
                  </a:lnTo>
                  <a:lnTo>
                    <a:pt x="104" y="408"/>
                  </a:lnTo>
                  <a:lnTo>
                    <a:pt x="114" y="428"/>
                  </a:lnTo>
                  <a:lnTo>
                    <a:pt x="126" y="448"/>
                  </a:lnTo>
                  <a:lnTo>
                    <a:pt x="140" y="466"/>
                  </a:lnTo>
                  <a:lnTo>
                    <a:pt x="154" y="482"/>
                  </a:lnTo>
                  <a:lnTo>
                    <a:pt x="170" y="496"/>
                  </a:lnTo>
                  <a:lnTo>
                    <a:pt x="188" y="510"/>
                  </a:lnTo>
                  <a:lnTo>
                    <a:pt x="208" y="522"/>
                  </a:lnTo>
                  <a:lnTo>
                    <a:pt x="228" y="530"/>
                  </a:lnTo>
                  <a:lnTo>
                    <a:pt x="250" y="538"/>
                  </a:lnTo>
                  <a:lnTo>
                    <a:pt x="272" y="544"/>
                  </a:lnTo>
                  <a:lnTo>
                    <a:pt x="294" y="548"/>
                  </a:lnTo>
                  <a:lnTo>
                    <a:pt x="318" y="550"/>
                  </a:lnTo>
                  <a:lnTo>
                    <a:pt x="318" y="550"/>
                  </a:lnTo>
                  <a:lnTo>
                    <a:pt x="352" y="546"/>
                  </a:lnTo>
                  <a:lnTo>
                    <a:pt x="386" y="540"/>
                  </a:lnTo>
                  <a:lnTo>
                    <a:pt x="416" y="528"/>
                  </a:lnTo>
                  <a:lnTo>
                    <a:pt x="444" y="514"/>
                  </a:lnTo>
                  <a:lnTo>
                    <a:pt x="470" y="494"/>
                  </a:lnTo>
                  <a:lnTo>
                    <a:pt x="494" y="472"/>
                  </a:lnTo>
                  <a:lnTo>
                    <a:pt x="504" y="460"/>
                  </a:lnTo>
                  <a:lnTo>
                    <a:pt x="514" y="446"/>
                  </a:lnTo>
                  <a:lnTo>
                    <a:pt x="522" y="432"/>
                  </a:lnTo>
                  <a:lnTo>
                    <a:pt x="528" y="418"/>
                  </a:lnTo>
                  <a:lnTo>
                    <a:pt x="622" y="418"/>
                  </a:lnTo>
                  <a:lnTo>
                    <a:pt x="622" y="418"/>
                  </a:lnTo>
                  <a:lnTo>
                    <a:pt x="618" y="428"/>
                  </a:lnTo>
                  <a:lnTo>
                    <a:pt x="606" y="452"/>
                  </a:lnTo>
                  <a:lnTo>
                    <a:pt x="598" y="468"/>
                  </a:lnTo>
                  <a:lnTo>
                    <a:pt x="586" y="486"/>
                  </a:lnTo>
                  <a:lnTo>
                    <a:pt x="572" y="506"/>
                  </a:lnTo>
                  <a:lnTo>
                    <a:pt x="556" y="526"/>
                  </a:lnTo>
                  <a:lnTo>
                    <a:pt x="536" y="546"/>
                  </a:lnTo>
                  <a:lnTo>
                    <a:pt x="514" y="566"/>
                  </a:lnTo>
                  <a:lnTo>
                    <a:pt x="490" y="584"/>
                  </a:lnTo>
                  <a:lnTo>
                    <a:pt x="462" y="600"/>
                  </a:lnTo>
                  <a:lnTo>
                    <a:pt x="430" y="612"/>
                  </a:lnTo>
                  <a:lnTo>
                    <a:pt x="396" y="624"/>
                  </a:lnTo>
                  <a:lnTo>
                    <a:pt x="358" y="630"/>
                  </a:lnTo>
                  <a:lnTo>
                    <a:pt x="338" y="632"/>
                  </a:lnTo>
                  <a:lnTo>
                    <a:pt x="316" y="632"/>
                  </a:lnTo>
                  <a:lnTo>
                    <a:pt x="316" y="632"/>
                  </a:lnTo>
                  <a:lnTo>
                    <a:pt x="284" y="632"/>
                  </a:lnTo>
                  <a:lnTo>
                    <a:pt x="252" y="626"/>
                  </a:lnTo>
                  <a:lnTo>
                    <a:pt x="222" y="618"/>
                  </a:lnTo>
                  <a:lnTo>
                    <a:pt x="194" y="608"/>
                  </a:lnTo>
                  <a:lnTo>
                    <a:pt x="166" y="594"/>
                  </a:lnTo>
                  <a:lnTo>
                    <a:pt x="140" y="578"/>
                  </a:lnTo>
                  <a:lnTo>
                    <a:pt x="116" y="560"/>
                  </a:lnTo>
                  <a:lnTo>
                    <a:pt x="92" y="540"/>
                  </a:lnTo>
                  <a:lnTo>
                    <a:pt x="72" y="518"/>
                  </a:lnTo>
                  <a:lnTo>
                    <a:pt x="54" y="494"/>
                  </a:lnTo>
                  <a:lnTo>
                    <a:pt x="38" y="468"/>
                  </a:lnTo>
                  <a:lnTo>
                    <a:pt x="24" y="440"/>
                  </a:lnTo>
                  <a:lnTo>
                    <a:pt x="14" y="410"/>
                  </a:lnTo>
                  <a:lnTo>
                    <a:pt x="6" y="380"/>
                  </a:lnTo>
                  <a:lnTo>
                    <a:pt x="2" y="348"/>
                  </a:lnTo>
                  <a:lnTo>
                    <a:pt x="0" y="316"/>
                  </a:lnTo>
                  <a:lnTo>
                    <a:pt x="0" y="316"/>
                  </a:lnTo>
                  <a:lnTo>
                    <a:pt x="2" y="284"/>
                  </a:lnTo>
                  <a:lnTo>
                    <a:pt x="6" y="252"/>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316" y="0"/>
                  </a:lnTo>
                  <a:lnTo>
                    <a:pt x="344" y="2"/>
                  </a:lnTo>
                  <a:lnTo>
                    <a:pt x="370" y="4"/>
                  </a:lnTo>
                  <a:lnTo>
                    <a:pt x="396" y="10"/>
                  </a:lnTo>
                  <a:lnTo>
                    <a:pt x="420" y="18"/>
                  </a:lnTo>
                  <a:lnTo>
                    <a:pt x="444" y="28"/>
                  </a:lnTo>
                  <a:lnTo>
                    <a:pt x="468" y="38"/>
                  </a:lnTo>
                  <a:lnTo>
                    <a:pt x="490" y="52"/>
                  </a:lnTo>
                  <a:lnTo>
                    <a:pt x="510" y="66"/>
                  </a:lnTo>
                  <a:lnTo>
                    <a:pt x="530" y="82"/>
                  </a:lnTo>
                  <a:lnTo>
                    <a:pt x="548" y="100"/>
                  </a:lnTo>
                  <a:lnTo>
                    <a:pt x="564" y="120"/>
                  </a:lnTo>
                  <a:lnTo>
                    <a:pt x="580" y="140"/>
                  </a:lnTo>
                  <a:lnTo>
                    <a:pt x="592" y="162"/>
                  </a:lnTo>
                  <a:lnTo>
                    <a:pt x="604" y="186"/>
                  </a:lnTo>
                  <a:lnTo>
                    <a:pt x="614" y="208"/>
                  </a:lnTo>
                  <a:lnTo>
                    <a:pt x="622" y="234"/>
                  </a:lnTo>
                  <a:lnTo>
                    <a:pt x="622" y="238"/>
                  </a:lnTo>
                  <a:lnTo>
                    <a:pt x="672" y="238"/>
                  </a:lnTo>
                  <a:lnTo>
                    <a:pt x="574"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0" name="Freeform 15"/>
            <p:cNvSpPr>
              <a:spLocks/>
            </p:cNvSpPr>
            <p:nvPr/>
          </p:nvSpPr>
          <p:spPr bwMode="auto">
            <a:xfrm>
              <a:off x="5937" y="2249"/>
              <a:ext cx="176" cy="140"/>
            </a:xfrm>
            <a:custGeom>
              <a:avLst/>
              <a:gdLst>
                <a:gd name="T0" fmla="*/ 148 w 176"/>
                <a:gd name="T1" fmla="*/ 82 h 140"/>
                <a:gd name="T2" fmla="*/ 150 w 176"/>
                <a:gd name="T3" fmla="*/ 82 h 140"/>
                <a:gd name="T4" fmla="*/ 150 w 176"/>
                <a:gd name="T5" fmla="*/ 82 h 140"/>
                <a:gd name="T6" fmla="*/ 152 w 176"/>
                <a:gd name="T7" fmla="*/ 82 h 140"/>
                <a:gd name="T8" fmla="*/ 154 w 176"/>
                <a:gd name="T9" fmla="*/ 82 h 140"/>
                <a:gd name="T10" fmla="*/ 156 w 176"/>
                <a:gd name="T11" fmla="*/ 84 h 140"/>
                <a:gd name="T12" fmla="*/ 162 w 176"/>
                <a:gd name="T13" fmla="*/ 92 h 140"/>
                <a:gd name="T14" fmla="*/ 166 w 176"/>
                <a:gd name="T15" fmla="*/ 92 h 140"/>
                <a:gd name="T16" fmla="*/ 170 w 176"/>
                <a:gd name="T17" fmla="*/ 90 h 140"/>
                <a:gd name="T18" fmla="*/ 174 w 176"/>
                <a:gd name="T19" fmla="*/ 86 h 140"/>
                <a:gd name="T20" fmla="*/ 176 w 176"/>
                <a:gd name="T21" fmla="*/ 78 h 140"/>
                <a:gd name="T22" fmla="*/ 176 w 176"/>
                <a:gd name="T23" fmla="*/ 74 h 140"/>
                <a:gd name="T24" fmla="*/ 174 w 176"/>
                <a:gd name="T25" fmla="*/ 68 h 140"/>
                <a:gd name="T26" fmla="*/ 170 w 176"/>
                <a:gd name="T27" fmla="*/ 64 h 140"/>
                <a:gd name="T28" fmla="*/ 164 w 176"/>
                <a:gd name="T29" fmla="*/ 62 h 140"/>
                <a:gd name="T30" fmla="*/ 160 w 176"/>
                <a:gd name="T31" fmla="*/ 64 h 140"/>
                <a:gd name="T32" fmla="*/ 154 w 176"/>
                <a:gd name="T33" fmla="*/ 70 h 140"/>
                <a:gd name="T34" fmla="*/ 154 w 176"/>
                <a:gd name="T35" fmla="*/ 70 h 140"/>
                <a:gd name="T36" fmla="*/ 152 w 176"/>
                <a:gd name="T37" fmla="*/ 72 h 140"/>
                <a:gd name="T38" fmla="*/ 148 w 176"/>
                <a:gd name="T39" fmla="*/ 72 h 140"/>
                <a:gd name="T40" fmla="*/ 148 w 176"/>
                <a:gd name="T41" fmla="*/ 72 h 140"/>
                <a:gd name="T42" fmla="*/ 144 w 176"/>
                <a:gd name="T43" fmla="*/ 68 h 140"/>
                <a:gd name="T44" fmla="*/ 142 w 176"/>
                <a:gd name="T45" fmla="*/ 68 h 140"/>
                <a:gd name="T46" fmla="*/ 142 w 176"/>
                <a:gd name="T47" fmla="*/ 66 h 140"/>
                <a:gd name="T48" fmla="*/ 142 w 176"/>
                <a:gd name="T49" fmla="*/ 62 h 140"/>
                <a:gd name="T50" fmla="*/ 142 w 176"/>
                <a:gd name="T51" fmla="*/ 42 h 140"/>
                <a:gd name="T52" fmla="*/ 142 w 176"/>
                <a:gd name="T53" fmla="*/ 0 h 140"/>
                <a:gd name="T54" fmla="*/ 84 w 176"/>
                <a:gd name="T55" fmla="*/ 2 h 140"/>
                <a:gd name="T56" fmla="*/ 86 w 176"/>
                <a:gd name="T57" fmla="*/ 4 h 140"/>
                <a:gd name="T58" fmla="*/ 88 w 176"/>
                <a:gd name="T59" fmla="*/ 10 h 140"/>
                <a:gd name="T60" fmla="*/ 88 w 176"/>
                <a:gd name="T61" fmla="*/ 16 h 140"/>
                <a:gd name="T62" fmla="*/ 86 w 176"/>
                <a:gd name="T63" fmla="*/ 22 h 140"/>
                <a:gd name="T64" fmla="*/ 82 w 176"/>
                <a:gd name="T65" fmla="*/ 26 h 140"/>
                <a:gd name="T66" fmla="*/ 80 w 176"/>
                <a:gd name="T67" fmla="*/ 28 h 140"/>
                <a:gd name="T68" fmla="*/ 72 w 176"/>
                <a:gd name="T69" fmla="*/ 32 h 140"/>
                <a:gd name="T70" fmla="*/ 64 w 176"/>
                <a:gd name="T71" fmla="*/ 32 h 140"/>
                <a:gd name="T72" fmla="*/ 54 w 176"/>
                <a:gd name="T73" fmla="*/ 32 h 140"/>
                <a:gd name="T74" fmla="*/ 48 w 176"/>
                <a:gd name="T75" fmla="*/ 28 h 140"/>
                <a:gd name="T76" fmla="*/ 42 w 176"/>
                <a:gd name="T77" fmla="*/ 18 h 140"/>
                <a:gd name="T78" fmla="*/ 40 w 176"/>
                <a:gd name="T79" fmla="*/ 12 h 140"/>
                <a:gd name="T80" fmla="*/ 42 w 176"/>
                <a:gd name="T81" fmla="*/ 6 h 140"/>
                <a:gd name="T82" fmla="*/ 46 w 176"/>
                <a:gd name="T83" fmla="*/ 0 h 140"/>
                <a:gd name="T84" fmla="*/ 0 w 176"/>
                <a:gd name="T85" fmla="*/ 140 h 140"/>
                <a:gd name="T86" fmla="*/ 142 w 176"/>
                <a:gd name="T87" fmla="*/ 124 h 140"/>
                <a:gd name="T88" fmla="*/ 142 w 176"/>
                <a:gd name="T89" fmla="*/ 124 h 140"/>
                <a:gd name="T90" fmla="*/ 142 w 176"/>
                <a:gd name="T91" fmla="*/ 88 h 140"/>
                <a:gd name="T92" fmla="*/ 142 w 176"/>
                <a:gd name="T93" fmla="*/ 86 h 140"/>
                <a:gd name="T94" fmla="*/ 144 w 176"/>
                <a:gd name="T95" fmla="*/ 84 h 140"/>
                <a:gd name="T96" fmla="*/ 144 w 176"/>
                <a:gd name="T97" fmla="*/ 84 h 140"/>
                <a:gd name="T98" fmla="*/ 146 w 176"/>
                <a:gd name="T99" fmla="*/ 82 h 140"/>
                <a:gd name="T100" fmla="*/ 148 w 176"/>
                <a:gd name="T101" fmla="*/ 8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40">
                  <a:moveTo>
                    <a:pt x="148" y="82"/>
                  </a:moveTo>
                  <a:lnTo>
                    <a:pt x="148" y="82"/>
                  </a:lnTo>
                  <a:lnTo>
                    <a:pt x="148" y="82"/>
                  </a:lnTo>
                  <a:lnTo>
                    <a:pt x="150" y="82"/>
                  </a:lnTo>
                  <a:lnTo>
                    <a:pt x="150" y="82"/>
                  </a:lnTo>
                  <a:lnTo>
                    <a:pt x="150" y="82"/>
                  </a:lnTo>
                  <a:lnTo>
                    <a:pt x="152" y="82"/>
                  </a:lnTo>
                  <a:lnTo>
                    <a:pt x="152" y="82"/>
                  </a:lnTo>
                  <a:lnTo>
                    <a:pt x="152" y="82"/>
                  </a:lnTo>
                  <a:lnTo>
                    <a:pt x="154" y="82"/>
                  </a:lnTo>
                  <a:lnTo>
                    <a:pt x="154" y="82"/>
                  </a:lnTo>
                  <a:lnTo>
                    <a:pt x="156" y="84"/>
                  </a:lnTo>
                  <a:lnTo>
                    <a:pt x="160" y="90"/>
                  </a:lnTo>
                  <a:lnTo>
                    <a:pt x="162" y="92"/>
                  </a:lnTo>
                  <a:lnTo>
                    <a:pt x="164" y="92"/>
                  </a:lnTo>
                  <a:lnTo>
                    <a:pt x="166" y="92"/>
                  </a:lnTo>
                  <a:lnTo>
                    <a:pt x="168" y="90"/>
                  </a:lnTo>
                  <a:lnTo>
                    <a:pt x="170" y="90"/>
                  </a:lnTo>
                  <a:lnTo>
                    <a:pt x="172" y="88"/>
                  </a:lnTo>
                  <a:lnTo>
                    <a:pt x="174" y="86"/>
                  </a:lnTo>
                  <a:lnTo>
                    <a:pt x="174" y="82"/>
                  </a:lnTo>
                  <a:lnTo>
                    <a:pt x="176" y="78"/>
                  </a:lnTo>
                  <a:lnTo>
                    <a:pt x="176" y="76"/>
                  </a:lnTo>
                  <a:lnTo>
                    <a:pt x="176" y="74"/>
                  </a:lnTo>
                  <a:lnTo>
                    <a:pt x="174" y="68"/>
                  </a:lnTo>
                  <a:lnTo>
                    <a:pt x="174" y="68"/>
                  </a:lnTo>
                  <a:lnTo>
                    <a:pt x="172" y="64"/>
                  </a:lnTo>
                  <a:lnTo>
                    <a:pt x="170" y="64"/>
                  </a:lnTo>
                  <a:lnTo>
                    <a:pt x="166" y="62"/>
                  </a:lnTo>
                  <a:lnTo>
                    <a:pt x="164" y="62"/>
                  </a:lnTo>
                  <a:lnTo>
                    <a:pt x="164" y="62"/>
                  </a:lnTo>
                  <a:lnTo>
                    <a:pt x="160" y="64"/>
                  </a:lnTo>
                  <a:lnTo>
                    <a:pt x="160" y="64"/>
                  </a:lnTo>
                  <a:lnTo>
                    <a:pt x="154" y="70"/>
                  </a:lnTo>
                  <a:lnTo>
                    <a:pt x="154" y="70"/>
                  </a:lnTo>
                  <a:lnTo>
                    <a:pt x="154" y="70"/>
                  </a:lnTo>
                  <a:lnTo>
                    <a:pt x="152" y="72"/>
                  </a:lnTo>
                  <a:lnTo>
                    <a:pt x="152" y="72"/>
                  </a:lnTo>
                  <a:lnTo>
                    <a:pt x="152" y="72"/>
                  </a:lnTo>
                  <a:lnTo>
                    <a:pt x="148" y="72"/>
                  </a:lnTo>
                  <a:lnTo>
                    <a:pt x="148" y="72"/>
                  </a:lnTo>
                  <a:lnTo>
                    <a:pt x="148" y="72"/>
                  </a:lnTo>
                  <a:lnTo>
                    <a:pt x="146" y="70"/>
                  </a:lnTo>
                  <a:lnTo>
                    <a:pt x="144" y="68"/>
                  </a:lnTo>
                  <a:lnTo>
                    <a:pt x="144" y="68"/>
                  </a:lnTo>
                  <a:lnTo>
                    <a:pt x="142" y="68"/>
                  </a:lnTo>
                  <a:lnTo>
                    <a:pt x="142" y="66"/>
                  </a:lnTo>
                  <a:lnTo>
                    <a:pt x="142" y="66"/>
                  </a:lnTo>
                  <a:lnTo>
                    <a:pt x="142" y="66"/>
                  </a:lnTo>
                  <a:lnTo>
                    <a:pt x="142" y="62"/>
                  </a:lnTo>
                  <a:lnTo>
                    <a:pt x="142" y="42"/>
                  </a:lnTo>
                  <a:lnTo>
                    <a:pt x="142" y="42"/>
                  </a:lnTo>
                  <a:lnTo>
                    <a:pt x="142" y="42"/>
                  </a:lnTo>
                  <a:lnTo>
                    <a:pt x="142" y="0"/>
                  </a:lnTo>
                  <a:lnTo>
                    <a:pt x="82" y="0"/>
                  </a:lnTo>
                  <a:lnTo>
                    <a:pt x="84" y="2"/>
                  </a:lnTo>
                  <a:lnTo>
                    <a:pt x="86" y="4"/>
                  </a:lnTo>
                  <a:lnTo>
                    <a:pt x="86" y="4"/>
                  </a:lnTo>
                  <a:lnTo>
                    <a:pt x="86" y="4"/>
                  </a:lnTo>
                  <a:lnTo>
                    <a:pt x="88" y="10"/>
                  </a:lnTo>
                  <a:lnTo>
                    <a:pt x="88" y="12"/>
                  </a:lnTo>
                  <a:lnTo>
                    <a:pt x="88" y="16"/>
                  </a:lnTo>
                  <a:lnTo>
                    <a:pt x="88" y="20"/>
                  </a:lnTo>
                  <a:lnTo>
                    <a:pt x="86" y="22"/>
                  </a:lnTo>
                  <a:lnTo>
                    <a:pt x="82" y="26"/>
                  </a:lnTo>
                  <a:lnTo>
                    <a:pt x="82" y="26"/>
                  </a:lnTo>
                  <a:lnTo>
                    <a:pt x="82" y="26"/>
                  </a:lnTo>
                  <a:lnTo>
                    <a:pt x="80" y="28"/>
                  </a:lnTo>
                  <a:lnTo>
                    <a:pt x="76" y="30"/>
                  </a:lnTo>
                  <a:lnTo>
                    <a:pt x="72" y="32"/>
                  </a:lnTo>
                  <a:lnTo>
                    <a:pt x="70" y="32"/>
                  </a:lnTo>
                  <a:lnTo>
                    <a:pt x="64" y="32"/>
                  </a:lnTo>
                  <a:lnTo>
                    <a:pt x="60" y="32"/>
                  </a:lnTo>
                  <a:lnTo>
                    <a:pt x="54" y="32"/>
                  </a:lnTo>
                  <a:lnTo>
                    <a:pt x="50" y="30"/>
                  </a:lnTo>
                  <a:lnTo>
                    <a:pt x="48" y="28"/>
                  </a:lnTo>
                  <a:lnTo>
                    <a:pt x="42" y="22"/>
                  </a:lnTo>
                  <a:lnTo>
                    <a:pt x="42" y="18"/>
                  </a:lnTo>
                  <a:lnTo>
                    <a:pt x="40" y="14"/>
                  </a:lnTo>
                  <a:lnTo>
                    <a:pt x="40" y="12"/>
                  </a:lnTo>
                  <a:lnTo>
                    <a:pt x="40" y="8"/>
                  </a:lnTo>
                  <a:lnTo>
                    <a:pt x="42" y="6"/>
                  </a:lnTo>
                  <a:lnTo>
                    <a:pt x="46" y="0"/>
                  </a:lnTo>
                  <a:lnTo>
                    <a:pt x="46" y="0"/>
                  </a:lnTo>
                  <a:lnTo>
                    <a:pt x="0" y="0"/>
                  </a:lnTo>
                  <a:lnTo>
                    <a:pt x="0" y="140"/>
                  </a:lnTo>
                  <a:lnTo>
                    <a:pt x="142" y="140"/>
                  </a:lnTo>
                  <a:lnTo>
                    <a:pt x="142" y="124"/>
                  </a:lnTo>
                  <a:lnTo>
                    <a:pt x="142" y="124"/>
                  </a:lnTo>
                  <a:lnTo>
                    <a:pt x="142" y="124"/>
                  </a:lnTo>
                  <a:lnTo>
                    <a:pt x="142" y="88"/>
                  </a:lnTo>
                  <a:lnTo>
                    <a:pt x="142" y="88"/>
                  </a:lnTo>
                  <a:lnTo>
                    <a:pt x="142" y="86"/>
                  </a:lnTo>
                  <a:lnTo>
                    <a:pt x="142" y="86"/>
                  </a:lnTo>
                  <a:lnTo>
                    <a:pt x="142" y="86"/>
                  </a:lnTo>
                  <a:lnTo>
                    <a:pt x="144" y="84"/>
                  </a:lnTo>
                  <a:lnTo>
                    <a:pt x="144" y="84"/>
                  </a:lnTo>
                  <a:lnTo>
                    <a:pt x="144" y="84"/>
                  </a:lnTo>
                  <a:lnTo>
                    <a:pt x="144" y="82"/>
                  </a:lnTo>
                  <a:lnTo>
                    <a:pt x="146" y="82"/>
                  </a:lnTo>
                  <a:lnTo>
                    <a:pt x="146" y="82"/>
                  </a:lnTo>
                  <a:lnTo>
                    <a:pt x="148" y="82"/>
                  </a:lnTo>
                  <a:lnTo>
                    <a:pt x="148"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1" name="Rectangle 16"/>
            <p:cNvSpPr>
              <a:spLocks noChangeArrowheads="1"/>
            </p:cNvSpPr>
            <p:nvPr/>
          </p:nvSpPr>
          <p:spPr bwMode="auto">
            <a:xfrm>
              <a:off x="6105" y="225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2" name="Freeform 17"/>
            <p:cNvSpPr>
              <a:spLocks/>
            </p:cNvSpPr>
            <p:nvPr/>
          </p:nvSpPr>
          <p:spPr bwMode="auto">
            <a:xfrm>
              <a:off x="6055" y="2097"/>
              <a:ext cx="174" cy="142"/>
            </a:xfrm>
            <a:custGeom>
              <a:avLst/>
              <a:gdLst>
                <a:gd name="T0" fmla="*/ 28 w 174"/>
                <a:gd name="T1" fmla="*/ 60 h 142"/>
                <a:gd name="T2" fmla="*/ 26 w 174"/>
                <a:gd name="T3" fmla="*/ 60 h 142"/>
                <a:gd name="T4" fmla="*/ 24 w 174"/>
                <a:gd name="T5" fmla="*/ 60 h 142"/>
                <a:gd name="T6" fmla="*/ 22 w 174"/>
                <a:gd name="T7" fmla="*/ 60 h 142"/>
                <a:gd name="T8" fmla="*/ 20 w 174"/>
                <a:gd name="T9" fmla="*/ 58 h 142"/>
                <a:gd name="T10" fmla="*/ 14 w 174"/>
                <a:gd name="T11" fmla="*/ 50 h 142"/>
                <a:gd name="T12" fmla="*/ 10 w 174"/>
                <a:gd name="T13" fmla="*/ 50 h 142"/>
                <a:gd name="T14" fmla="*/ 6 w 174"/>
                <a:gd name="T15" fmla="*/ 50 h 142"/>
                <a:gd name="T16" fmla="*/ 2 w 174"/>
                <a:gd name="T17" fmla="*/ 54 h 142"/>
                <a:gd name="T18" fmla="*/ 0 w 174"/>
                <a:gd name="T19" fmla="*/ 62 h 142"/>
                <a:gd name="T20" fmla="*/ 0 w 174"/>
                <a:gd name="T21" fmla="*/ 68 h 142"/>
                <a:gd name="T22" fmla="*/ 2 w 174"/>
                <a:gd name="T23" fmla="*/ 74 h 142"/>
                <a:gd name="T24" fmla="*/ 8 w 174"/>
                <a:gd name="T25" fmla="*/ 78 h 142"/>
                <a:gd name="T26" fmla="*/ 10 w 174"/>
                <a:gd name="T27" fmla="*/ 80 h 142"/>
                <a:gd name="T28" fmla="*/ 16 w 174"/>
                <a:gd name="T29" fmla="*/ 76 h 142"/>
                <a:gd name="T30" fmla="*/ 20 w 174"/>
                <a:gd name="T31" fmla="*/ 70 h 142"/>
                <a:gd name="T32" fmla="*/ 20 w 174"/>
                <a:gd name="T33" fmla="*/ 70 h 142"/>
                <a:gd name="T34" fmla="*/ 22 w 174"/>
                <a:gd name="T35" fmla="*/ 70 h 142"/>
                <a:gd name="T36" fmla="*/ 26 w 174"/>
                <a:gd name="T37" fmla="*/ 68 h 142"/>
                <a:gd name="T38" fmla="*/ 26 w 174"/>
                <a:gd name="T39" fmla="*/ 68 h 142"/>
                <a:gd name="T40" fmla="*/ 30 w 174"/>
                <a:gd name="T41" fmla="*/ 72 h 142"/>
                <a:gd name="T42" fmla="*/ 32 w 174"/>
                <a:gd name="T43" fmla="*/ 72 h 142"/>
                <a:gd name="T44" fmla="*/ 32 w 174"/>
                <a:gd name="T45" fmla="*/ 74 h 142"/>
                <a:gd name="T46" fmla="*/ 32 w 174"/>
                <a:gd name="T47" fmla="*/ 76 h 142"/>
                <a:gd name="T48" fmla="*/ 32 w 174"/>
                <a:gd name="T49" fmla="*/ 98 h 142"/>
                <a:gd name="T50" fmla="*/ 32 w 174"/>
                <a:gd name="T51" fmla="*/ 142 h 142"/>
                <a:gd name="T52" fmla="*/ 92 w 174"/>
                <a:gd name="T53" fmla="*/ 142 h 142"/>
                <a:gd name="T54" fmla="*/ 90 w 174"/>
                <a:gd name="T55" fmla="*/ 138 h 142"/>
                <a:gd name="T56" fmla="*/ 90 w 174"/>
                <a:gd name="T57" fmla="*/ 138 h 142"/>
                <a:gd name="T58" fmla="*/ 88 w 174"/>
                <a:gd name="T59" fmla="*/ 138 h 142"/>
                <a:gd name="T60" fmla="*/ 88 w 174"/>
                <a:gd name="T61" fmla="*/ 136 h 142"/>
                <a:gd name="T62" fmla="*/ 88 w 174"/>
                <a:gd name="T63" fmla="*/ 134 h 142"/>
                <a:gd name="T64" fmla="*/ 86 w 174"/>
                <a:gd name="T65" fmla="*/ 132 h 142"/>
                <a:gd name="T66" fmla="*/ 86 w 174"/>
                <a:gd name="T67" fmla="*/ 128 h 142"/>
                <a:gd name="T68" fmla="*/ 88 w 174"/>
                <a:gd name="T69" fmla="*/ 122 h 142"/>
                <a:gd name="T70" fmla="*/ 88 w 174"/>
                <a:gd name="T71" fmla="*/ 120 h 142"/>
                <a:gd name="T72" fmla="*/ 92 w 174"/>
                <a:gd name="T73" fmla="*/ 114 h 142"/>
                <a:gd name="T74" fmla="*/ 100 w 174"/>
                <a:gd name="T75" fmla="*/ 110 h 142"/>
                <a:gd name="T76" fmla="*/ 108 w 174"/>
                <a:gd name="T77" fmla="*/ 108 h 142"/>
                <a:gd name="T78" fmla="*/ 114 w 174"/>
                <a:gd name="T79" fmla="*/ 108 h 142"/>
                <a:gd name="T80" fmla="*/ 124 w 174"/>
                <a:gd name="T81" fmla="*/ 112 h 142"/>
                <a:gd name="T82" fmla="*/ 130 w 174"/>
                <a:gd name="T83" fmla="*/ 116 h 142"/>
                <a:gd name="T84" fmla="*/ 132 w 174"/>
                <a:gd name="T85" fmla="*/ 120 h 142"/>
                <a:gd name="T86" fmla="*/ 134 w 174"/>
                <a:gd name="T87" fmla="*/ 124 h 142"/>
                <a:gd name="T88" fmla="*/ 134 w 174"/>
                <a:gd name="T89" fmla="*/ 134 h 142"/>
                <a:gd name="T90" fmla="*/ 134 w 174"/>
                <a:gd name="T91" fmla="*/ 134 h 142"/>
                <a:gd name="T92" fmla="*/ 128 w 174"/>
                <a:gd name="T93" fmla="*/ 142 h 142"/>
                <a:gd name="T94" fmla="*/ 174 w 174"/>
                <a:gd name="T95" fmla="*/ 0 h 142"/>
                <a:gd name="T96" fmla="*/ 32 w 174"/>
                <a:gd name="T97" fmla="*/ 16 h 142"/>
                <a:gd name="T98" fmla="*/ 32 w 174"/>
                <a:gd name="T99" fmla="*/ 18 h 142"/>
                <a:gd name="T100" fmla="*/ 32 w 174"/>
                <a:gd name="T101" fmla="*/ 52 h 142"/>
                <a:gd name="T102" fmla="*/ 32 w 174"/>
                <a:gd name="T103" fmla="*/ 56 h 142"/>
                <a:gd name="T104" fmla="*/ 32 w 174"/>
                <a:gd name="T105" fmla="*/ 56 h 142"/>
                <a:gd name="T106" fmla="*/ 30 w 174"/>
                <a:gd name="T107" fmla="*/ 56 h 142"/>
                <a:gd name="T108" fmla="*/ 30 w 174"/>
                <a:gd name="T109" fmla="*/ 58 h 142"/>
                <a:gd name="T110" fmla="*/ 28 w 174"/>
                <a:gd name="T11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42">
                  <a:moveTo>
                    <a:pt x="28" y="60"/>
                  </a:moveTo>
                  <a:lnTo>
                    <a:pt x="28" y="60"/>
                  </a:lnTo>
                  <a:lnTo>
                    <a:pt x="26" y="60"/>
                  </a:lnTo>
                  <a:lnTo>
                    <a:pt x="26" y="60"/>
                  </a:lnTo>
                  <a:lnTo>
                    <a:pt x="26" y="60"/>
                  </a:lnTo>
                  <a:lnTo>
                    <a:pt x="24" y="60"/>
                  </a:lnTo>
                  <a:lnTo>
                    <a:pt x="24" y="60"/>
                  </a:lnTo>
                  <a:lnTo>
                    <a:pt x="22" y="60"/>
                  </a:lnTo>
                  <a:lnTo>
                    <a:pt x="20" y="58"/>
                  </a:lnTo>
                  <a:lnTo>
                    <a:pt x="20" y="58"/>
                  </a:lnTo>
                  <a:lnTo>
                    <a:pt x="20" y="58"/>
                  </a:lnTo>
                  <a:lnTo>
                    <a:pt x="14" y="50"/>
                  </a:lnTo>
                  <a:lnTo>
                    <a:pt x="12" y="50"/>
                  </a:lnTo>
                  <a:lnTo>
                    <a:pt x="10" y="50"/>
                  </a:lnTo>
                  <a:lnTo>
                    <a:pt x="10" y="50"/>
                  </a:lnTo>
                  <a:lnTo>
                    <a:pt x="6" y="50"/>
                  </a:lnTo>
                  <a:lnTo>
                    <a:pt x="4" y="52"/>
                  </a:lnTo>
                  <a:lnTo>
                    <a:pt x="2" y="54"/>
                  </a:lnTo>
                  <a:lnTo>
                    <a:pt x="0" y="58"/>
                  </a:lnTo>
                  <a:lnTo>
                    <a:pt x="0" y="62"/>
                  </a:lnTo>
                  <a:lnTo>
                    <a:pt x="0" y="64"/>
                  </a:lnTo>
                  <a:lnTo>
                    <a:pt x="0" y="68"/>
                  </a:lnTo>
                  <a:lnTo>
                    <a:pt x="0" y="72"/>
                  </a:lnTo>
                  <a:lnTo>
                    <a:pt x="2" y="74"/>
                  </a:lnTo>
                  <a:lnTo>
                    <a:pt x="4" y="76"/>
                  </a:lnTo>
                  <a:lnTo>
                    <a:pt x="8" y="78"/>
                  </a:lnTo>
                  <a:lnTo>
                    <a:pt x="10" y="80"/>
                  </a:lnTo>
                  <a:lnTo>
                    <a:pt x="10" y="80"/>
                  </a:lnTo>
                  <a:lnTo>
                    <a:pt x="14" y="78"/>
                  </a:lnTo>
                  <a:lnTo>
                    <a:pt x="16" y="76"/>
                  </a:lnTo>
                  <a:lnTo>
                    <a:pt x="18" y="72"/>
                  </a:lnTo>
                  <a:lnTo>
                    <a:pt x="20" y="70"/>
                  </a:lnTo>
                  <a:lnTo>
                    <a:pt x="20" y="70"/>
                  </a:lnTo>
                  <a:lnTo>
                    <a:pt x="20" y="70"/>
                  </a:lnTo>
                  <a:lnTo>
                    <a:pt x="22" y="70"/>
                  </a:lnTo>
                  <a:lnTo>
                    <a:pt x="22" y="70"/>
                  </a:lnTo>
                  <a:lnTo>
                    <a:pt x="24" y="68"/>
                  </a:lnTo>
                  <a:lnTo>
                    <a:pt x="26" y="68"/>
                  </a:lnTo>
                  <a:lnTo>
                    <a:pt x="26" y="68"/>
                  </a:lnTo>
                  <a:lnTo>
                    <a:pt x="26" y="68"/>
                  </a:lnTo>
                  <a:lnTo>
                    <a:pt x="28" y="70"/>
                  </a:lnTo>
                  <a:lnTo>
                    <a:pt x="30" y="72"/>
                  </a:lnTo>
                  <a:lnTo>
                    <a:pt x="30" y="72"/>
                  </a:lnTo>
                  <a:lnTo>
                    <a:pt x="32" y="72"/>
                  </a:lnTo>
                  <a:lnTo>
                    <a:pt x="32" y="74"/>
                  </a:lnTo>
                  <a:lnTo>
                    <a:pt x="32" y="74"/>
                  </a:lnTo>
                  <a:lnTo>
                    <a:pt x="32" y="76"/>
                  </a:lnTo>
                  <a:lnTo>
                    <a:pt x="32" y="76"/>
                  </a:lnTo>
                  <a:lnTo>
                    <a:pt x="32" y="98"/>
                  </a:lnTo>
                  <a:lnTo>
                    <a:pt x="32" y="98"/>
                  </a:lnTo>
                  <a:lnTo>
                    <a:pt x="32" y="100"/>
                  </a:lnTo>
                  <a:lnTo>
                    <a:pt x="32" y="142"/>
                  </a:lnTo>
                  <a:lnTo>
                    <a:pt x="92" y="142"/>
                  </a:lnTo>
                  <a:lnTo>
                    <a:pt x="92" y="142"/>
                  </a:lnTo>
                  <a:lnTo>
                    <a:pt x="92" y="140"/>
                  </a:lnTo>
                  <a:lnTo>
                    <a:pt x="90" y="138"/>
                  </a:lnTo>
                  <a:lnTo>
                    <a:pt x="90" y="138"/>
                  </a:lnTo>
                  <a:lnTo>
                    <a:pt x="90" y="138"/>
                  </a:lnTo>
                  <a:lnTo>
                    <a:pt x="88" y="138"/>
                  </a:lnTo>
                  <a:lnTo>
                    <a:pt x="88" y="138"/>
                  </a:lnTo>
                  <a:lnTo>
                    <a:pt x="88" y="136"/>
                  </a:lnTo>
                  <a:lnTo>
                    <a:pt x="88" y="136"/>
                  </a:lnTo>
                  <a:lnTo>
                    <a:pt x="88" y="136"/>
                  </a:lnTo>
                  <a:lnTo>
                    <a:pt x="88" y="134"/>
                  </a:lnTo>
                  <a:lnTo>
                    <a:pt x="86" y="132"/>
                  </a:lnTo>
                  <a:lnTo>
                    <a:pt x="86" y="132"/>
                  </a:lnTo>
                  <a:lnTo>
                    <a:pt x="86" y="132"/>
                  </a:lnTo>
                  <a:lnTo>
                    <a:pt x="86" y="128"/>
                  </a:lnTo>
                  <a:lnTo>
                    <a:pt x="86" y="126"/>
                  </a:lnTo>
                  <a:lnTo>
                    <a:pt x="88" y="122"/>
                  </a:lnTo>
                  <a:lnTo>
                    <a:pt x="88" y="120"/>
                  </a:lnTo>
                  <a:lnTo>
                    <a:pt x="88" y="120"/>
                  </a:lnTo>
                  <a:lnTo>
                    <a:pt x="88" y="120"/>
                  </a:lnTo>
                  <a:lnTo>
                    <a:pt x="92" y="114"/>
                  </a:lnTo>
                  <a:lnTo>
                    <a:pt x="96" y="112"/>
                  </a:lnTo>
                  <a:lnTo>
                    <a:pt x="100" y="110"/>
                  </a:lnTo>
                  <a:lnTo>
                    <a:pt x="104" y="108"/>
                  </a:lnTo>
                  <a:lnTo>
                    <a:pt x="108" y="108"/>
                  </a:lnTo>
                  <a:lnTo>
                    <a:pt x="110" y="108"/>
                  </a:lnTo>
                  <a:lnTo>
                    <a:pt x="114" y="108"/>
                  </a:lnTo>
                  <a:lnTo>
                    <a:pt x="120" y="110"/>
                  </a:lnTo>
                  <a:lnTo>
                    <a:pt x="124" y="112"/>
                  </a:lnTo>
                  <a:lnTo>
                    <a:pt x="126" y="114"/>
                  </a:lnTo>
                  <a:lnTo>
                    <a:pt x="130" y="116"/>
                  </a:lnTo>
                  <a:lnTo>
                    <a:pt x="132" y="120"/>
                  </a:lnTo>
                  <a:lnTo>
                    <a:pt x="132" y="120"/>
                  </a:lnTo>
                  <a:lnTo>
                    <a:pt x="132" y="120"/>
                  </a:lnTo>
                  <a:lnTo>
                    <a:pt x="134" y="124"/>
                  </a:lnTo>
                  <a:lnTo>
                    <a:pt x="134" y="128"/>
                  </a:lnTo>
                  <a:lnTo>
                    <a:pt x="134" y="134"/>
                  </a:lnTo>
                  <a:lnTo>
                    <a:pt x="134" y="134"/>
                  </a:lnTo>
                  <a:lnTo>
                    <a:pt x="134" y="134"/>
                  </a:lnTo>
                  <a:lnTo>
                    <a:pt x="132" y="138"/>
                  </a:lnTo>
                  <a:lnTo>
                    <a:pt x="128" y="142"/>
                  </a:lnTo>
                  <a:lnTo>
                    <a:pt x="174" y="142"/>
                  </a:lnTo>
                  <a:lnTo>
                    <a:pt x="174" y="0"/>
                  </a:lnTo>
                  <a:lnTo>
                    <a:pt x="32" y="0"/>
                  </a:lnTo>
                  <a:lnTo>
                    <a:pt x="32" y="16"/>
                  </a:lnTo>
                  <a:lnTo>
                    <a:pt x="32" y="16"/>
                  </a:lnTo>
                  <a:lnTo>
                    <a:pt x="32" y="18"/>
                  </a:lnTo>
                  <a:lnTo>
                    <a:pt x="32" y="52"/>
                  </a:lnTo>
                  <a:lnTo>
                    <a:pt x="32" y="52"/>
                  </a:lnTo>
                  <a:lnTo>
                    <a:pt x="32" y="54"/>
                  </a:lnTo>
                  <a:lnTo>
                    <a:pt x="32" y="56"/>
                  </a:lnTo>
                  <a:lnTo>
                    <a:pt x="32" y="56"/>
                  </a:lnTo>
                  <a:lnTo>
                    <a:pt x="32" y="56"/>
                  </a:lnTo>
                  <a:lnTo>
                    <a:pt x="30" y="56"/>
                  </a:lnTo>
                  <a:lnTo>
                    <a:pt x="30" y="56"/>
                  </a:lnTo>
                  <a:lnTo>
                    <a:pt x="30" y="58"/>
                  </a:lnTo>
                  <a:lnTo>
                    <a:pt x="30" y="58"/>
                  </a:lnTo>
                  <a:lnTo>
                    <a:pt x="30" y="58"/>
                  </a:lnTo>
                  <a:lnTo>
                    <a:pt x="28" y="58"/>
                  </a:lnTo>
                  <a:lnTo>
                    <a:pt x="2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3" name="Rectangle 18"/>
            <p:cNvSpPr>
              <a:spLocks noChangeArrowheads="1"/>
            </p:cNvSpPr>
            <p:nvPr/>
          </p:nvSpPr>
          <p:spPr bwMode="auto">
            <a:xfrm>
              <a:off x="6013" y="217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4" name="Freeform 19"/>
            <p:cNvSpPr>
              <a:spLocks/>
            </p:cNvSpPr>
            <p:nvPr/>
          </p:nvSpPr>
          <p:spPr bwMode="auto">
            <a:xfrm>
              <a:off x="5937" y="2097"/>
              <a:ext cx="142" cy="176"/>
            </a:xfrm>
            <a:custGeom>
              <a:avLst/>
              <a:gdLst>
                <a:gd name="T0" fmla="*/ 16 w 142"/>
                <a:gd name="T1" fmla="*/ 142 h 176"/>
                <a:gd name="T2" fmla="*/ 18 w 142"/>
                <a:gd name="T3" fmla="*/ 142 h 176"/>
                <a:gd name="T4" fmla="*/ 52 w 142"/>
                <a:gd name="T5" fmla="*/ 142 h 176"/>
                <a:gd name="T6" fmla="*/ 54 w 142"/>
                <a:gd name="T7" fmla="*/ 142 h 176"/>
                <a:gd name="T8" fmla="*/ 56 w 142"/>
                <a:gd name="T9" fmla="*/ 142 h 176"/>
                <a:gd name="T10" fmla="*/ 58 w 142"/>
                <a:gd name="T11" fmla="*/ 144 h 176"/>
                <a:gd name="T12" fmla="*/ 58 w 142"/>
                <a:gd name="T13" fmla="*/ 146 h 176"/>
                <a:gd name="T14" fmla="*/ 60 w 142"/>
                <a:gd name="T15" fmla="*/ 148 h 176"/>
                <a:gd name="T16" fmla="*/ 60 w 142"/>
                <a:gd name="T17" fmla="*/ 150 h 176"/>
                <a:gd name="T18" fmla="*/ 60 w 142"/>
                <a:gd name="T19" fmla="*/ 150 h 176"/>
                <a:gd name="T20" fmla="*/ 60 w 142"/>
                <a:gd name="T21" fmla="*/ 152 h 176"/>
                <a:gd name="T22" fmla="*/ 58 w 142"/>
                <a:gd name="T23" fmla="*/ 152 h 176"/>
                <a:gd name="T24" fmla="*/ 58 w 142"/>
                <a:gd name="T25" fmla="*/ 156 h 176"/>
                <a:gd name="T26" fmla="*/ 56 w 142"/>
                <a:gd name="T27" fmla="*/ 156 h 176"/>
                <a:gd name="T28" fmla="*/ 56 w 142"/>
                <a:gd name="T29" fmla="*/ 156 h 176"/>
                <a:gd name="T30" fmla="*/ 50 w 142"/>
                <a:gd name="T31" fmla="*/ 162 h 176"/>
                <a:gd name="T32" fmla="*/ 50 w 142"/>
                <a:gd name="T33" fmla="*/ 164 h 176"/>
                <a:gd name="T34" fmla="*/ 50 w 142"/>
                <a:gd name="T35" fmla="*/ 168 h 176"/>
                <a:gd name="T36" fmla="*/ 56 w 142"/>
                <a:gd name="T37" fmla="*/ 174 h 176"/>
                <a:gd name="T38" fmla="*/ 64 w 142"/>
                <a:gd name="T39" fmla="*/ 176 h 176"/>
                <a:gd name="T40" fmla="*/ 74 w 142"/>
                <a:gd name="T41" fmla="*/ 172 h 176"/>
                <a:gd name="T42" fmla="*/ 78 w 142"/>
                <a:gd name="T43" fmla="*/ 168 h 176"/>
                <a:gd name="T44" fmla="*/ 80 w 142"/>
                <a:gd name="T45" fmla="*/ 164 h 176"/>
                <a:gd name="T46" fmla="*/ 78 w 142"/>
                <a:gd name="T47" fmla="*/ 162 h 176"/>
                <a:gd name="T48" fmla="*/ 76 w 142"/>
                <a:gd name="T49" fmla="*/ 158 h 176"/>
                <a:gd name="T50" fmla="*/ 72 w 142"/>
                <a:gd name="T51" fmla="*/ 156 h 176"/>
                <a:gd name="T52" fmla="*/ 70 w 142"/>
                <a:gd name="T53" fmla="*/ 152 h 176"/>
                <a:gd name="T54" fmla="*/ 68 w 142"/>
                <a:gd name="T55" fmla="*/ 150 h 176"/>
                <a:gd name="T56" fmla="*/ 68 w 142"/>
                <a:gd name="T57" fmla="*/ 150 h 176"/>
                <a:gd name="T58" fmla="*/ 70 w 142"/>
                <a:gd name="T59" fmla="*/ 146 h 176"/>
                <a:gd name="T60" fmla="*/ 70 w 142"/>
                <a:gd name="T61" fmla="*/ 144 h 176"/>
                <a:gd name="T62" fmla="*/ 72 w 142"/>
                <a:gd name="T63" fmla="*/ 142 h 176"/>
                <a:gd name="T64" fmla="*/ 76 w 142"/>
                <a:gd name="T65" fmla="*/ 142 h 176"/>
                <a:gd name="T66" fmla="*/ 76 w 142"/>
                <a:gd name="T67" fmla="*/ 142 h 176"/>
                <a:gd name="T68" fmla="*/ 98 w 142"/>
                <a:gd name="T69" fmla="*/ 142 h 176"/>
                <a:gd name="T70" fmla="*/ 142 w 142"/>
                <a:gd name="T71" fmla="*/ 142 h 176"/>
                <a:gd name="T72" fmla="*/ 142 w 142"/>
                <a:gd name="T73" fmla="*/ 82 h 176"/>
                <a:gd name="T74" fmla="*/ 140 w 142"/>
                <a:gd name="T75" fmla="*/ 84 h 176"/>
                <a:gd name="T76" fmla="*/ 138 w 142"/>
                <a:gd name="T77" fmla="*/ 84 h 176"/>
                <a:gd name="T78" fmla="*/ 134 w 142"/>
                <a:gd name="T79" fmla="*/ 88 h 176"/>
                <a:gd name="T80" fmla="*/ 130 w 142"/>
                <a:gd name="T81" fmla="*/ 88 h 176"/>
                <a:gd name="T82" fmla="*/ 130 w 142"/>
                <a:gd name="T83" fmla="*/ 88 h 176"/>
                <a:gd name="T84" fmla="*/ 126 w 142"/>
                <a:gd name="T85" fmla="*/ 88 h 176"/>
                <a:gd name="T86" fmla="*/ 124 w 142"/>
                <a:gd name="T87" fmla="*/ 88 h 176"/>
                <a:gd name="T88" fmla="*/ 124 w 142"/>
                <a:gd name="T89" fmla="*/ 88 h 176"/>
                <a:gd name="T90" fmla="*/ 122 w 142"/>
                <a:gd name="T91" fmla="*/ 88 h 176"/>
                <a:gd name="T92" fmla="*/ 118 w 142"/>
                <a:gd name="T93" fmla="*/ 84 h 176"/>
                <a:gd name="T94" fmla="*/ 110 w 142"/>
                <a:gd name="T95" fmla="*/ 78 h 176"/>
                <a:gd name="T96" fmla="*/ 108 w 142"/>
                <a:gd name="T97" fmla="*/ 68 h 176"/>
                <a:gd name="T98" fmla="*/ 108 w 142"/>
                <a:gd name="T99" fmla="*/ 60 h 176"/>
                <a:gd name="T100" fmla="*/ 112 w 142"/>
                <a:gd name="T101" fmla="*/ 48 h 176"/>
                <a:gd name="T102" fmla="*/ 116 w 142"/>
                <a:gd name="T103" fmla="*/ 44 h 176"/>
                <a:gd name="T104" fmla="*/ 116 w 142"/>
                <a:gd name="T105" fmla="*/ 44 h 176"/>
                <a:gd name="T106" fmla="*/ 124 w 142"/>
                <a:gd name="T107" fmla="*/ 40 h 176"/>
                <a:gd name="T108" fmla="*/ 124 w 142"/>
                <a:gd name="T109" fmla="*/ 40 h 176"/>
                <a:gd name="T110" fmla="*/ 128 w 142"/>
                <a:gd name="T111" fmla="*/ 40 h 176"/>
                <a:gd name="T112" fmla="*/ 132 w 142"/>
                <a:gd name="T113" fmla="*/ 40 h 176"/>
                <a:gd name="T114" fmla="*/ 134 w 142"/>
                <a:gd name="T115" fmla="*/ 42 h 176"/>
                <a:gd name="T116" fmla="*/ 138 w 142"/>
                <a:gd name="T117" fmla="*/ 44 h 176"/>
                <a:gd name="T118" fmla="*/ 140 w 142"/>
                <a:gd name="T119" fmla="*/ 46 h 176"/>
                <a:gd name="T120" fmla="*/ 142 w 142"/>
                <a:gd name="T121" fmla="*/ 46 h 176"/>
                <a:gd name="T122" fmla="*/ 0 w 142"/>
                <a:gd name="T12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76">
                  <a:moveTo>
                    <a:pt x="0" y="142"/>
                  </a:moveTo>
                  <a:lnTo>
                    <a:pt x="16" y="142"/>
                  </a:lnTo>
                  <a:lnTo>
                    <a:pt x="16" y="142"/>
                  </a:lnTo>
                  <a:lnTo>
                    <a:pt x="18" y="142"/>
                  </a:lnTo>
                  <a:lnTo>
                    <a:pt x="52" y="142"/>
                  </a:lnTo>
                  <a:lnTo>
                    <a:pt x="52" y="142"/>
                  </a:lnTo>
                  <a:lnTo>
                    <a:pt x="52" y="142"/>
                  </a:lnTo>
                  <a:lnTo>
                    <a:pt x="54" y="142"/>
                  </a:lnTo>
                  <a:lnTo>
                    <a:pt x="54" y="142"/>
                  </a:lnTo>
                  <a:lnTo>
                    <a:pt x="56" y="142"/>
                  </a:lnTo>
                  <a:lnTo>
                    <a:pt x="58" y="144"/>
                  </a:lnTo>
                  <a:lnTo>
                    <a:pt x="58" y="144"/>
                  </a:lnTo>
                  <a:lnTo>
                    <a:pt x="58" y="146"/>
                  </a:lnTo>
                  <a:lnTo>
                    <a:pt x="58" y="146"/>
                  </a:lnTo>
                  <a:lnTo>
                    <a:pt x="58" y="146"/>
                  </a:lnTo>
                  <a:lnTo>
                    <a:pt x="60" y="148"/>
                  </a:lnTo>
                  <a:lnTo>
                    <a:pt x="60" y="150"/>
                  </a:lnTo>
                  <a:lnTo>
                    <a:pt x="60" y="150"/>
                  </a:lnTo>
                  <a:lnTo>
                    <a:pt x="60" y="150"/>
                  </a:lnTo>
                  <a:lnTo>
                    <a:pt x="60" y="150"/>
                  </a:lnTo>
                  <a:lnTo>
                    <a:pt x="60" y="150"/>
                  </a:lnTo>
                  <a:lnTo>
                    <a:pt x="60" y="152"/>
                  </a:lnTo>
                  <a:lnTo>
                    <a:pt x="58" y="152"/>
                  </a:lnTo>
                  <a:lnTo>
                    <a:pt x="58" y="152"/>
                  </a:lnTo>
                  <a:lnTo>
                    <a:pt x="58" y="154"/>
                  </a:lnTo>
                  <a:lnTo>
                    <a:pt x="58" y="156"/>
                  </a:lnTo>
                  <a:lnTo>
                    <a:pt x="58" y="156"/>
                  </a:lnTo>
                  <a:lnTo>
                    <a:pt x="56" y="156"/>
                  </a:lnTo>
                  <a:lnTo>
                    <a:pt x="56" y="156"/>
                  </a:lnTo>
                  <a:lnTo>
                    <a:pt x="56" y="156"/>
                  </a:lnTo>
                  <a:lnTo>
                    <a:pt x="52" y="158"/>
                  </a:lnTo>
                  <a:lnTo>
                    <a:pt x="50" y="162"/>
                  </a:lnTo>
                  <a:lnTo>
                    <a:pt x="50" y="164"/>
                  </a:lnTo>
                  <a:lnTo>
                    <a:pt x="50" y="164"/>
                  </a:lnTo>
                  <a:lnTo>
                    <a:pt x="50" y="166"/>
                  </a:lnTo>
                  <a:lnTo>
                    <a:pt x="50" y="168"/>
                  </a:lnTo>
                  <a:lnTo>
                    <a:pt x="52" y="172"/>
                  </a:lnTo>
                  <a:lnTo>
                    <a:pt x="56" y="174"/>
                  </a:lnTo>
                  <a:lnTo>
                    <a:pt x="60" y="176"/>
                  </a:lnTo>
                  <a:lnTo>
                    <a:pt x="64" y="176"/>
                  </a:lnTo>
                  <a:lnTo>
                    <a:pt x="68" y="176"/>
                  </a:lnTo>
                  <a:lnTo>
                    <a:pt x="74" y="172"/>
                  </a:lnTo>
                  <a:lnTo>
                    <a:pt x="76" y="170"/>
                  </a:lnTo>
                  <a:lnTo>
                    <a:pt x="78" y="168"/>
                  </a:lnTo>
                  <a:lnTo>
                    <a:pt x="80" y="166"/>
                  </a:lnTo>
                  <a:lnTo>
                    <a:pt x="80" y="164"/>
                  </a:lnTo>
                  <a:lnTo>
                    <a:pt x="80" y="164"/>
                  </a:lnTo>
                  <a:lnTo>
                    <a:pt x="78" y="162"/>
                  </a:lnTo>
                  <a:lnTo>
                    <a:pt x="78" y="160"/>
                  </a:lnTo>
                  <a:lnTo>
                    <a:pt x="76" y="158"/>
                  </a:lnTo>
                  <a:lnTo>
                    <a:pt x="72" y="156"/>
                  </a:lnTo>
                  <a:lnTo>
                    <a:pt x="72" y="156"/>
                  </a:lnTo>
                  <a:lnTo>
                    <a:pt x="70" y="154"/>
                  </a:lnTo>
                  <a:lnTo>
                    <a:pt x="70" y="152"/>
                  </a:lnTo>
                  <a:lnTo>
                    <a:pt x="70" y="152"/>
                  </a:lnTo>
                  <a:lnTo>
                    <a:pt x="68" y="150"/>
                  </a:lnTo>
                  <a:lnTo>
                    <a:pt x="68" y="150"/>
                  </a:lnTo>
                  <a:lnTo>
                    <a:pt x="68" y="150"/>
                  </a:lnTo>
                  <a:lnTo>
                    <a:pt x="70" y="148"/>
                  </a:lnTo>
                  <a:lnTo>
                    <a:pt x="70" y="146"/>
                  </a:lnTo>
                  <a:lnTo>
                    <a:pt x="70" y="146"/>
                  </a:lnTo>
                  <a:lnTo>
                    <a:pt x="70" y="144"/>
                  </a:lnTo>
                  <a:lnTo>
                    <a:pt x="72" y="142"/>
                  </a:lnTo>
                  <a:lnTo>
                    <a:pt x="72" y="142"/>
                  </a:lnTo>
                  <a:lnTo>
                    <a:pt x="74" y="142"/>
                  </a:lnTo>
                  <a:lnTo>
                    <a:pt x="76" y="142"/>
                  </a:lnTo>
                  <a:lnTo>
                    <a:pt x="76" y="142"/>
                  </a:lnTo>
                  <a:lnTo>
                    <a:pt x="76" y="142"/>
                  </a:lnTo>
                  <a:lnTo>
                    <a:pt x="98" y="142"/>
                  </a:lnTo>
                  <a:lnTo>
                    <a:pt x="98" y="142"/>
                  </a:lnTo>
                  <a:lnTo>
                    <a:pt x="100" y="142"/>
                  </a:lnTo>
                  <a:lnTo>
                    <a:pt x="142" y="142"/>
                  </a:lnTo>
                  <a:lnTo>
                    <a:pt x="142" y="82"/>
                  </a:lnTo>
                  <a:lnTo>
                    <a:pt x="142" y="82"/>
                  </a:lnTo>
                  <a:lnTo>
                    <a:pt x="140" y="82"/>
                  </a:lnTo>
                  <a:lnTo>
                    <a:pt x="140" y="84"/>
                  </a:lnTo>
                  <a:lnTo>
                    <a:pt x="140" y="84"/>
                  </a:lnTo>
                  <a:lnTo>
                    <a:pt x="138" y="84"/>
                  </a:lnTo>
                  <a:lnTo>
                    <a:pt x="134" y="88"/>
                  </a:lnTo>
                  <a:lnTo>
                    <a:pt x="134" y="88"/>
                  </a:lnTo>
                  <a:lnTo>
                    <a:pt x="132" y="88"/>
                  </a:lnTo>
                  <a:lnTo>
                    <a:pt x="130" y="88"/>
                  </a:lnTo>
                  <a:lnTo>
                    <a:pt x="130" y="88"/>
                  </a:lnTo>
                  <a:lnTo>
                    <a:pt x="130" y="88"/>
                  </a:lnTo>
                  <a:lnTo>
                    <a:pt x="126" y="88"/>
                  </a:lnTo>
                  <a:lnTo>
                    <a:pt x="126" y="88"/>
                  </a:lnTo>
                  <a:lnTo>
                    <a:pt x="126" y="88"/>
                  </a:lnTo>
                  <a:lnTo>
                    <a:pt x="124" y="88"/>
                  </a:lnTo>
                  <a:lnTo>
                    <a:pt x="124" y="88"/>
                  </a:lnTo>
                  <a:lnTo>
                    <a:pt x="124" y="88"/>
                  </a:lnTo>
                  <a:lnTo>
                    <a:pt x="122" y="88"/>
                  </a:lnTo>
                  <a:lnTo>
                    <a:pt x="122" y="88"/>
                  </a:lnTo>
                  <a:lnTo>
                    <a:pt x="122" y="86"/>
                  </a:lnTo>
                  <a:lnTo>
                    <a:pt x="118" y="84"/>
                  </a:lnTo>
                  <a:lnTo>
                    <a:pt x="114" y="80"/>
                  </a:lnTo>
                  <a:lnTo>
                    <a:pt x="110" y="78"/>
                  </a:lnTo>
                  <a:lnTo>
                    <a:pt x="110" y="72"/>
                  </a:lnTo>
                  <a:lnTo>
                    <a:pt x="108" y="68"/>
                  </a:lnTo>
                  <a:lnTo>
                    <a:pt x="108" y="66"/>
                  </a:lnTo>
                  <a:lnTo>
                    <a:pt x="108" y="60"/>
                  </a:lnTo>
                  <a:lnTo>
                    <a:pt x="110" y="54"/>
                  </a:lnTo>
                  <a:lnTo>
                    <a:pt x="112" y="48"/>
                  </a:lnTo>
                  <a:lnTo>
                    <a:pt x="114" y="48"/>
                  </a:lnTo>
                  <a:lnTo>
                    <a:pt x="116" y="44"/>
                  </a:lnTo>
                  <a:lnTo>
                    <a:pt x="116" y="44"/>
                  </a:lnTo>
                  <a:lnTo>
                    <a:pt x="116" y="44"/>
                  </a:lnTo>
                  <a:lnTo>
                    <a:pt x="122" y="42"/>
                  </a:lnTo>
                  <a:lnTo>
                    <a:pt x="124" y="40"/>
                  </a:lnTo>
                  <a:lnTo>
                    <a:pt x="124" y="40"/>
                  </a:lnTo>
                  <a:lnTo>
                    <a:pt x="124" y="40"/>
                  </a:lnTo>
                  <a:lnTo>
                    <a:pt x="128" y="40"/>
                  </a:lnTo>
                  <a:lnTo>
                    <a:pt x="128" y="40"/>
                  </a:lnTo>
                  <a:lnTo>
                    <a:pt x="128" y="40"/>
                  </a:lnTo>
                  <a:lnTo>
                    <a:pt x="132" y="40"/>
                  </a:lnTo>
                  <a:lnTo>
                    <a:pt x="132" y="40"/>
                  </a:lnTo>
                  <a:lnTo>
                    <a:pt x="134" y="42"/>
                  </a:lnTo>
                  <a:lnTo>
                    <a:pt x="138" y="44"/>
                  </a:lnTo>
                  <a:lnTo>
                    <a:pt x="138" y="44"/>
                  </a:lnTo>
                  <a:lnTo>
                    <a:pt x="140" y="44"/>
                  </a:lnTo>
                  <a:lnTo>
                    <a:pt x="140" y="46"/>
                  </a:lnTo>
                  <a:lnTo>
                    <a:pt x="140" y="46"/>
                  </a:lnTo>
                  <a:lnTo>
                    <a:pt x="142" y="46"/>
                  </a:lnTo>
                  <a:lnTo>
                    <a:pt x="142" y="0"/>
                  </a:lnTo>
                  <a:lnTo>
                    <a:pt x="0" y="0"/>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5" name="Freeform 20"/>
            <p:cNvSpPr>
              <a:spLocks/>
            </p:cNvSpPr>
            <p:nvPr/>
          </p:nvSpPr>
          <p:spPr bwMode="auto">
            <a:xfrm>
              <a:off x="6089" y="2215"/>
              <a:ext cx="140" cy="174"/>
            </a:xfrm>
            <a:custGeom>
              <a:avLst/>
              <a:gdLst>
                <a:gd name="T0" fmla="*/ 140 w 140"/>
                <a:gd name="T1" fmla="*/ 32 h 174"/>
                <a:gd name="T2" fmla="*/ 116 w 140"/>
                <a:gd name="T3" fmla="*/ 32 h 174"/>
                <a:gd name="T4" fmla="*/ 90 w 140"/>
                <a:gd name="T5" fmla="*/ 32 h 174"/>
                <a:gd name="T6" fmla="*/ 86 w 140"/>
                <a:gd name="T7" fmla="*/ 32 h 174"/>
                <a:gd name="T8" fmla="*/ 84 w 140"/>
                <a:gd name="T9" fmla="*/ 30 h 174"/>
                <a:gd name="T10" fmla="*/ 82 w 140"/>
                <a:gd name="T11" fmla="*/ 30 h 174"/>
                <a:gd name="T12" fmla="*/ 82 w 140"/>
                <a:gd name="T13" fmla="*/ 28 h 174"/>
                <a:gd name="T14" fmla="*/ 82 w 140"/>
                <a:gd name="T15" fmla="*/ 26 h 174"/>
                <a:gd name="T16" fmla="*/ 82 w 140"/>
                <a:gd name="T17" fmla="*/ 24 h 174"/>
                <a:gd name="T18" fmla="*/ 82 w 140"/>
                <a:gd name="T19" fmla="*/ 22 h 174"/>
                <a:gd name="T20" fmla="*/ 82 w 140"/>
                <a:gd name="T21" fmla="*/ 22 h 174"/>
                <a:gd name="T22" fmla="*/ 90 w 140"/>
                <a:gd name="T23" fmla="*/ 14 h 174"/>
                <a:gd name="T24" fmla="*/ 92 w 140"/>
                <a:gd name="T25" fmla="*/ 10 h 174"/>
                <a:gd name="T26" fmla="*/ 92 w 140"/>
                <a:gd name="T27" fmla="*/ 8 h 174"/>
                <a:gd name="T28" fmla="*/ 88 w 140"/>
                <a:gd name="T29" fmla="*/ 4 h 174"/>
                <a:gd name="T30" fmla="*/ 80 w 140"/>
                <a:gd name="T31" fmla="*/ 0 h 174"/>
                <a:gd name="T32" fmla="*/ 72 w 140"/>
                <a:gd name="T33" fmla="*/ 0 h 174"/>
                <a:gd name="T34" fmla="*/ 64 w 140"/>
                <a:gd name="T35" fmla="*/ 4 h 174"/>
                <a:gd name="T36" fmla="*/ 62 w 140"/>
                <a:gd name="T37" fmla="*/ 10 h 174"/>
                <a:gd name="T38" fmla="*/ 62 w 140"/>
                <a:gd name="T39" fmla="*/ 14 h 174"/>
                <a:gd name="T40" fmla="*/ 68 w 140"/>
                <a:gd name="T41" fmla="*/ 18 h 174"/>
                <a:gd name="T42" fmla="*/ 68 w 140"/>
                <a:gd name="T43" fmla="*/ 18 h 174"/>
                <a:gd name="T44" fmla="*/ 72 w 140"/>
                <a:gd name="T45" fmla="*/ 24 h 174"/>
                <a:gd name="T46" fmla="*/ 72 w 140"/>
                <a:gd name="T47" fmla="*/ 26 h 174"/>
                <a:gd name="T48" fmla="*/ 72 w 140"/>
                <a:gd name="T49" fmla="*/ 26 h 174"/>
                <a:gd name="T50" fmla="*/ 72 w 140"/>
                <a:gd name="T51" fmla="*/ 28 h 174"/>
                <a:gd name="T52" fmla="*/ 68 w 140"/>
                <a:gd name="T53" fmla="*/ 32 h 174"/>
                <a:gd name="T54" fmla="*/ 66 w 140"/>
                <a:gd name="T55" fmla="*/ 32 h 174"/>
                <a:gd name="T56" fmla="*/ 42 w 140"/>
                <a:gd name="T57" fmla="*/ 32 h 174"/>
                <a:gd name="T58" fmla="*/ 42 w 140"/>
                <a:gd name="T59" fmla="*/ 32 h 174"/>
                <a:gd name="T60" fmla="*/ 0 w 140"/>
                <a:gd name="T61" fmla="*/ 92 h 174"/>
                <a:gd name="T62" fmla="*/ 0 w 140"/>
                <a:gd name="T63" fmla="*/ 92 h 174"/>
                <a:gd name="T64" fmla="*/ 2 w 140"/>
                <a:gd name="T65" fmla="*/ 90 h 174"/>
                <a:gd name="T66" fmla="*/ 8 w 140"/>
                <a:gd name="T67" fmla="*/ 86 h 174"/>
                <a:gd name="T68" fmla="*/ 14 w 140"/>
                <a:gd name="T69" fmla="*/ 86 h 174"/>
                <a:gd name="T70" fmla="*/ 16 w 140"/>
                <a:gd name="T71" fmla="*/ 86 h 174"/>
                <a:gd name="T72" fmla="*/ 16 w 140"/>
                <a:gd name="T73" fmla="*/ 86 h 174"/>
                <a:gd name="T74" fmla="*/ 18 w 140"/>
                <a:gd name="T75" fmla="*/ 88 h 174"/>
                <a:gd name="T76" fmla="*/ 20 w 140"/>
                <a:gd name="T77" fmla="*/ 88 h 174"/>
                <a:gd name="T78" fmla="*/ 26 w 140"/>
                <a:gd name="T79" fmla="*/ 92 h 174"/>
                <a:gd name="T80" fmla="*/ 30 w 140"/>
                <a:gd name="T81" fmla="*/ 98 h 174"/>
                <a:gd name="T82" fmla="*/ 32 w 140"/>
                <a:gd name="T83" fmla="*/ 106 h 174"/>
                <a:gd name="T84" fmla="*/ 32 w 140"/>
                <a:gd name="T85" fmla="*/ 116 h 174"/>
                <a:gd name="T86" fmla="*/ 30 w 140"/>
                <a:gd name="T87" fmla="*/ 124 h 174"/>
                <a:gd name="T88" fmla="*/ 24 w 140"/>
                <a:gd name="T89" fmla="*/ 130 h 174"/>
                <a:gd name="T90" fmla="*/ 18 w 140"/>
                <a:gd name="T91" fmla="*/ 134 h 174"/>
                <a:gd name="T92" fmla="*/ 16 w 140"/>
                <a:gd name="T93" fmla="*/ 134 h 174"/>
                <a:gd name="T94" fmla="*/ 14 w 140"/>
                <a:gd name="T95" fmla="*/ 134 h 174"/>
                <a:gd name="T96" fmla="*/ 10 w 140"/>
                <a:gd name="T97" fmla="*/ 134 h 174"/>
                <a:gd name="T98" fmla="*/ 10 w 140"/>
                <a:gd name="T99" fmla="*/ 134 h 174"/>
                <a:gd name="T100" fmla="*/ 8 w 140"/>
                <a:gd name="T101" fmla="*/ 134 h 174"/>
                <a:gd name="T102" fmla="*/ 4 w 140"/>
                <a:gd name="T103" fmla="*/ 132 h 174"/>
                <a:gd name="T104" fmla="*/ 4 w 140"/>
                <a:gd name="T105" fmla="*/ 132 h 174"/>
                <a:gd name="T106" fmla="*/ 0 w 140"/>
                <a:gd name="T107" fmla="*/ 128 h 174"/>
                <a:gd name="T108" fmla="*/ 0 w 140"/>
                <a:gd name="T109" fmla="*/ 128 h 174"/>
                <a:gd name="T110" fmla="*/ 140 w 140"/>
                <a:gd name="T11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74">
                  <a:moveTo>
                    <a:pt x="140" y="174"/>
                  </a:moveTo>
                  <a:lnTo>
                    <a:pt x="140" y="32"/>
                  </a:lnTo>
                  <a:lnTo>
                    <a:pt x="116" y="32"/>
                  </a:lnTo>
                  <a:lnTo>
                    <a:pt x="116" y="32"/>
                  </a:lnTo>
                  <a:lnTo>
                    <a:pt x="114" y="32"/>
                  </a:lnTo>
                  <a:lnTo>
                    <a:pt x="90" y="32"/>
                  </a:lnTo>
                  <a:lnTo>
                    <a:pt x="86" y="32"/>
                  </a:lnTo>
                  <a:lnTo>
                    <a:pt x="86" y="32"/>
                  </a:lnTo>
                  <a:lnTo>
                    <a:pt x="84" y="32"/>
                  </a:lnTo>
                  <a:lnTo>
                    <a:pt x="84" y="30"/>
                  </a:lnTo>
                  <a:lnTo>
                    <a:pt x="84" y="30"/>
                  </a:lnTo>
                  <a:lnTo>
                    <a:pt x="82" y="30"/>
                  </a:lnTo>
                  <a:lnTo>
                    <a:pt x="82" y="28"/>
                  </a:lnTo>
                  <a:lnTo>
                    <a:pt x="82" y="28"/>
                  </a:lnTo>
                  <a:lnTo>
                    <a:pt x="82" y="26"/>
                  </a:lnTo>
                  <a:lnTo>
                    <a:pt x="82" y="26"/>
                  </a:lnTo>
                  <a:lnTo>
                    <a:pt x="82" y="24"/>
                  </a:lnTo>
                  <a:lnTo>
                    <a:pt x="82" y="24"/>
                  </a:lnTo>
                  <a:lnTo>
                    <a:pt x="82" y="22"/>
                  </a:lnTo>
                  <a:lnTo>
                    <a:pt x="82" y="22"/>
                  </a:lnTo>
                  <a:lnTo>
                    <a:pt x="82" y="22"/>
                  </a:lnTo>
                  <a:lnTo>
                    <a:pt x="82" y="22"/>
                  </a:lnTo>
                  <a:lnTo>
                    <a:pt x="84" y="18"/>
                  </a:lnTo>
                  <a:lnTo>
                    <a:pt x="90" y="14"/>
                  </a:lnTo>
                  <a:lnTo>
                    <a:pt x="90" y="14"/>
                  </a:lnTo>
                  <a:lnTo>
                    <a:pt x="92" y="10"/>
                  </a:lnTo>
                  <a:lnTo>
                    <a:pt x="92" y="10"/>
                  </a:lnTo>
                  <a:lnTo>
                    <a:pt x="92" y="8"/>
                  </a:lnTo>
                  <a:lnTo>
                    <a:pt x="90" y="6"/>
                  </a:lnTo>
                  <a:lnTo>
                    <a:pt x="88" y="4"/>
                  </a:lnTo>
                  <a:lnTo>
                    <a:pt x="86" y="2"/>
                  </a:lnTo>
                  <a:lnTo>
                    <a:pt x="80" y="0"/>
                  </a:lnTo>
                  <a:lnTo>
                    <a:pt x="76" y="0"/>
                  </a:lnTo>
                  <a:lnTo>
                    <a:pt x="72" y="0"/>
                  </a:lnTo>
                  <a:lnTo>
                    <a:pt x="66" y="2"/>
                  </a:lnTo>
                  <a:lnTo>
                    <a:pt x="64" y="4"/>
                  </a:lnTo>
                  <a:lnTo>
                    <a:pt x="62" y="6"/>
                  </a:lnTo>
                  <a:lnTo>
                    <a:pt x="62" y="10"/>
                  </a:lnTo>
                  <a:lnTo>
                    <a:pt x="62" y="12"/>
                  </a:lnTo>
                  <a:lnTo>
                    <a:pt x="62" y="14"/>
                  </a:lnTo>
                  <a:lnTo>
                    <a:pt x="66" y="16"/>
                  </a:lnTo>
                  <a:lnTo>
                    <a:pt x="68" y="18"/>
                  </a:lnTo>
                  <a:lnTo>
                    <a:pt x="68" y="18"/>
                  </a:lnTo>
                  <a:lnTo>
                    <a:pt x="68" y="18"/>
                  </a:lnTo>
                  <a:lnTo>
                    <a:pt x="70" y="20"/>
                  </a:lnTo>
                  <a:lnTo>
                    <a:pt x="72" y="24"/>
                  </a:lnTo>
                  <a:lnTo>
                    <a:pt x="72" y="24"/>
                  </a:lnTo>
                  <a:lnTo>
                    <a:pt x="72" y="26"/>
                  </a:lnTo>
                  <a:lnTo>
                    <a:pt x="72" y="26"/>
                  </a:lnTo>
                  <a:lnTo>
                    <a:pt x="72" y="26"/>
                  </a:lnTo>
                  <a:lnTo>
                    <a:pt x="72" y="28"/>
                  </a:lnTo>
                  <a:lnTo>
                    <a:pt x="72" y="28"/>
                  </a:lnTo>
                  <a:lnTo>
                    <a:pt x="70" y="30"/>
                  </a:lnTo>
                  <a:lnTo>
                    <a:pt x="68" y="32"/>
                  </a:lnTo>
                  <a:lnTo>
                    <a:pt x="68" y="32"/>
                  </a:lnTo>
                  <a:lnTo>
                    <a:pt x="66" y="32"/>
                  </a:lnTo>
                  <a:lnTo>
                    <a:pt x="64" y="32"/>
                  </a:lnTo>
                  <a:lnTo>
                    <a:pt x="42" y="32"/>
                  </a:lnTo>
                  <a:lnTo>
                    <a:pt x="42" y="32"/>
                  </a:lnTo>
                  <a:lnTo>
                    <a:pt x="42" y="32"/>
                  </a:lnTo>
                  <a:lnTo>
                    <a:pt x="0" y="32"/>
                  </a:lnTo>
                  <a:lnTo>
                    <a:pt x="0" y="92"/>
                  </a:lnTo>
                  <a:lnTo>
                    <a:pt x="0" y="92"/>
                  </a:lnTo>
                  <a:lnTo>
                    <a:pt x="0" y="92"/>
                  </a:lnTo>
                  <a:lnTo>
                    <a:pt x="2" y="90"/>
                  </a:lnTo>
                  <a:lnTo>
                    <a:pt x="2" y="90"/>
                  </a:lnTo>
                  <a:lnTo>
                    <a:pt x="4" y="88"/>
                  </a:lnTo>
                  <a:lnTo>
                    <a:pt x="8" y="86"/>
                  </a:lnTo>
                  <a:lnTo>
                    <a:pt x="12" y="86"/>
                  </a:lnTo>
                  <a:lnTo>
                    <a:pt x="14" y="86"/>
                  </a:lnTo>
                  <a:lnTo>
                    <a:pt x="14" y="86"/>
                  </a:lnTo>
                  <a:lnTo>
                    <a:pt x="16" y="86"/>
                  </a:lnTo>
                  <a:lnTo>
                    <a:pt x="16" y="86"/>
                  </a:lnTo>
                  <a:lnTo>
                    <a:pt x="16" y="86"/>
                  </a:lnTo>
                  <a:lnTo>
                    <a:pt x="18" y="88"/>
                  </a:lnTo>
                  <a:lnTo>
                    <a:pt x="18" y="88"/>
                  </a:lnTo>
                  <a:lnTo>
                    <a:pt x="18" y="88"/>
                  </a:lnTo>
                  <a:lnTo>
                    <a:pt x="20" y="88"/>
                  </a:lnTo>
                  <a:lnTo>
                    <a:pt x="22" y="90"/>
                  </a:lnTo>
                  <a:lnTo>
                    <a:pt x="26" y="92"/>
                  </a:lnTo>
                  <a:lnTo>
                    <a:pt x="28" y="96"/>
                  </a:lnTo>
                  <a:lnTo>
                    <a:pt x="30" y="98"/>
                  </a:lnTo>
                  <a:lnTo>
                    <a:pt x="30" y="100"/>
                  </a:lnTo>
                  <a:lnTo>
                    <a:pt x="32" y="106"/>
                  </a:lnTo>
                  <a:lnTo>
                    <a:pt x="32" y="110"/>
                  </a:lnTo>
                  <a:lnTo>
                    <a:pt x="32" y="116"/>
                  </a:lnTo>
                  <a:lnTo>
                    <a:pt x="32" y="120"/>
                  </a:lnTo>
                  <a:lnTo>
                    <a:pt x="30" y="124"/>
                  </a:lnTo>
                  <a:lnTo>
                    <a:pt x="28" y="128"/>
                  </a:lnTo>
                  <a:lnTo>
                    <a:pt x="24" y="130"/>
                  </a:lnTo>
                  <a:lnTo>
                    <a:pt x="20" y="132"/>
                  </a:lnTo>
                  <a:lnTo>
                    <a:pt x="18" y="134"/>
                  </a:lnTo>
                  <a:lnTo>
                    <a:pt x="18" y="134"/>
                  </a:lnTo>
                  <a:lnTo>
                    <a:pt x="16" y="134"/>
                  </a:lnTo>
                  <a:lnTo>
                    <a:pt x="14" y="134"/>
                  </a:lnTo>
                  <a:lnTo>
                    <a:pt x="14" y="134"/>
                  </a:lnTo>
                  <a:lnTo>
                    <a:pt x="12" y="134"/>
                  </a:lnTo>
                  <a:lnTo>
                    <a:pt x="10" y="134"/>
                  </a:lnTo>
                  <a:lnTo>
                    <a:pt x="10" y="134"/>
                  </a:lnTo>
                  <a:lnTo>
                    <a:pt x="10" y="134"/>
                  </a:lnTo>
                  <a:lnTo>
                    <a:pt x="8" y="134"/>
                  </a:lnTo>
                  <a:lnTo>
                    <a:pt x="8" y="134"/>
                  </a:lnTo>
                  <a:lnTo>
                    <a:pt x="6" y="134"/>
                  </a:lnTo>
                  <a:lnTo>
                    <a:pt x="4" y="132"/>
                  </a:lnTo>
                  <a:lnTo>
                    <a:pt x="4" y="132"/>
                  </a:lnTo>
                  <a:lnTo>
                    <a:pt x="4" y="132"/>
                  </a:lnTo>
                  <a:lnTo>
                    <a:pt x="0" y="130"/>
                  </a:lnTo>
                  <a:lnTo>
                    <a:pt x="0" y="128"/>
                  </a:lnTo>
                  <a:lnTo>
                    <a:pt x="0" y="128"/>
                  </a:lnTo>
                  <a:lnTo>
                    <a:pt x="0" y="128"/>
                  </a:lnTo>
                  <a:lnTo>
                    <a:pt x="0" y="174"/>
                  </a:lnTo>
                  <a:lnTo>
                    <a:pt x="14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116" name="Group 8"/>
          <p:cNvGrpSpPr>
            <a:grpSpLocks noChangeAspect="1"/>
          </p:cNvGrpSpPr>
          <p:nvPr/>
        </p:nvGrpSpPr>
        <p:grpSpPr bwMode="auto">
          <a:xfrm>
            <a:off x="4426015" y="3010772"/>
            <a:ext cx="629518" cy="808899"/>
            <a:chOff x="2253" y="94"/>
            <a:chExt cx="3362" cy="4320"/>
          </a:xfrm>
          <a:solidFill>
            <a:srgbClr val="E21B81"/>
          </a:solidFill>
        </p:grpSpPr>
        <p:sp>
          <p:nvSpPr>
            <p:cNvPr id="117" name="Freeform 9"/>
            <p:cNvSpPr>
              <a:spLocks/>
            </p:cNvSpPr>
            <p:nvPr/>
          </p:nvSpPr>
          <p:spPr bwMode="auto">
            <a:xfrm>
              <a:off x="4011" y="2501"/>
              <a:ext cx="1604" cy="1912"/>
            </a:xfrm>
            <a:custGeom>
              <a:avLst/>
              <a:gdLst>
                <a:gd name="T0" fmla="*/ 988 w 1604"/>
                <a:gd name="T1" fmla="*/ 22 h 1912"/>
                <a:gd name="T2" fmla="*/ 979 w 1604"/>
                <a:gd name="T3" fmla="*/ 28 h 1912"/>
                <a:gd name="T4" fmla="*/ 965 w 1604"/>
                <a:gd name="T5" fmla="*/ 42 h 1912"/>
                <a:gd name="T6" fmla="*/ 815 w 1604"/>
                <a:gd name="T7" fmla="*/ 276 h 1912"/>
                <a:gd name="T8" fmla="*/ 807 w 1604"/>
                <a:gd name="T9" fmla="*/ 289 h 1912"/>
                <a:gd name="T10" fmla="*/ 787 w 1604"/>
                <a:gd name="T11" fmla="*/ 312 h 1912"/>
                <a:gd name="T12" fmla="*/ 765 w 1604"/>
                <a:gd name="T13" fmla="*/ 333 h 1912"/>
                <a:gd name="T14" fmla="*/ 741 w 1604"/>
                <a:gd name="T15" fmla="*/ 351 h 1912"/>
                <a:gd name="T16" fmla="*/ 714 w 1604"/>
                <a:gd name="T17" fmla="*/ 367 h 1912"/>
                <a:gd name="T18" fmla="*/ 686 w 1604"/>
                <a:gd name="T19" fmla="*/ 379 h 1912"/>
                <a:gd name="T20" fmla="*/ 657 w 1604"/>
                <a:gd name="T21" fmla="*/ 387 h 1912"/>
                <a:gd name="T22" fmla="*/ 627 w 1604"/>
                <a:gd name="T23" fmla="*/ 392 h 1912"/>
                <a:gd name="T24" fmla="*/ 343 w 1604"/>
                <a:gd name="T25" fmla="*/ 405 h 1912"/>
                <a:gd name="T26" fmla="*/ 333 w 1604"/>
                <a:gd name="T27" fmla="*/ 406 h 1912"/>
                <a:gd name="T28" fmla="*/ 314 w 1604"/>
                <a:gd name="T29" fmla="*/ 412 h 1912"/>
                <a:gd name="T30" fmla="*/ 267 w 1604"/>
                <a:gd name="T31" fmla="*/ 435 h 1912"/>
                <a:gd name="T32" fmla="*/ 368 w 1604"/>
                <a:gd name="T33" fmla="*/ 1843 h 1912"/>
                <a:gd name="T34" fmla="*/ 376 w 1604"/>
                <a:gd name="T35" fmla="*/ 1858 h 1912"/>
                <a:gd name="T36" fmla="*/ 396 w 1604"/>
                <a:gd name="T37" fmla="*/ 1882 h 1912"/>
                <a:gd name="T38" fmla="*/ 421 w 1604"/>
                <a:gd name="T39" fmla="*/ 1899 h 1912"/>
                <a:gd name="T40" fmla="*/ 448 w 1604"/>
                <a:gd name="T41" fmla="*/ 1910 h 1912"/>
                <a:gd name="T42" fmla="*/ 479 w 1604"/>
                <a:gd name="T43" fmla="*/ 1912 h 1912"/>
                <a:gd name="T44" fmla="*/ 508 w 1604"/>
                <a:gd name="T45" fmla="*/ 1907 h 1912"/>
                <a:gd name="T46" fmla="*/ 534 w 1604"/>
                <a:gd name="T47" fmla="*/ 1894 h 1912"/>
                <a:gd name="T48" fmla="*/ 559 w 1604"/>
                <a:gd name="T49" fmla="*/ 1875 h 1912"/>
                <a:gd name="T50" fmla="*/ 849 w 1604"/>
                <a:gd name="T51" fmla="*/ 1460 h 1912"/>
                <a:gd name="T52" fmla="*/ 862 w 1604"/>
                <a:gd name="T53" fmla="*/ 1445 h 1912"/>
                <a:gd name="T54" fmla="*/ 887 w 1604"/>
                <a:gd name="T55" fmla="*/ 1421 h 1912"/>
                <a:gd name="T56" fmla="*/ 914 w 1604"/>
                <a:gd name="T57" fmla="*/ 1408 h 1912"/>
                <a:gd name="T58" fmla="*/ 927 w 1604"/>
                <a:gd name="T59" fmla="*/ 1406 h 1912"/>
                <a:gd name="T60" fmla="*/ 938 w 1604"/>
                <a:gd name="T61" fmla="*/ 1406 h 1912"/>
                <a:gd name="T62" fmla="*/ 949 w 1604"/>
                <a:gd name="T63" fmla="*/ 1410 h 1912"/>
                <a:gd name="T64" fmla="*/ 1484 w 1604"/>
                <a:gd name="T65" fmla="*/ 1429 h 1912"/>
                <a:gd name="T66" fmla="*/ 1514 w 1604"/>
                <a:gd name="T67" fmla="*/ 1425 h 1912"/>
                <a:gd name="T68" fmla="*/ 1542 w 1604"/>
                <a:gd name="T69" fmla="*/ 1415 h 1912"/>
                <a:gd name="T70" fmla="*/ 1566 w 1604"/>
                <a:gd name="T71" fmla="*/ 1399 h 1912"/>
                <a:gd name="T72" fmla="*/ 1584 w 1604"/>
                <a:gd name="T73" fmla="*/ 1378 h 1912"/>
                <a:gd name="T74" fmla="*/ 1597 w 1604"/>
                <a:gd name="T75" fmla="*/ 1352 h 1912"/>
                <a:gd name="T76" fmla="*/ 1604 w 1604"/>
                <a:gd name="T77" fmla="*/ 1324 h 1912"/>
                <a:gd name="T78" fmla="*/ 1603 w 1604"/>
                <a:gd name="T79" fmla="*/ 1294 h 1912"/>
                <a:gd name="T80" fmla="*/ 1595 w 1604"/>
                <a:gd name="T81" fmla="*/ 1265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4" h="1912">
                  <a:moveTo>
                    <a:pt x="1022" y="0"/>
                  </a:moveTo>
                  <a:lnTo>
                    <a:pt x="988" y="22"/>
                  </a:lnTo>
                  <a:lnTo>
                    <a:pt x="988" y="22"/>
                  </a:lnTo>
                  <a:lnTo>
                    <a:pt x="979" y="28"/>
                  </a:lnTo>
                  <a:lnTo>
                    <a:pt x="972" y="35"/>
                  </a:lnTo>
                  <a:lnTo>
                    <a:pt x="965" y="42"/>
                  </a:lnTo>
                  <a:lnTo>
                    <a:pt x="959" y="50"/>
                  </a:lnTo>
                  <a:lnTo>
                    <a:pt x="815" y="276"/>
                  </a:lnTo>
                  <a:lnTo>
                    <a:pt x="815" y="276"/>
                  </a:lnTo>
                  <a:lnTo>
                    <a:pt x="807" y="289"/>
                  </a:lnTo>
                  <a:lnTo>
                    <a:pt x="798" y="300"/>
                  </a:lnTo>
                  <a:lnTo>
                    <a:pt x="787" y="312"/>
                  </a:lnTo>
                  <a:lnTo>
                    <a:pt x="777" y="324"/>
                  </a:lnTo>
                  <a:lnTo>
                    <a:pt x="765" y="333"/>
                  </a:lnTo>
                  <a:lnTo>
                    <a:pt x="754" y="343"/>
                  </a:lnTo>
                  <a:lnTo>
                    <a:pt x="741" y="351"/>
                  </a:lnTo>
                  <a:lnTo>
                    <a:pt x="728" y="360"/>
                  </a:lnTo>
                  <a:lnTo>
                    <a:pt x="714" y="367"/>
                  </a:lnTo>
                  <a:lnTo>
                    <a:pt x="700" y="374"/>
                  </a:lnTo>
                  <a:lnTo>
                    <a:pt x="686" y="379"/>
                  </a:lnTo>
                  <a:lnTo>
                    <a:pt x="673" y="384"/>
                  </a:lnTo>
                  <a:lnTo>
                    <a:pt x="657" y="387"/>
                  </a:lnTo>
                  <a:lnTo>
                    <a:pt x="642" y="391"/>
                  </a:lnTo>
                  <a:lnTo>
                    <a:pt x="627" y="392"/>
                  </a:lnTo>
                  <a:lnTo>
                    <a:pt x="611" y="393"/>
                  </a:lnTo>
                  <a:lnTo>
                    <a:pt x="343" y="405"/>
                  </a:lnTo>
                  <a:lnTo>
                    <a:pt x="343" y="405"/>
                  </a:lnTo>
                  <a:lnTo>
                    <a:pt x="333" y="406"/>
                  </a:lnTo>
                  <a:lnTo>
                    <a:pt x="323" y="408"/>
                  </a:lnTo>
                  <a:lnTo>
                    <a:pt x="314" y="412"/>
                  </a:lnTo>
                  <a:lnTo>
                    <a:pt x="304" y="415"/>
                  </a:lnTo>
                  <a:lnTo>
                    <a:pt x="267" y="435"/>
                  </a:lnTo>
                  <a:lnTo>
                    <a:pt x="0" y="1027"/>
                  </a:lnTo>
                  <a:lnTo>
                    <a:pt x="368" y="1843"/>
                  </a:lnTo>
                  <a:lnTo>
                    <a:pt x="368" y="1843"/>
                  </a:lnTo>
                  <a:lnTo>
                    <a:pt x="376" y="1858"/>
                  </a:lnTo>
                  <a:lnTo>
                    <a:pt x="386" y="1871"/>
                  </a:lnTo>
                  <a:lnTo>
                    <a:pt x="396" y="1882"/>
                  </a:lnTo>
                  <a:lnTo>
                    <a:pt x="408" y="1892"/>
                  </a:lnTo>
                  <a:lnTo>
                    <a:pt x="421" y="1899"/>
                  </a:lnTo>
                  <a:lnTo>
                    <a:pt x="434" y="1905"/>
                  </a:lnTo>
                  <a:lnTo>
                    <a:pt x="448" y="1910"/>
                  </a:lnTo>
                  <a:lnTo>
                    <a:pt x="463" y="1912"/>
                  </a:lnTo>
                  <a:lnTo>
                    <a:pt x="479" y="1912"/>
                  </a:lnTo>
                  <a:lnTo>
                    <a:pt x="493" y="1911"/>
                  </a:lnTo>
                  <a:lnTo>
                    <a:pt x="508" y="1907"/>
                  </a:lnTo>
                  <a:lnTo>
                    <a:pt x="522" y="1901"/>
                  </a:lnTo>
                  <a:lnTo>
                    <a:pt x="534" y="1894"/>
                  </a:lnTo>
                  <a:lnTo>
                    <a:pt x="547" y="1886"/>
                  </a:lnTo>
                  <a:lnTo>
                    <a:pt x="559" y="1875"/>
                  </a:lnTo>
                  <a:lnTo>
                    <a:pt x="569" y="1862"/>
                  </a:lnTo>
                  <a:lnTo>
                    <a:pt x="849" y="1460"/>
                  </a:lnTo>
                  <a:lnTo>
                    <a:pt x="849" y="1460"/>
                  </a:lnTo>
                  <a:lnTo>
                    <a:pt x="862" y="1445"/>
                  </a:lnTo>
                  <a:lnTo>
                    <a:pt x="875" y="1431"/>
                  </a:lnTo>
                  <a:lnTo>
                    <a:pt x="887" y="1421"/>
                  </a:lnTo>
                  <a:lnTo>
                    <a:pt x="901" y="1413"/>
                  </a:lnTo>
                  <a:lnTo>
                    <a:pt x="914" y="1408"/>
                  </a:lnTo>
                  <a:lnTo>
                    <a:pt x="920" y="1406"/>
                  </a:lnTo>
                  <a:lnTo>
                    <a:pt x="927" y="1406"/>
                  </a:lnTo>
                  <a:lnTo>
                    <a:pt x="933" y="1406"/>
                  </a:lnTo>
                  <a:lnTo>
                    <a:pt x="938" y="1406"/>
                  </a:lnTo>
                  <a:lnTo>
                    <a:pt x="944" y="1408"/>
                  </a:lnTo>
                  <a:lnTo>
                    <a:pt x="949" y="1410"/>
                  </a:lnTo>
                  <a:lnTo>
                    <a:pt x="1484" y="1429"/>
                  </a:lnTo>
                  <a:lnTo>
                    <a:pt x="1484" y="1429"/>
                  </a:lnTo>
                  <a:lnTo>
                    <a:pt x="1499" y="1429"/>
                  </a:lnTo>
                  <a:lnTo>
                    <a:pt x="1514" y="1425"/>
                  </a:lnTo>
                  <a:lnTo>
                    <a:pt x="1530" y="1422"/>
                  </a:lnTo>
                  <a:lnTo>
                    <a:pt x="1542" y="1415"/>
                  </a:lnTo>
                  <a:lnTo>
                    <a:pt x="1555" y="1408"/>
                  </a:lnTo>
                  <a:lnTo>
                    <a:pt x="1566" y="1399"/>
                  </a:lnTo>
                  <a:lnTo>
                    <a:pt x="1576" y="1388"/>
                  </a:lnTo>
                  <a:lnTo>
                    <a:pt x="1584" y="1378"/>
                  </a:lnTo>
                  <a:lnTo>
                    <a:pt x="1592" y="1365"/>
                  </a:lnTo>
                  <a:lnTo>
                    <a:pt x="1597" y="1352"/>
                  </a:lnTo>
                  <a:lnTo>
                    <a:pt x="1602" y="1338"/>
                  </a:lnTo>
                  <a:lnTo>
                    <a:pt x="1604" y="1324"/>
                  </a:lnTo>
                  <a:lnTo>
                    <a:pt x="1604" y="1309"/>
                  </a:lnTo>
                  <a:lnTo>
                    <a:pt x="1603" y="1294"/>
                  </a:lnTo>
                  <a:lnTo>
                    <a:pt x="1599" y="1280"/>
                  </a:lnTo>
                  <a:lnTo>
                    <a:pt x="1595" y="1265"/>
                  </a:lnTo>
                  <a:lnTo>
                    <a:pt x="10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8" name="Freeform 10"/>
            <p:cNvSpPr>
              <a:spLocks/>
            </p:cNvSpPr>
            <p:nvPr/>
          </p:nvSpPr>
          <p:spPr bwMode="auto">
            <a:xfrm>
              <a:off x="2253" y="2476"/>
              <a:ext cx="1824" cy="1938"/>
            </a:xfrm>
            <a:custGeom>
              <a:avLst/>
              <a:gdLst>
                <a:gd name="T0" fmla="*/ 1707 w 1824"/>
                <a:gd name="T1" fmla="*/ 594 h 1938"/>
                <a:gd name="T2" fmla="*/ 1676 w 1824"/>
                <a:gd name="T3" fmla="*/ 591 h 1938"/>
                <a:gd name="T4" fmla="*/ 1647 w 1824"/>
                <a:gd name="T5" fmla="*/ 587 h 1938"/>
                <a:gd name="T6" fmla="*/ 1616 w 1824"/>
                <a:gd name="T7" fmla="*/ 577 h 1938"/>
                <a:gd name="T8" fmla="*/ 1589 w 1824"/>
                <a:gd name="T9" fmla="*/ 565 h 1938"/>
                <a:gd name="T10" fmla="*/ 1351 w 1824"/>
                <a:gd name="T11" fmla="*/ 441 h 1938"/>
                <a:gd name="T12" fmla="*/ 1341 w 1824"/>
                <a:gd name="T13" fmla="*/ 437 h 1938"/>
                <a:gd name="T14" fmla="*/ 1322 w 1824"/>
                <a:gd name="T15" fmla="*/ 432 h 1938"/>
                <a:gd name="T16" fmla="*/ 1044 w 1824"/>
                <a:gd name="T17" fmla="*/ 419 h 1938"/>
                <a:gd name="T18" fmla="*/ 1029 w 1824"/>
                <a:gd name="T19" fmla="*/ 418 h 1938"/>
                <a:gd name="T20" fmla="*/ 998 w 1824"/>
                <a:gd name="T21" fmla="*/ 412 h 1938"/>
                <a:gd name="T22" fmla="*/ 968 w 1824"/>
                <a:gd name="T23" fmla="*/ 404 h 1938"/>
                <a:gd name="T24" fmla="*/ 941 w 1824"/>
                <a:gd name="T25" fmla="*/ 393 h 1938"/>
                <a:gd name="T26" fmla="*/ 914 w 1824"/>
                <a:gd name="T27" fmla="*/ 378 h 1938"/>
                <a:gd name="T28" fmla="*/ 890 w 1824"/>
                <a:gd name="T29" fmla="*/ 359 h 1938"/>
                <a:gd name="T30" fmla="*/ 867 w 1824"/>
                <a:gd name="T31" fmla="*/ 338 h 1938"/>
                <a:gd name="T32" fmla="*/ 849 w 1824"/>
                <a:gd name="T33" fmla="*/ 314 h 1938"/>
                <a:gd name="T34" fmla="*/ 696 w 1824"/>
                <a:gd name="T35" fmla="*/ 75 h 1938"/>
                <a:gd name="T36" fmla="*/ 690 w 1824"/>
                <a:gd name="T37" fmla="*/ 67 h 1938"/>
                <a:gd name="T38" fmla="*/ 676 w 1824"/>
                <a:gd name="T39" fmla="*/ 53 h 1938"/>
                <a:gd name="T40" fmla="*/ 593 w 1824"/>
                <a:gd name="T41" fmla="*/ 0 h 1938"/>
                <a:gd name="T42" fmla="*/ 10 w 1824"/>
                <a:gd name="T43" fmla="*/ 1291 h 1938"/>
                <a:gd name="T44" fmla="*/ 2 w 1824"/>
                <a:gd name="T45" fmla="*/ 1320 h 1938"/>
                <a:gd name="T46" fmla="*/ 1 w 1824"/>
                <a:gd name="T47" fmla="*/ 1349 h 1938"/>
                <a:gd name="T48" fmla="*/ 7 w 1824"/>
                <a:gd name="T49" fmla="*/ 1376 h 1938"/>
                <a:gd name="T50" fmla="*/ 20 w 1824"/>
                <a:gd name="T51" fmla="*/ 1402 h 1938"/>
                <a:gd name="T52" fmla="*/ 37 w 1824"/>
                <a:gd name="T53" fmla="*/ 1424 h 1938"/>
                <a:gd name="T54" fmla="*/ 59 w 1824"/>
                <a:gd name="T55" fmla="*/ 1440 h 1938"/>
                <a:gd name="T56" fmla="*/ 86 w 1824"/>
                <a:gd name="T57" fmla="*/ 1450 h 1938"/>
                <a:gd name="T58" fmla="*/ 116 w 1824"/>
                <a:gd name="T59" fmla="*/ 1455 h 1938"/>
                <a:gd name="T60" fmla="*/ 121 w 1824"/>
                <a:gd name="T61" fmla="*/ 1455 h 1938"/>
                <a:gd name="T62" fmla="*/ 656 w 1824"/>
                <a:gd name="T63" fmla="*/ 1436 h 1938"/>
                <a:gd name="T64" fmla="*/ 660 w 1824"/>
                <a:gd name="T65" fmla="*/ 1436 h 1938"/>
                <a:gd name="T66" fmla="*/ 687 w 1824"/>
                <a:gd name="T67" fmla="*/ 1440 h 1938"/>
                <a:gd name="T68" fmla="*/ 713 w 1824"/>
                <a:gd name="T69" fmla="*/ 1449 h 1938"/>
                <a:gd name="T70" fmla="*/ 736 w 1824"/>
                <a:gd name="T71" fmla="*/ 1465 h 1938"/>
                <a:gd name="T72" fmla="*/ 755 w 1824"/>
                <a:gd name="T73" fmla="*/ 1486 h 1938"/>
                <a:gd name="T74" fmla="*/ 1035 w 1824"/>
                <a:gd name="T75" fmla="*/ 1888 h 1938"/>
                <a:gd name="T76" fmla="*/ 1054 w 1824"/>
                <a:gd name="T77" fmla="*/ 1910 h 1938"/>
                <a:gd name="T78" fmla="*/ 1078 w 1824"/>
                <a:gd name="T79" fmla="*/ 1925 h 1938"/>
                <a:gd name="T80" fmla="*/ 1103 w 1824"/>
                <a:gd name="T81" fmla="*/ 1935 h 1938"/>
                <a:gd name="T82" fmla="*/ 1130 w 1824"/>
                <a:gd name="T83" fmla="*/ 1938 h 1938"/>
                <a:gd name="T84" fmla="*/ 1146 w 1824"/>
                <a:gd name="T85" fmla="*/ 1937 h 1938"/>
                <a:gd name="T86" fmla="*/ 1178 w 1824"/>
                <a:gd name="T87" fmla="*/ 1928 h 1938"/>
                <a:gd name="T88" fmla="*/ 1205 w 1824"/>
                <a:gd name="T89" fmla="*/ 1910 h 1938"/>
                <a:gd name="T90" fmla="*/ 1227 w 1824"/>
                <a:gd name="T91" fmla="*/ 1886 h 1938"/>
                <a:gd name="T92" fmla="*/ 1680 w 1824"/>
                <a:gd name="T93" fmla="*/ 884 h 1938"/>
                <a:gd name="T94" fmla="*/ 1824 w 1824"/>
                <a:gd name="T95" fmla="*/ 566 h 1938"/>
                <a:gd name="T96" fmla="*/ 1810 w 1824"/>
                <a:gd name="T97" fmla="*/ 573 h 1938"/>
                <a:gd name="T98" fmla="*/ 1781 w 1824"/>
                <a:gd name="T99" fmla="*/ 582 h 1938"/>
                <a:gd name="T100" fmla="*/ 1752 w 1824"/>
                <a:gd name="T101" fmla="*/ 589 h 1938"/>
                <a:gd name="T102" fmla="*/ 1722 w 1824"/>
                <a:gd name="T103" fmla="*/ 592 h 1938"/>
                <a:gd name="T104" fmla="*/ 1707 w 1824"/>
                <a:gd name="T105" fmla="*/ 594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4" h="1938">
                  <a:moveTo>
                    <a:pt x="1707" y="594"/>
                  </a:moveTo>
                  <a:lnTo>
                    <a:pt x="1707" y="594"/>
                  </a:lnTo>
                  <a:lnTo>
                    <a:pt x="1692" y="592"/>
                  </a:lnTo>
                  <a:lnTo>
                    <a:pt x="1676" y="591"/>
                  </a:lnTo>
                  <a:lnTo>
                    <a:pt x="1661" y="589"/>
                  </a:lnTo>
                  <a:lnTo>
                    <a:pt x="1647" y="587"/>
                  </a:lnTo>
                  <a:lnTo>
                    <a:pt x="1632" y="582"/>
                  </a:lnTo>
                  <a:lnTo>
                    <a:pt x="1616" y="577"/>
                  </a:lnTo>
                  <a:lnTo>
                    <a:pt x="1603" y="572"/>
                  </a:lnTo>
                  <a:lnTo>
                    <a:pt x="1589" y="565"/>
                  </a:lnTo>
                  <a:lnTo>
                    <a:pt x="1522" y="530"/>
                  </a:lnTo>
                  <a:lnTo>
                    <a:pt x="1351" y="441"/>
                  </a:lnTo>
                  <a:lnTo>
                    <a:pt x="1351" y="441"/>
                  </a:lnTo>
                  <a:lnTo>
                    <a:pt x="1341" y="437"/>
                  </a:lnTo>
                  <a:lnTo>
                    <a:pt x="1332" y="433"/>
                  </a:lnTo>
                  <a:lnTo>
                    <a:pt x="1322" y="432"/>
                  </a:lnTo>
                  <a:lnTo>
                    <a:pt x="1312" y="431"/>
                  </a:lnTo>
                  <a:lnTo>
                    <a:pt x="1044" y="419"/>
                  </a:lnTo>
                  <a:lnTo>
                    <a:pt x="1044" y="419"/>
                  </a:lnTo>
                  <a:lnTo>
                    <a:pt x="1029" y="418"/>
                  </a:lnTo>
                  <a:lnTo>
                    <a:pt x="1013" y="416"/>
                  </a:lnTo>
                  <a:lnTo>
                    <a:pt x="998" y="412"/>
                  </a:lnTo>
                  <a:lnTo>
                    <a:pt x="984" y="409"/>
                  </a:lnTo>
                  <a:lnTo>
                    <a:pt x="968" y="404"/>
                  </a:lnTo>
                  <a:lnTo>
                    <a:pt x="955" y="399"/>
                  </a:lnTo>
                  <a:lnTo>
                    <a:pt x="941" y="393"/>
                  </a:lnTo>
                  <a:lnTo>
                    <a:pt x="928" y="385"/>
                  </a:lnTo>
                  <a:lnTo>
                    <a:pt x="914" y="378"/>
                  </a:lnTo>
                  <a:lnTo>
                    <a:pt x="902" y="368"/>
                  </a:lnTo>
                  <a:lnTo>
                    <a:pt x="890" y="359"/>
                  </a:lnTo>
                  <a:lnTo>
                    <a:pt x="879" y="349"/>
                  </a:lnTo>
                  <a:lnTo>
                    <a:pt x="867" y="338"/>
                  </a:lnTo>
                  <a:lnTo>
                    <a:pt x="858" y="327"/>
                  </a:lnTo>
                  <a:lnTo>
                    <a:pt x="849" y="314"/>
                  </a:lnTo>
                  <a:lnTo>
                    <a:pt x="840" y="301"/>
                  </a:lnTo>
                  <a:lnTo>
                    <a:pt x="696" y="75"/>
                  </a:lnTo>
                  <a:lnTo>
                    <a:pt x="696" y="75"/>
                  </a:lnTo>
                  <a:lnTo>
                    <a:pt x="690" y="67"/>
                  </a:lnTo>
                  <a:lnTo>
                    <a:pt x="683" y="60"/>
                  </a:lnTo>
                  <a:lnTo>
                    <a:pt x="676" y="53"/>
                  </a:lnTo>
                  <a:lnTo>
                    <a:pt x="668" y="47"/>
                  </a:lnTo>
                  <a:lnTo>
                    <a:pt x="593" y="0"/>
                  </a:lnTo>
                  <a:lnTo>
                    <a:pt x="10" y="1291"/>
                  </a:lnTo>
                  <a:lnTo>
                    <a:pt x="10" y="1291"/>
                  </a:lnTo>
                  <a:lnTo>
                    <a:pt x="6" y="1305"/>
                  </a:lnTo>
                  <a:lnTo>
                    <a:pt x="2" y="1320"/>
                  </a:lnTo>
                  <a:lnTo>
                    <a:pt x="0" y="1334"/>
                  </a:lnTo>
                  <a:lnTo>
                    <a:pt x="1" y="1349"/>
                  </a:lnTo>
                  <a:lnTo>
                    <a:pt x="3" y="1363"/>
                  </a:lnTo>
                  <a:lnTo>
                    <a:pt x="7" y="1376"/>
                  </a:lnTo>
                  <a:lnTo>
                    <a:pt x="13" y="1390"/>
                  </a:lnTo>
                  <a:lnTo>
                    <a:pt x="20" y="1402"/>
                  </a:lnTo>
                  <a:lnTo>
                    <a:pt x="28" y="1413"/>
                  </a:lnTo>
                  <a:lnTo>
                    <a:pt x="37" y="1424"/>
                  </a:lnTo>
                  <a:lnTo>
                    <a:pt x="48" y="1432"/>
                  </a:lnTo>
                  <a:lnTo>
                    <a:pt x="59" y="1440"/>
                  </a:lnTo>
                  <a:lnTo>
                    <a:pt x="73" y="1446"/>
                  </a:lnTo>
                  <a:lnTo>
                    <a:pt x="86" y="1450"/>
                  </a:lnTo>
                  <a:lnTo>
                    <a:pt x="101" y="1454"/>
                  </a:lnTo>
                  <a:lnTo>
                    <a:pt x="116" y="1455"/>
                  </a:lnTo>
                  <a:lnTo>
                    <a:pt x="116" y="1455"/>
                  </a:lnTo>
                  <a:lnTo>
                    <a:pt x="121" y="1455"/>
                  </a:lnTo>
                  <a:lnTo>
                    <a:pt x="656" y="1436"/>
                  </a:lnTo>
                  <a:lnTo>
                    <a:pt x="656" y="1436"/>
                  </a:lnTo>
                  <a:lnTo>
                    <a:pt x="660" y="1436"/>
                  </a:lnTo>
                  <a:lnTo>
                    <a:pt x="660" y="1436"/>
                  </a:lnTo>
                  <a:lnTo>
                    <a:pt x="674" y="1438"/>
                  </a:lnTo>
                  <a:lnTo>
                    <a:pt x="687" y="1440"/>
                  </a:lnTo>
                  <a:lnTo>
                    <a:pt x="701" y="1443"/>
                  </a:lnTo>
                  <a:lnTo>
                    <a:pt x="713" y="1449"/>
                  </a:lnTo>
                  <a:lnTo>
                    <a:pt x="726" y="1456"/>
                  </a:lnTo>
                  <a:lnTo>
                    <a:pt x="736" y="1465"/>
                  </a:lnTo>
                  <a:lnTo>
                    <a:pt x="747" y="1475"/>
                  </a:lnTo>
                  <a:lnTo>
                    <a:pt x="755" y="1486"/>
                  </a:lnTo>
                  <a:lnTo>
                    <a:pt x="1035" y="1888"/>
                  </a:lnTo>
                  <a:lnTo>
                    <a:pt x="1035" y="1888"/>
                  </a:lnTo>
                  <a:lnTo>
                    <a:pt x="1044" y="1900"/>
                  </a:lnTo>
                  <a:lnTo>
                    <a:pt x="1054" y="1910"/>
                  </a:lnTo>
                  <a:lnTo>
                    <a:pt x="1066" y="1918"/>
                  </a:lnTo>
                  <a:lnTo>
                    <a:pt x="1078" y="1925"/>
                  </a:lnTo>
                  <a:lnTo>
                    <a:pt x="1090" y="1931"/>
                  </a:lnTo>
                  <a:lnTo>
                    <a:pt x="1103" y="1935"/>
                  </a:lnTo>
                  <a:lnTo>
                    <a:pt x="1117" y="1937"/>
                  </a:lnTo>
                  <a:lnTo>
                    <a:pt x="1130" y="1938"/>
                  </a:lnTo>
                  <a:lnTo>
                    <a:pt x="1130" y="1938"/>
                  </a:lnTo>
                  <a:lnTo>
                    <a:pt x="1146" y="1937"/>
                  </a:lnTo>
                  <a:lnTo>
                    <a:pt x="1162" y="1933"/>
                  </a:lnTo>
                  <a:lnTo>
                    <a:pt x="1178" y="1928"/>
                  </a:lnTo>
                  <a:lnTo>
                    <a:pt x="1191" y="1921"/>
                  </a:lnTo>
                  <a:lnTo>
                    <a:pt x="1205" y="1910"/>
                  </a:lnTo>
                  <a:lnTo>
                    <a:pt x="1217" y="1899"/>
                  </a:lnTo>
                  <a:lnTo>
                    <a:pt x="1227" y="1886"/>
                  </a:lnTo>
                  <a:lnTo>
                    <a:pt x="1237" y="1870"/>
                  </a:lnTo>
                  <a:lnTo>
                    <a:pt x="1680" y="884"/>
                  </a:lnTo>
                  <a:lnTo>
                    <a:pt x="1824" y="566"/>
                  </a:lnTo>
                  <a:lnTo>
                    <a:pt x="1824" y="566"/>
                  </a:lnTo>
                  <a:lnTo>
                    <a:pt x="1824" y="566"/>
                  </a:lnTo>
                  <a:lnTo>
                    <a:pt x="1810" y="573"/>
                  </a:lnTo>
                  <a:lnTo>
                    <a:pt x="1796" y="577"/>
                  </a:lnTo>
                  <a:lnTo>
                    <a:pt x="1781" y="582"/>
                  </a:lnTo>
                  <a:lnTo>
                    <a:pt x="1767" y="587"/>
                  </a:lnTo>
                  <a:lnTo>
                    <a:pt x="1752" y="589"/>
                  </a:lnTo>
                  <a:lnTo>
                    <a:pt x="1737" y="591"/>
                  </a:lnTo>
                  <a:lnTo>
                    <a:pt x="1722" y="592"/>
                  </a:lnTo>
                  <a:lnTo>
                    <a:pt x="1707" y="594"/>
                  </a:lnTo>
                  <a:lnTo>
                    <a:pt x="1707" y="5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9" name="Freeform 11"/>
            <p:cNvSpPr>
              <a:spLocks/>
            </p:cNvSpPr>
            <p:nvPr/>
          </p:nvSpPr>
          <p:spPr bwMode="auto">
            <a:xfrm>
              <a:off x="2540" y="94"/>
              <a:ext cx="2837" cy="2836"/>
            </a:xfrm>
            <a:custGeom>
              <a:avLst/>
              <a:gdLst>
                <a:gd name="T0" fmla="*/ 2690 w 2837"/>
                <a:gd name="T1" fmla="*/ 1103 h 2836"/>
                <a:gd name="T2" fmla="*/ 2678 w 2837"/>
                <a:gd name="T3" fmla="*/ 1054 h 2836"/>
                <a:gd name="T4" fmla="*/ 2664 w 2837"/>
                <a:gd name="T5" fmla="*/ 762 h 2836"/>
                <a:gd name="T6" fmla="*/ 2649 w 2837"/>
                <a:gd name="T7" fmla="*/ 708 h 2836"/>
                <a:gd name="T8" fmla="*/ 2610 w 2837"/>
                <a:gd name="T9" fmla="*/ 669 h 2836"/>
                <a:gd name="T10" fmla="*/ 2363 w 2837"/>
                <a:gd name="T11" fmla="*/ 510 h 2836"/>
                <a:gd name="T12" fmla="*/ 2313 w 2837"/>
                <a:gd name="T13" fmla="*/ 454 h 2836"/>
                <a:gd name="T14" fmla="*/ 2150 w 2837"/>
                <a:gd name="T15" fmla="*/ 205 h 2836"/>
                <a:gd name="T16" fmla="*/ 2103 w 2837"/>
                <a:gd name="T17" fmla="*/ 179 h 2836"/>
                <a:gd name="T18" fmla="*/ 1808 w 2837"/>
                <a:gd name="T19" fmla="*/ 163 h 2836"/>
                <a:gd name="T20" fmla="*/ 1758 w 2837"/>
                <a:gd name="T21" fmla="*/ 154 h 2836"/>
                <a:gd name="T22" fmla="*/ 1710 w 2837"/>
                <a:gd name="T23" fmla="*/ 136 h 2836"/>
                <a:gd name="T24" fmla="*/ 1446 w 2837"/>
                <a:gd name="T25" fmla="*/ 2 h 2836"/>
                <a:gd name="T26" fmla="*/ 1405 w 2837"/>
                <a:gd name="T27" fmla="*/ 0 h 2836"/>
                <a:gd name="T28" fmla="*/ 1127 w 2837"/>
                <a:gd name="T29" fmla="*/ 136 h 2836"/>
                <a:gd name="T30" fmla="*/ 1093 w 2837"/>
                <a:gd name="T31" fmla="*/ 151 h 2836"/>
                <a:gd name="T32" fmla="*/ 1043 w 2837"/>
                <a:gd name="T33" fmla="*/ 161 h 2836"/>
                <a:gd name="T34" fmla="*/ 748 w 2837"/>
                <a:gd name="T35" fmla="*/ 175 h 2836"/>
                <a:gd name="T36" fmla="*/ 698 w 2837"/>
                <a:gd name="T37" fmla="*/ 197 h 2836"/>
                <a:gd name="T38" fmla="*/ 525 w 2837"/>
                <a:gd name="T39" fmla="*/ 454 h 2836"/>
                <a:gd name="T40" fmla="*/ 503 w 2837"/>
                <a:gd name="T41" fmla="*/ 484 h 2836"/>
                <a:gd name="T42" fmla="*/ 227 w 2837"/>
                <a:gd name="T43" fmla="*/ 669 h 2836"/>
                <a:gd name="T44" fmla="*/ 197 w 2837"/>
                <a:gd name="T45" fmla="*/ 697 h 2836"/>
                <a:gd name="T46" fmla="*/ 175 w 2837"/>
                <a:gd name="T47" fmla="*/ 748 h 2836"/>
                <a:gd name="T48" fmla="*/ 161 w 2837"/>
                <a:gd name="T49" fmla="*/ 1043 h 2836"/>
                <a:gd name="T50" fmla="*/ 151 w 2837"/>
                <a:gd name="T51" fmla="*/ 1091 h 2836"/>
                <a:gd name="T52" fmla="*/ 13 w 2837"/>
                <a:gd name="T53" fmla="*/ 1365 h 2836"/>
                <a:gd name="T54" fmla="*/ 1 w 2837"/>
                <a:gd name="T55" fmla="*/ 1405 h 2836"/>
                <a:gd name="T56" fmla="*/ 7 w 2837"/>
                <a:gd name="T57" fmla="*/ 1459 h 2836"/>
                <a:gd name="T58" fmla="*/ 142 w 2837"/>
                <a:gd name="T59" fmla="*/ 1722 h 2836"/>
                <a:gd name="T60" fmla="*/ 158 w 2837"/>
                <a:gd name="T61" fmla="*/ 1769 h 2836"/>
                <a:gd name="T62" fmla="*/ 174 w 2837"/>
                <a:gd name="T63" fmla="*/ 2075 h 2836"/>
                <a:gd name="T64" fmla="*/ 183 w 2837"/>
                <a:gd name="T65" fmla="*/ 2115 h 2836"/>
                <a:gd name="T66" fmla="*/ 217 w 2837"/>
                <a:gd name="T67" fmla="*/ 2159 h 2836"/>
                <a:gd name="T68" fmla="*/ 363 w 2837"/>
                <a:gd name="T69" fmla="*/ 2253 h 2836"/>
                <a:gd name="T70" fmla="*/ 475 w 2837"/>
                <a:gd name="T71" fmla="*/ 2327 h 2836"/>
                <a:gd name="T72" fmla="*/ 525 w 2837"/>
                <a:gd name="T73" fmla="*/ 2382 h 2836"/>
                <a:gd name="T74" fmla="*/ 687 w 2837"/>
                <a:gd name="T75" fmla="*/ 2630 h 2836"/>
                <a:gd name="T76" fmla="*/ 735 w 2837"/>
                <a:gd name="T77" fmla="*/ 2657 h 2836"/>
                <a:gd name="T78" fmla="*/ 1030 w 2837"/>
                <a:gd name="T79" fmla="*/ 2674 h 2836"/>
                <a:gd name="T80" fmla="*/ 1080 w 2837"/>
                <a:gd name="T81" fmla="*/ 2682 h 2836"/>
                <a:gd name="T82" fmla="*/ 1127 w 2837"/>
                <a:gd name="T83" fmla="*/ 2700 h 2836"/>
                <a:gd name="T84" fmla="*/ 1378 w 2837"/>
                <a:gd name="T85" fmla="*/ 2829 h 2836"/>
                <a:gd name="T86" fmla="*/ 1419 w 2837"/>
                <a:gd name="T87" fmla="*/ 2836 h 2836"/>
                <a:gd name="T88" fmla="*/ 1472 w 2837"/>
                <a:gd name="T89" fmla="*/ 2823 h 2836"/>
                <a:gd name="T90" fmla="*/ 1720 w 2837"/>
                <a:gd name="T91" fmla="*/ 2696 h 2836"/>
                <a:gd name="T92" fmla="*/ 1767 w 2837"/>
                <a:gd name="T93" fmla="*/ 2680 h 2836"/>
                <a:gd name="T94" fmla="*/ 2075 w 2837"/>
                <a:gd name="T95" fmla="*/ 2662 h 2836"/>
                <a:gd name="T96" fmla="*/ 2116 w 2837"/>
                <a:gd name="T97" fmla="*/ 2653 h 2836"/>
                <a:gd name="T98" fmla="*/ 2160 w 2837"/>
                <a:gd name="T99" fmla="*/ 2619 h 2836"/>
                <a:gd name="T100" fmla="*/ 2319 w 2837"/>
                <a:gd name="T101" fmla="*/ 2371 h 2836"/>
                <a:gd name="T102" fmla="*/ 2363 w 2837"/>
                <a:gd name="T103" fmla="*/ 2325 h 2836"/>
                <a:gd name="T104" fmla="*/ 2609 w 2837"/>
                <a:gd name="T105" fmla="*/ 2168 h 2836"/>
                <a:gd name="T106" fmla="*/ 2647 w 2837"/>
                <a:gd name="T107" fmla="*/ 2127 h 2836"/>
                <a:gd name="T108" fmla="*/ 2663 w 2837"/>
                <a:gd name="T109" fmla="*/ 2075 h 2836"/>
                <a:gd name="T110" fmla="*/ 2677 w 2837"/>
                <a:gd name="T111" fmla="*/ 1781 h 2836"/>
                <a:gd name="T112" fmla="*/ 2690 w 2837"/>
                <a:gd name="T113" fmla="*/ 1732 h 2836"/>
                <a:gd name="T114" fmla="*/ 2824 w 2837"/>
                <a:gd name="T115" fmla="*/ 1471 h 2836"/>
                <a:gd name="T116" fmla="*/ 2837 w 2837"/>
                <a:gd name="T117" fmla="*/ 1418 h 2836"/>
                <a:gd name="T118" fmla="*/ 2824 w 2837"/>
                <a:gd name="T119" fmla="*/ 1364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7" h="2836">
                  <a:moveTo>
                    <a:pt x="2701" y="1126"/>
                  </a:moveTo>
                  <a:lnTo>
                    <a:pt x="2701" y="1126"/>
                  </a:lnTo>
                  <a:lnTo>
                    <a:pt x="2696" y="1115"/>
                  </a:lnTo>
                  <a:lnTo>
                    <a:pt x="2690" y="1103"/>
                  </a:lnTo>
                  <a:lnTo>
                    <a:pt x="2687" y="1091"/>
                  </a:lnTo>
                  <a:lnTo>
                    <a:pt x="2683" y="1079"/>
                  </a:lnTo>
                  <a:lnTo>
                    <a:pt x="2680" y="1067"/>
                  </a:lnTo>
                  <a:lnTo>
                    <a:pt x="2678" y="1054"/>
                  </a:lnTo>
                  <a:lnTo>
                    <a:pt x="2677" y="1041"/>
                  </a:lnTo>
                  <a:lnTo>
                    <a:pt x="2675" y="1029"/>
                  </a:lnTo>
                  <a:lnTo>
                    <a:pt x="2664" y="762"/>
                  </a:lnTo>
                  <a:lnTo>
                    <a:pt x="2664" y="762"/>
                  </a:lnTo>
                  <a:lnTo>
                    <a:pt x="2663" y="748"/>
                  </a:lnTo>
                  <a:lnTo>
                    <a:pt x="2659" y="734"/>
                  </a:lnTo>
                  <a:lnTo>
                    <a:pt x="2654" y="721"/>
                  </a:lnTo>
                  <a:lnTo>
                    <a:pt x="2649" y="708"/>
                  </a:lnTo>
                  <a:lnTo>
                    <a:pt x="2641" y="697"/>
                  </a:lnTo>
                  <a:lnTo>
                    <a:pt x="2631" y="686"/>
                  </a:lnTo>
                  <a:lnTo>
                    <a:pt x="2621" y="677"/>
                  </a:lnTo>
                  <a:lnTo>
                    <a:pt x="2610" y="669"/>
                  </a:lnTo>
                  <a:lnTo>
                    <a:pt x="2384" y="525"/>
                  </a:lnTo>
                  <a:lnTo>
                    <a:pt x="2384" y="525"/>
                  </a:lnTo>
                  <a:lnTo>
                    <a:pt x="2373" y="518"/>
                  </a:lnTo>
                  <a:lnTo>
                    <a:pt x="2363" y="510"/>
                  </a:lnTo>
                  <a:lnTo>
                    <a:pt x="2354" y="502"/>
                  </a:lnTo>
                  <a:lnTo>
                    <a:pt x="2344" y="493"/>
                  </a:lnTo>
                  <a:lnTo>
                    <a:pt x="2327" y="474"/>
                  </a:lnTo>
                  <a:lnTo>
                    <a:pt x="2313" y="454"/>
                  </a:lnTo>
                  <a:lnTo>
                    <a:pt x="2169" y="228"/>
                  </a:lnTo>
                  <a:lnTo>
                    <a:pt x="2169" y="228"/>
                  </a:lnTo>
                  <a:lnTo>
                    <a:pt x="2160" y="216"/>
                  </a:lnTo>
                  <a:lnTo>
                    <a:pt x="2150" y="205"/>
                  </a:lnTo>
                  <a:lnTo>
                    <a:pt x="2140" y="197"/>
                  </a:lnTo>
                  <a:lnTo>
                    <a:pt x="2128" y="189"/>
                  </a:lnTo>
                  <a:lnTo>
                    <a:pt x="2117" y="183"/>
                  </a:lnTo>
                  <a:lnTo>
                    <a:pt x="2103" y="179"/>
                  </a:lnTo>
                  <a:lnTo>
                    <a:pt x="2090" y="175"/>
                  </a:lnTo>
                  <a:lnTo>
                    <a:pt x="2076" y="174"/>
                  </a:lnTo>
                  <a:lnTo>
                    <a:pt x="1808" y="163"/>
                  </a:lnTo>
                  <a:lnTo>
                    <a:pt x="1808" y="163"/>
                  </a:lnTo>
                  <a:lnTo>
                    <a:pt x="1795" y="161"/>
                  </a:lnTo>
                  <a:lnTo>
                    <a:pt x="1782" y="160"/>
                  </a:lnTo>
                  <a:lnTo>
                    <a:pt x="1770" y="158"/>
                  </a:lnTo>
                  <a:lnTo>
                    <a:pt x="1758" y="154"/>
                  </a:lnTo>
                  <a:lnTo>
                    <a:pt x="1745" y="151"/>
                  </a:lnTo>
                  <a:lnTo>
                    <a:pt x="1734" y="146"/>
                  </a:lnTo>
                  <a:lnTo>
                    <a:pt x="1722" y="142"/>
                  </a:lnTo>
                  <a:lnTo>
                    <a:pt x="1710" y="136"/>
                  </a:lnTo>
                  <a:lnTo>
                    <a:pt x="1472" y="13"/>
                  </a:lnTo>
                  <a:lnTo>
                    <a:pt x="1472" y="13"/>
                  </a:lnTo>
                  <a:lnTo>
                    <a:pt x="1460" y="7"/>
                  </a:lnTo>
                  <a:lnTo>
                    <a:pt x="1446" y="2"/>
                  </a:lnTo>
                  <a:lnTo>
                    <a:pt x="1433" y="0"/>
                  </a:lnTo>
                  <a:lnTo>
                    <a:pt x="1419" y="0"/>
                  </a:lnTo>
                  <a:lnTo>
                    <a:pt x="1419" y="0"/>
                  </a:lnTo>
                  <a:lnTo>
                    <a:pt x="1405" y="0"/>
                  </a:lnTo>
                  <a:lnTo>
                    <a:pt x="1392" y="2"/>
                  </a:lnTo>
                  <a:lnTo>
                    <a:pt x="1378" y="7"/>
                  </a:lnTo>
                  <a:lnTo>
                    <a:pt x="1365" y="13"/>
                  </a:lnTo>
                  <a:lnTo>
                    <a:pt x="1127" y="136"/>
                  </a:lnTo>
                  <a:lnTo>
                    <a:pt x="1127" y="136"/>
                  </a:lnTo>
                  <a:lnTo>
                    <a:pt x="1116" y="142"/>
                  </a:lnTo>
                  <a:lnTo>
                    <a:pt x="1104" y="146"/>
                  </a:lnTo>
                  <a:lnTo>
                    <a:pt x="1093" y="151"/>
                  </a:lnTo>
                  <a:lnTo>
                    <a:pt x="1080" y="154"/>
                  </a:lnTo>
                  <a:lnTo>
                    <a:pt x="1068" y="158"/>
                  </a:lnTo>
                  <a:lnTo>
                    <a:pt x="1055" y="160"/>
                  </a:lnTo>
                  <a:lnTo>
                    <a:pt x="1043" y="161"/>
                  </a:lnTo>
                  <a:lnTo>
                    <a:pt x="1030" y="163"/>
                  </a:lnTo>
                  <a:lnTo>
                    <a:pt x="762" y="174"/>
                  </a:lnTo>
                  <a:lnTo>
                    <a:pt x="762" y="174"/>
                  </a:lnTo>
                  <a:lnTo>
                    <a:pt x="748" y="175"/>
                  </a:lnTo>
                  <a:lnTo>
                    <a:pt x="735" y="179"/>
                  </a:lnTo>
                  <a:lnTo>
                    <a:pt x="721" y="183"/>
                  </a:lnTo>
                  <a:lnTo>
                    <a:pt x="709" y="189"/>
                  </a:lnTo>
                  <a:lnTo>
                    <a:pt x="698" y="197"/>
                  </a:lnTo>
                  <a:lnTo>
                    <a:pt x="687" y="205"/>
                  </a:lnTo>
                  <a:lnTo>
                    <a:pt x="678" y="216"/>
                  </a:lnTo>
                  <a:lnTo>
                    <a:pt x="669" y="228"/>
                  </a:lnTo>
                  <a:lnTo>
                    <a:pt x="525" y="454"/>
                  </a:lnTo>
                  <a:lnTo>
                    <a:pt x="525" y="454"/>
                  </a:lnTo>
                  <a:lnTo>
                    <a:pt x="518" y="464"/>
                  </a:lnTo>
                  <a:lnTo>
                    <a:pt x="511" y="475"/>
                  </a:lnTo>
                  <a:lnTo>
                    <a:pt x="503" y="484"/>
                  </a:lnTo>
                  <a:lnTo>
                    <a:pt x="493" y="493"/>
                  </a:lnTo>
                  <a:lnTo>
                    <a:pt x="475" y="510"/>
                  </a:lnTo>
                  <a:lnTo>
                    <a:pt x="454" y="525"/>
                  </a:lnTo>
                  <a:lnTo>
                    <a:pt x="227" y="669"/>
                  </a:lnTo>
                  <a:lnTo>
                    <a:pt x="227" y="669"/>
                  </a:lnTo>
                  <a:lnTo>
                    <a:pt x="217" y="677"/>
                  </a:lnTo>
                  <a:lnTo>
                    <a:pt x="207" y="686"/>
                  </a:lnTo>
                  <a:lnTo>
                    <a:pt x="197" y="697"/>
                  </a:lnTo>
                  <a:lnTo>
                    <a:pt x="189" y="708"/>
                  </a:lnTo>
                  <a:lnTo>
                    <a:pt x="183" y="721"/>
                  </a:lnTo>
                  <a:lnTo>
                    <a:pt x="179" y="734"/>
                  </a:lnTo>
                  <a:lnTo>
                    <a:pt x="175" y="748"/>
                  </a:lnTo>
                  <a:lnTo>
                    <a:pt x="174" y="762"/>
                  </a:lnTo>
                  <a:lnTo>
                    <a:pt x="162" y="1030"/>
                  </a:lnTo>
                  <a:lnTo>
                    <a:pt x="162" y="1030"/>
                  </a:lnTo>
                  <a:lnTo>
                    <a:pt x="161" y="1043"/>
                  </a:lnTo>
                  <a:lnTo>
                    <a:pt x="160" y="1055"/>
                  </a:lnTo>
                  <a:lnTo>
                    <a:pt x="158" y="1067"/>
                  </a:lnTo>
                  <a:lnTo>
                    <a:pt x="154" y="1080"/>
                  </a:lnTo>
                  <a:lnTo>
                    <a:pt x="151" y="1091"/>
                  </a:lnTo>
                  <a:lnTo>
                    <a:pt x="147" y="1103"/>
                  </a:lnTo>
                  <a:lnTo>
                    <a:pt x="142" y="1116"/>
                  </a:lnTo>
                  <a:lnTo>
                    <a:pt x="137" y="1126"/>
                  </a:lnTo>
                  <a:lnTo>
                    <a:pt x="13" y="1365"/>
                  </a:lnTo>
                  <a:lnTo>
                    <a:pt x="13" y="1365"/>
                  </a:lnTo>
                  <a:lnTo>
                    <a:pt x="7" y="1378"/>
                  </a:lnTo>
                  <a:lnTo>
                    <a:pt x="3" y="1391"/>
                  </a:lnTo>
                  <a:lnTo>
                    <a:pt x="1" y="1405"/>
                  </a:lnTo>
                  <a:lnTo>
                    <a:pt x="0" y="1419"/>
                  </a:lnTo>
                  <a:lnTo>
                    <a:pt x="1" y="1431"/>
                  </a:lnTo>
                  <a:lnTo>
                    <a:pt x="3" y="1445"/>
                  </a:lnTo>
                  <a:lnTo>
                    <a:pt x="7" y="1459"/>
                  </a:lnTo>
                  <a:lnTo>
                    <a:pt x="13" y="1472"/>
                  </a:lnTo>
                  <a:lnTo>
                    <a:pt x="137" y="1710"/>
                  </a:lnTo>
                  <a:lnTo>
                    <a:pt x="137" y="1710"/>
                  </a:lnTo>
                  <a:lnTo>
                    <a:pt x="142" y="1722"/>
                  </a:lnTo>
                  <a:lnTo>
                    <a:pt x="147" y="1733"/>
                  </a:lnTo>
                  <a:lnTo>
                    <a:pt x="151" y="1745"/>
                  </a:lnTo>
                  <a:lnTo>
                    <a:pt x="154" y="1757"/>
                  </a:lnTo>
                  <a:lnTo>
                    <a:pt x="158" y="1769"/>
                  </a:lnTo>
                  <a:lnTo>
                    <a:pt x="160" y="1782"/>
                  </a:lnTo>
                  <a:lnTo>
                    <a:pt x="161" y="1794"/>
                  </a:lnTo>
                  <a:lnTo>
                    <a:pt x="162" y="1806"/>
                  </a:lnTo>
                  <a:lnTo>
                    <a:pt x="174" y="2075"/>
                  </a:lnTo>
                  <a:lnTo>
                    <a:pt x="174" y="2075"/>
                  </a:lnTo>
                  <a:lnTo>
                    <a:pt x="175" y="2089"/>
                  </a:lnTo>
                  <a:lnTo>
                    <a:pt x="179" y="2103"/>
                  </a:lnTo>
                  <a:lnTo>
                    <a:pt x="183" y="2115"/>
                  </a:lnTo>
                  <a:lnTo>
                    <a:pt x="189" y="2128"/>
                  </a:lnTo>
                  <a:lnTo>
                    <a:pt x="197" y="2140"/>
                  </a:lnTo>
                  <a:lnTo>
                    <a:pt x="207" y="2150"/>
                  </a:lnTo>
                  <a:lnTo>
                    <a:pt x="217" y="2159"/>
                  </a:lnTo>
                  <a:lnTo>
                    <a:pt x="227" y="2168"/>
                  </a:lnTo>
                  <a:lnTo>
                    <a:pt x="245" y="2178"/>
                  </a:lnTo>
                  <a:lnTo>
                    <a:pt x="304" y="2216"/>
                  </a:lnTo>
                  <a:lnTo>
                    <a:pt x="363" y="2253"/>
                  </a:lnTo>
                  <a:lnTo>
                    <a:pt x="454" y="2312"/>
                  </a:lnTo>
                  <a:lnTo>
                    <a:pt x="454" y="2312"/>
                  </a:lnTo>
                  <a:lnTo>
                    <a:pt x="464" y="2318"/>
                  </a:lnTo>
                  <a:lnTo>
                    <a:pt x="475" y="2327"/>
                  </a:lnTo>
                  <a:lnTo>
                    <a:pt x="484" y="2335"/>
                  </a:lnTo>
                  <a:lnTo>
                    <a:pt x="493" y="2343"/>
                  </a:lnTo>
                  <a:lnTo>
                    <a:pt x="511" y="2361"/>
                  </a:lnTo>
                  <a:lnTo>
                    <a:pt x="525" y="2382"/>
                  </a:lnTo>
                  <a:lnTo>
                    <a:pt x="669" y="2609"/>
                  </a:lnTo>
                  <a:lnTo>
                    <a:pt x="669" y="2609"/>
                  </a:lnTo>
                  <a:lnTo>
                    <a:pt x="678" y="2620"/>
                  </a:lnTo>
                  <a:lnTo>
                    <a:pt x="687" y="2630"/>
                  </a:lnTo>
                  <a:lnTo>
                    <a:pt x="698" y="2639"/>
                  </a:lnTo>
                  <a:lnTo>
                    <a:pt x="709" y="2647"/>
                  </a:lnTo>
                  <a:lnTo>
                    <a:pt x="721" y="2653"/>
                  </a:lnTo>
                  <a:lnTo>
                    <a:pt x="735" y="2657"/>
                  </a:lnTo>
                  <a:lnTo>
                    <a:pt x="748" y="2661"/>
                  </a:lnTo>
                  <a:lnTo>
                    <a:pt x="762" y="2662"/>
                  </a:lnTo>
                  <a:lnTo>
                    <a:pt x="1030" y="2674"/>
                  </a:lnTo>
                  <a:lnTo>
                    <a:pt x="1030" y="2674"/>
                  </a:lnTo>
                  <a:lnTo>
                    <a:pt x="1043" y="2675"/>
                  </a:lnTo>
                  <a:lnTo>
                    <a:pt x="1055" y="2676"/>
                  </a:lnTo>
                  <a:lnTo>
                    <a:pt x="1068" y="2678"/>
                  </a:lnTo>
                  <a:lnTo>
                    <a:pt x="1080" y="2682"/>
                  </a:lnTo>
                  <a:lnTo>
                    <a:pt x="1093" y="2685"/>
                  </a:lnTo>
                  <a:lnTo>
                    <a:pt x="1104" y="2690"/>
                  </a:lnTo>
                  <a:lnTo>
                    <a:pt x="1116" y="2695"/>
                  </a:lnTo>
                  <a:lnTo>
                    <a:pt x="1127" y="2700"/>
                  </a:lnTo>
                  <a:lnTo>
                    <a:pt x="1141" y="2707"/>
                  </a:lnTo>
                  <a:lnTo>
                    <a:pt x="1365" y="2823"/>
                  </a:lnTo>
                  <a:lnTo>
                    <a:pt x="1365" y="2823"/>
                  </a:lnTo>
                  <a:lnTo>
                    <a:pt x="1378" y="2829"/>
                  </a:lnTo>
                  <a:lnTo>
                    <a:pt x="1391" y="2833"/>
                  </a:lnTo>
                  <a:lnTo>
                    <a:pt x="1405" y="2836"/>
                  </a:lnTo>
                  <a:lnTo>
                    <a:pt x="1419" y="2836"/>
                  </a:lnTo>
                  <a:lnTo>
                    <a:pt x="1419" y="2836"/>
                  </a:lnTo>
                  <a:lnTo>
                    <a:pt x="1432" y="2836"/>
                  </a:lnTo>
                  <a:lnTo>
                    <a:pt x="1446" y="2833"/>
                  </a:lnTo>
                  <a:lnTo>
                    <a:pt x="1460" y="2829"/>
                  </a:lnTo>
                  <a:lnTo>
                    <a:pt x="1472" y="2823"/>
                  </a:lnTo>
                  <a:lnTo>
                    <a:pt x="1629" y="2742"/>
                  </a:lnTo>
                  <a:lnTo>
                    <a:pt x="1710" y="2700"/>
                  </a:lnTo>
                  <a:lnTo>
                    <a:pt x="1710" y="2700"/>
                  </a:lnTo>
                  <a:lnTo>
                    <a:pt x="1720" y="2696"/>
                  </a:lnTo>
                  <a:lnTo>
                    <a:pt x="1729" y="2691"/>
                  </a:lnTo>
                  <a:lnTo>
                    <a:pt x="1729" y="2691"/>
                  </a:lnTo>
                  <a:lnTo>
                    <a:pt x="1748" y="2684"/>
                  </a:lnTo>
                  <a:lnTo>
                    <a:pt x="1767" y="2680"/>
                  </a:lnTo>
                  <a:lnTo>
                    <a:pt x="1787" y="2676"/>
                  </a:lnTo>
                  <a:lnTo>
                    <a:pt x="1807" y="2674"/>
                  </a:lnTo>
                  <a:lnTo>
                    <a:pt x="1814" y="2674"/>
                  </a:lnTo>
                  <a:lnTo>
                    <a:pt x="2075" y="2662"/>
                  </a:lnTo>
                  <a:lnTo>
                    <a:pt x="2075" y="2662"/>
                  </a:lnTo>
                  <a:lnTo>
                    <a:pt x="2089" y="2660"/>
                  </a:lnTo>
                  <a:lnTo>
                    <a:pt x="2103" y="2657"/>
                  </a:lnTo>
                  <a:lnTo>
                    <a:pt x="2116" y="2653"/>
                  </a:lnTo>
                  <a:lnTo>
                    <a:pt x="2128" y="2646"/>
                  </a:lnTo>
                  <a:lnTo>
                    <a:pt x="2140" y="2639"/>
                  </a:lnTo>
                  <a:lnTo>
                    <a:pt x="2150" y="2630"/>
                  </a:lnTo>
                  <a:lnTo>
                    <a:pt x="2160" y="2619"/>
                  </a:lnTo>
                  <a:lnTo>
                    <a:pt x="2168" y="2608"/>
                  </a:lnTo>
                  <a:lnTo>
                    <a:pt x="2312" y="2382"/>
                  </a:lnTo>
                  <a:lnTo>
                    <a:pt x="2312" y="2382"/>
                  </a:lnTo>
                  <a:lnTo>
                    <a:pt x="2319" y="2371"/>
                  </a:lnTo>
                  <a:lnTo>
                    <a:pt x="2327" y="2361"/>
                  </a:lnTo>
                  <a:lnTo>
                    <a:pt x="2335" y="2351"/>
                  </a:lnTo>
                  <a:lnTo>
                    <a:pt x="2344" y="2343"/>
                  </a:lnTo>
                  <a:lnTo>
                    <a:pt x="2363" y="2325"/>
                  </a:lnTo>
                  <a:lnTo>
                    <a:pt x="2383" y="2310"/>
                  </a:lnTo>
                  <a:lnTo>
                    <a:pt x="2434" y="2278"/>
                  </a:lnTo>
                  <a:lnTo>
                    <a:pt x="2609" y="2168"/>
                  </a:lnTo>
                  <a:lnTo>
                    <a:pt x="2609" y="2168"/>
                  </a:lnTo>
                  <a:lnTo>
                    <a:pt x="2621" y="2159"/>
                  </a:lnTo>
                  <a:lnTo>
                    <a:pt x="2630" y="2149"/>
                  </a:lnTo>
                  <a:lnTo>
                    <a:pt x="2639" y="2139"/>
                  </a:lnTo>
                  <a:lnTo>
                    <a:pt x="2647" y="2127"/>
                  </a:lnTo>
                  <a:lnTo>
                    <a:pt x="2653" y="2115"/>
                  </a:lnTo>
                  <a:lnTo>
                    <a:pt x="2658" y="2103"/>
                  </a:lnTo>
                  <a:lnTo>
                    <a:pt x="2661" y="2089"/>
                  </a:lnTo>
                  <a:lnTo>
                    <a:pt x="2663" y="2075"/>
                  </a:lnTo>
                  <a:lnTo>
                    <a:pt x="2674" y="1806"/>
                  </a:lnTo>
                  <a:lnTo>
                    <a:pt x="2674" y="1806"/>
                  </a:lnTo>
                  <a:lnTo>
                    <a:pt x="2675" y="1794"/>
                  </a:lnTo>
                  <a:lnTo>
                    <a:pt x="2677" y="1781"/>
                  </a:lnTo>
                  <a:lnTo>
                    <a:pt x="2679" y="1769"/>
                  </a:lnTo>
                  <a:lnTo>
                    <a:pt x="2682" y="1757"/>
                  </a:lnTo>
                  <a:lnTo>
                    <a:pt x="2686" y="1745"/>
                  </a:lnTo>
                  <a:lnTo>
                    <a:pt x="2690" y="1732"/>
                  </a:lnTo>
                  <a:lnTo>
                    <a:pt x="2695" y="1721"/>
                  </a:lnTo>
                  <a:lnTo>
                    <a:pt x="2701" y="1709"/>
                  </a:lnTo>
                  <a:lnTo>
                    <a:pt x="2824" y="1471"/>
                  </a:lnTo>
                  <a:lnTo>
                    <a:pt x="2824" y="1471"/>
                  </a:lnTo>
                  <a:lnTo>
                    <a:pt x="2830" y="1458"/>
                  </a:lnTo>
                  <a:lnTo>
                    <a:pt x="2834" y="1445"/>
                  </a:lnTo>
                  <a:lnTo>
                    <a:pt x="2837" y="1431"/>
                  </a:lnTo>
                  <a:lnTo>
                    <a:pt x="2837" y="1418"/>
                  </a:lnTo>
                  <a:lnTo>
                    <a:pt x="2837" y="1404"/>
                  </a:lnTo>
                  <a:lnTo>
                    <a:pt x="2834" y="1391"/>
                  </a:lnTo>
                  <a:lnTo>
                    <a:pt x="2830" y="1377"/>
                  </a:lnTo>
                  <a:lnTo>
                    <a:pt x="2824" y="1364"/>
                  </a:lnTo>
                  <a:lnTo>
                    <a:pt x="2701"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pic>
        <p:nvPicPr>
          <p:cNvPr id="12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337" y="4964897"/>
            <a:ext cx="819617" cy="819404"/>
          </a:xfrm>
          <a:prstGeom prst="rect">
            <a:avLst/>
          </a:prstGeom>
          <a:solidFill>
            <a:srgbClr val="E21B81"/>
          </a:solidFill>
        </p:spPr>
      </p:pic>
      <p:pic>
        <p:nvPicPr>
          <p:cNvPr id="12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28317" y="4909880"/>
            <a:ext cx="1072590" cy="953413"/>
          </a:xfrm>
          <a:prstGeom prst="rect">
            <a:avLst/>
          </a:prstGeom>
          <a:solidFill>
            <a:srgbClr val="E21B81"/>
          </a:solidFill>
        </p:spPr>
      </p:pic>
      <p:pic>
        <p:nvPicPr>
          <p:cNvPr id="122" name="Picture 11"/>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19477" r="59053"/>
          <a:stretch/>
        </p:blipFill>
        <p:spPr>
          <a:xfrm>
            <a:off x="1388436" y="4874250"/>
            <a:ext cx="1192911" cy="1067210"/>
          </a:xfrm>
          <a:prstGeom prst="rect">
            <a:avLst/>
          </a:prstGeom>
          <a:solidFill>
            <a:srgbClr val="E21B81"/>
          </a:solidFill>
          <a:ln>
            <a:noFill/>
          </a:ln>
        </p:spPr>
      </p:pic>
      <p:pic>
        <p:nvPicPr>
          <p:cNvPr id="123" name="Picture 12"/>
          <p:cNvPicPr>
            <a:picLocks noChangeAspect="1"/>
          </p:cNvPicPr>
          <p:nvPr/>
        </p:nvPicPr>
        <p:blipFill rotWithShape="1">
          <a:blip r:embed="rId12">
            <a:biLevel thresh="25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l="63559" r="13016"/>
          <a:stretch/>
        </p:blipFill>
        <p:spPr>
          <a:xfrm>
            <a:off x="4036643" y="4408284"/>
            <a:ext cx="1403890" cy="1151130"/>
          </a:xfrm>
          <a:prstGeom prst="rect">
            <a:avLst/>
          </a:prstGeom>
          <a:solidFill>
            <a:srgbClr val="E21B81"/>
          </a:solidFill>
          <a:ln>
            <a:noFill/>
          </a:ln>
        </p:spPr>
      </p:pic>
      <p:sp>
        <p:nvSpPr>
          <p:cNvPr id="124" name="Freeform 5"/>
          <p:cNvSpPr>
            <a:spLocks noEditPoints="1"/>
          </p:cNvSpPr>
          <p:nvPr/>
        </p:nvSpPr>
        <p:spPr bwMode="auto">
          <a:xfrm>
            <a:off x="4552760" y="5932903"/>
            <a:ext cx="830247" cy="793349"/>
          </a:xfrm>
          <a:custGeom>
            <a:avLst/>
            <a:gdLst>
              <a:gd name="T0" fmla="*/ 720 w 720"/>
              <a:gd name="T1" fmla="*/ 688 h 688"/>
              <a:gd name="T2" fmla="*/ 566 w 720"/>
              <a:gd name="T3" fmla="*/ 440 h 688"/>
              <a:gd name="T4" fmla="*/ 564 w 720"/>
              <a:gd name="T5" fmla="*/ 418 h 688"/>
              <a:gd name="T6" fmla="*/ 556 w 720"/>
              <a:gd name="T7" fmla="*/ 380 h 688"/>
              <a:gd name="T8" fmla="*/ 536 w 720"/>
              <a:gd name="T9" fmla="*/ 352 h 688"/>
              <a:gd name="T10" fmla="*/ 506 w 720"/>
              <a:gd name="T11" fmla="*/ 336 h 688"/>
              <a:gd name="T12" fmla="*/ 488 w 720"/>
              <a:gd name="T13" fmla="*/ 334 h 688"/>
              <a:gd name="T14" fmla="*/ 458 w 720"/>
              <a:gd name="T15" fmla="*/ 340 h 688"/>
              <a:gd name="T16" fmla="*/ 436 w 720"/>
              <a:gd name="T17" fmla="*/ 352 h 688"/>
              <a:gd name="T18" fmla="*/ 420 w 720"/>
              <a:gd name="T19" fmla="*/ 370 h 688"/>
              <a:gd name="T20" fmla="*/ 408 w 720"/>
              <a:gd name="T21" fmla="*/ 392 h 688"/>
              <a:gd name="T22" fmla="*/ 406 w 720"/>
              <a:gd name="T23" fmla="*/ 400 h 688"/>
              <a:gd name="T24" fmla="*/ 404 w 720"/>
              <a:gd name="T25" fmla="*/ 428 h 688"/>
              <a:gd name="T26" fmla="*/ 248 w 720"/>
              <a:gd name="T27" fmla="*/ 688 h 688"/>
              <a:gd name="T28" fmla="*/ 250 w 720"/>
              <a:gd name="T29" fmla="*/ 472 h 688"/>
              <a:gd name="T30" fmla="*/ 248 w 720"/>
              <a:gd name="T31" fmla="*/ 224 h 688"/>
              <a:gd name="T32" fmla="*/ 404 w 720"/>
              <a:gd name="T33" fmla="*/ 290 h 688"/>
              <a:gd name="T34" fmla="*/ 402 w 720"/>
              <a:gd name="T35" fmla="*/ 292 h 688"/>
              <a:gd name="T36" fmla="*/ 404 w 720"/>
              <a:gd name="T37" fmla="*/ 290 h 688"/>
              <a:gd name="T38" fmla="*/ 412 w 720"/>
              <a:gd name="T39" fmla="*/ 278 h 688"/>
              <a:gd name="T40" fmla="*/ 434 w 720"/>
              <a:gd name="T41" fmla="*/ 252 h 688"/>
              <a:gd name="T42" fmla="*/ 468 w 720"/>
              <a:gd name="T43" fmla="*/ 228 h 688"/>
              <a:gd name="T44" fmla="*/ 514 w 720"/>
              <a:gd name="T45" fmla="*/ 214 h 688"/>
              <a:gd name="T46" fmla="*/ 542 w 720"/>
              <a:gd name="T47" fmla="*/ 212 h 688"/>
              <a:gd name="T48" fmla="*/ 580 w 720"/>
              <a:gd name="T49" fmla="*/ 216 h 688"/>
              <a:gd name="T50" fmla="*/ 612 w 720"/>
              <a:gd name="T51" fmla="*/ 226 h 688"/>
              <a:gd name="T52" fmla="*/ 644 w 720"/>
              <a:gd name="T53" fmla="*/ 242 h 688"/>
              <a:gd name="T54" fmla="*/ 670 w 720"/>
              <a:gd name="T55" fmla="*/ 264 h 688"/>
              <a:gd name="T56" fmla="*/ 690 w 720"/>
              <a:gd name="T57" fmla="*/ 294 h 688"/>
              <a:gd name="T58" fmla="*/ 706 w 720"/>
              <a:gd name="T59" fmla="*/ 330 h 688"/>
              <a:gd name="T60" fmla="*/ 716 w 720"/>
              <a:gd name="T61" fmla="*/ 372 h 688"/>
              <a:gd name="T62" fmla="*/ 720 w 720"/>
              <a:gd name="T63" fmla="*/ 422 h 688"/>
              <a:gd name="T64" fmla="*/ 88 w 720"/>
              <a:gd name="T65" fmla="*/ 0 h 688"/>
              <a:gd name="T66" fmla="*/ 68 w 720"/>
              <a:gd name="T67" fmla="*/ 2 h 688"/>
              <a:gd name="T68" fmla="*/ 36 w 720"/>
              <a:gd name="T69" fmla="*/ 14 h 688"/>
              <a:gd name="T70" fmla="*/ 14 w 720"/>
              <a:gd name="T71" fmla="*/ 34 h 688"/>
              <a:gd name="T72" fmla="*/ 2 w 720"/>
              <a:gd name="T73" fmla="*/ 64 h 688"/>
              <a:gd name="T74" fmla="*/ 0 w 720"/>
              <a:gd name="T75" fmla="*/ 80 h 688"/>
              <a:gd name="T76" fmla="*/ 6 w 720"/>
              <a:gd name="T77" fmla="*/ 112 h 688"/>
              <a:gd name="T78" fmla="*/ 24 w 720"/>
              <a:gd name="T79" fmla="*/ 138 h 688"/>
              <a:gd name="T80" fmla="*/ 50 w 720"/>
              <a:gd name="T81" fmla="*/ 154 h 688"/>
              <a:gd name="T82" fmla="*/ 86 w 720"/>
              <a:gd name="T83" fmla="*/ 160 h 688"/>
              <a:gd name="T84" fmla="*/ 86 w 720"/>
              <a:gd name="T85" fmla="*/ 160 h 688"/>
              <a:gd name="T86" fmla="*/ 122 w 720"/>
              <a:gd name="T87" fmla="*/ 154 h 688"/>
              <a:gd name="T88" fmla="*/ 150 w 720"/>
              <a:gd name="T89" fmla="*/ 138 h 688"/>
              <a:gd name="T90" fmla="*/ 168 w 720"/>
              <a:gd name="T91" fmla="*/ 112 h 688"/>
              <a:gd name="T92" fmla="*/ 174 w 720"/>
              <a:gd name="T93" fmla="*/ 80 h 688"/>
              <a:gd name="T94" fmla="*/ 172 w 720"/>
              <a:gd name="T95" fmla="*/ 64 h 688"/>
              <a:gd name="T96" fmla="*/ 160 w 720"/>
              <a:gd name="T97" fmla="*/ 34 h 688"/>
              <a:gd name="T98" fmla="*/ 138 w 720"/>
              <a:gd name="T99" fmla="*/ 14 h 688"/>
              <a:gd name="T100" fmla="*/ 106 w 720"/>
              <a:gd name="T101" fmla="*/ 2 h 688"/>
              <a:gd name="T102" fmla="*/ 88 w 720"/>
              <a:gd name="T103" fmla="*/ 0 h 688"/>
              <a:gd name="T104" fmla="*/ 164 w 720"/>
              <a:gd name="T105" fmla="*/ 688 h 688"/>
              <a:gd name="T106" fmla="*/ 10 w 720"/>
              <a:gd name="T107" fmla="*/ 22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0" h="688">
                <a:moveTo>
                  <a:pt x="720" y="422"/>
                </a:moveTo>
                <a:lnTo>
                  <a:pt x="720" y="688"/>
                </a:lnTo>
                <a:lnTo>
                  <a:pt x="566" y="688"/>
                </a:lnTo>
                <a:lnTo>
                  <a:pt x="566" y="440"/>
                </a:lnTo>
                <a:lnTo>
                  <a:pt x="566" y="440"/>
                </a:lnTo>
                <a:lnTo>
                  <a:pt x="564" y="418"/>
                </a:lnTo>
                <a:lnTo>
                  <a:pt x="562" y="396"/>
                </a:lnTo>
                <a:lnTo>
                  <a:pt x="556" y="380"/>
                </a:lnTo>
                <a:lnTo>
                  <a:pt x="548" y="364"/>
                </a:lnTo>
                <a:lnTo>
                  <a:pt x="536" y="352"/>
                </a:lnTo>
                <a:lnTo>
                  <a:pt x="524" y="342"/>
                </a:lnTo>
                <a:lnTo>
                  <a:pt x="506" y="336"/>
                </a:lnTo>
                <a:lnTo>
                  <a:pt x="488" y="334"/>
                </a:lnTo>
                <a:lnTo>
                  <a:pt x="488" y="334"/>
                </a:lnTo>
                <a:lnTo>
                  <a:pt x="472" y="336"/>
                </a:lnTo>
                <a:lnTo>
                  <a:pt x="458" y="340"/>
                </a:lnTo>
                <a:lnTo>
                  <a:pt x="446" y="346"/>
                </a:lnTo>
                <a:lnTo>
                  <a:pt x="436" y="352"/>
                </a:lnTo>
                <a:lnTo>
                  <a:pt x="428" y="362"/>
                </a:lnTo>
                <a:lnTo>
                  <a:pt x="420" y="370"/>
                </a:lnTo>
                <a:lnTo>
                  <a:pt x="414" y="380"/>
                </a:lnTo>
                <a:lnTo>
                  <a:pt x="408" y="392"/>
                </a:lnTo>
                <a:lnTo>
                  <a:pt x="408" y="392"/>
                </a:lnTo>
                <a:lnTo>
                  <a:pt x="406" y="400"/>
                </a:lnTo>
                <a:lnTo>
                  <a:pt x="404" y="408"/>
                </a:lnTo>
                <a:lnTo>
                  <a:pt x="404" y="428"/>
                </a:lnTo>
                <a:lnTo>
                  <a:pt x="404" y="688"/>
                </a:lnTo>
                <a:lnTo>
                  <a:pt x="248" y="688"/>
                </a:lnTo>
                <a:lnTo>
                  <a:pt x="248" y="688"/>
                </a:lnTo>
                <a:lnTo>
                  <a:pt x="250" y="472"/>
                </a:lnTo>
                <a:lnTo>
                  <a:pt x="250" y="314"/>
                </a:lnTo>
                <a:lnTo>
                  <a:pt x="248" y="224"/>
                </a:lnTo>
                <a:lnTo>
                  <a:pt x="404" y="224"/>
                </a:lnTo>
                <a:lnTo>
                  <a:pt x="404" y="290"/>
                </a:lnTo>
                <a:lnTo>
                  <a:pt x="404" y="290"/>
                </a:lnTo>
                <a:lnTo>
                  <a:pt x="402" y="292"/>
                </a:lnTo>
                <a:lnTo>
                  <a:pt x="404" y="292"/>
                </a:lnTo>
                <a:lnTo>
                  <a:pt x="404" y="290"/>
                </a:lnTo>
                <a:lnTo>
                  <a:pt x="404" y="290"/>
                </a:lnTo>
                <a:lnTo>
                  <a:pt x="412" y="278"/>
                </a:lnTo>
                <a:lnTo>
                  <a:pt x="422" y="264"/>
                </a:lnTo>
                <a:lnTo>
                  <a:pt x="434" y="252"/>
                </a:lnTo>
                <a:lnTo>
                  <a:pt x="450" y="240"/>
                </a:lnTo>
                <a:lnTo>
                  <a:pt x="468" y="228"/>
                </a:lnTo>
                <a:lnTo>
                  <a:pt x="488" y="220"/>
                </a:lnTo>
                <a:lnTo>
                  <a:pt x="514" y="214"/>
                </a:lnTo>
                <a:lnTo>
                  <a:pt x="542" y="212"/>
                </a:lnTo>
                <a:lnTo>
                  <a:pt x="542" y="212"/>
                </a:lnTo>
                <a:lnTo>
                  <a:pt x="562" y="214"/>
                </a:lnTo>
                <a:lnTo>
                  <a:pt x="580" y="216"/>
                </a:lnTo>
                <a:lnTo>
                  <a:pt x="596" y="220"/>
                </a:lnTo>
                <a:lnTo>
                  <a:pt x="612" y="226"/>
                </a:lnTo>
                <a:lnTo>
                  <a:pt x="628" y="232"/>
                </a:lnTo>
                <a:lnTo>
                  <a:pt x="644" y="242"/>
                </a:lnTo>
                <a:lnTo>
                  <a:pt x="656" y="252"/>
                </a:lnTo>
                <a:lnTo>
                  <a:pt x="670" y="264"/>
                </a:lnTo>
                <a:lnTo>
                  <a:pt x="680" y="278"/>
                </a:lnTo>
                <a:lnTo>
                  <a:pt x="690" y="294"/>
                </a:lnTo>
                <a:lnTo>
                  <a:pt x="700" y="310"/>
                </a:lnTo>
                <a:lnTo>
                  <a:pt x="706" y="330"/>
                </a:lnTo>
                <a:lnTo>
                  <a:pt x="712" y="350"/>
                </a:lnTo>
                <a:lnTo>
                  <a:pt x="716" y="372"/>
                </a:lnTo>
                <a:lnTo>
                  <a:pt x="720" y="396"/>
                </a:lnTo>
                <a:lnTo>
                  <a:pt x="720" y="422"/>
                </a:lnTo>
                <a:lnTo>
                  <a:pt x="720" y="422"/>
                </a:lnTo>
                <a:close/>
                <a:moveTo>
                  <a:pt x="88" y="0"/>
                </a:moveTo>
                <a:lnTo>
                  <a:pt x="88" y="0"/>
                </a:lnTo>
                <a:lnTo>
                  <a:pt x="68" y="2"/>
                </a:lnTo>
                <a:lnTo>
                  <a:pt x="52" y="6"/>
                </a:lnTo>
                <a:lnTo>
                  <a:pt x="36" y="14"/>
                </a:lnTo>
                <a:lnTo>
                  <a:pt x="24" y="24"/>
                </a:lnTo>
                <a:lnTo>
                  <a:pt x="14" y="34"/>
                </a:lnTo>
                <a:lnTo>
                  <a:pt x="6" y="48"/>
                </a:lnTo>
                <a:lnTo>
                  <a:pt x="2" y="64"/>
                </a:lnTo>
                <a:lnTo>
                  <a:pt x="0" y="80"/>
                </a:lnTo>
                <a:lnTo>
                  <a:pt x="0" y="80"/>
                </a:lnTo>
                <a:lnTo>
                  <a:pt x="2" y="96"/>
                </a:lnTo>
                <a:lnTo>
                  <a:pt x="6" y="112"/>
                </a:lnTo>
                <a:lnTo>
                  <a:pt x="14" y="126"/>
                </a:lnTo>
                <a:lnTo>
                  <a:pt x="24" y="138"/>
                </a:lnTo>
                <a:lnTo>
                  <a:pt x="36" y="146"/>
                </a:lnTo>
                <a:lnTo>
                  <a:pt x="50" y="154"/>
                </a:lnTo>
                <a:lnTo>
                  <a:pt x="66" y="158"/>
                </a:lnTo>
                <a:lnTo>
                  <a:pt x="86" y="160"/>
                </a:lnTo>
                <a:lnTo>
                  <a:pt x="86" y="160"/>
                </a:lnTo>
                <a:lnTo>
                  <a:pt x="86" y="160"/>
                </a:lnTo>
                <a:lnTo>
                  <a:pt x="106" y="158"/>
                </a:lnTo>
                <a:lnTo>
                  <a:pt x="122" y="154"/>
                </a:lnTo>
                <a:lnTo>
                  <a:pt x="138" y="146"/>
                </a:lnTo>
                <a:lnTo>
                  <a:pt x="150" y="138"/>
                </a:lnTo>
                <a:lnTo>
                  <a:pt x="160" y="126"/>
                </a:lnTo>
                <a:lnTo>
                  <a:pt x="168" y="112"/>
                </a:lnTo>
                <a:lnTo>
                  <a:pt x="172" y="96"/>
                </a:lnTo>
                <a:lnTo>
                  <a:pt x="174" y="80"/>
                </a:lnTo>
                <a:lnTo>
                  <a:pt x="174" y="80"/>
                </a:lnTo>
                <a:lnTo>
                  <a:pt x="172" y="64"/>
                </a:lnTo>
                <a:lnTo>
                  <a:pt x="168" y="48"/>
                </a:lnTo>
                <a:lnTo>
                  <a:pt x="160" y="34"/>
                </a:lnTo>
                <a:lnTo>
                  <a:pt x="150" y="24"/>
                </a:lnTo>
                <a:lnTo>
                  <a:pt x="138" y="14"/>
                </a:lnTo>
                <a:lnTo>
                  <a:pt x="122" y="6"/>
                </a:lnTo>
                <a:lnTo>
                  <a:pt x="106" y="2"/>
                </a:lnTo>
                <a:lnTo>
                  <a:pt x="88" y="0"/>
                </a:lnTo>
                <a:lnTo>
                  <a:pt x="88" y="0"/>
                </a:lnTo>
                <a:close/>
                <a:moveTo>
                  <a:pt x="10" y="688"/>
                </a:moveTo>
                <a:lnTo>
                  <a:pt x="164" y="688"/>
                </a:lnTo>
                <a:lnTo>
                  <a:pt x="164" y="224"/>
                </a:lnTo>
                <a:lnTo>
                  <a:pt x="10" y="224"/>
                </a:lnTo>
                <a:lnTo>
                  <a:pt x="10" y="688"/>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5" name="Freeform 13"/>
          <p:cNvSpPr>
            <a:spLocks/>
          </p:cNvSpPr>
          <p:nvPr/>
        </p:nvSpPr>
        <p:spPr bwMode="auto">
          <a:xfrm>
            <a:off x="121722" y="6067284"/>
            <a:ext cx="790818" cy="642763"/>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6" name="Freeform 17"/>
          <p:cNvSpPr>
            <a:spLocks/>
          </p:cNvSpPr>
          <p:nvPr/>
        </p:nvSpPr>
        <p:spPr bwMode="auto">
          <a:xfrm>
            <a:off x="2606135" y="5871624"/>
            <a:ext cx="420843" cy="836436"/>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27" name="Freeform 10"/>
          <p:cNvSpPr>
            <a:spLocks noEditPoints="1"/>
          </p:cNvSpPr>
          <p:nvPr/>
        </p:nvSpPr>
        <p:spPr bwMode="auto">
          <a:xfrm>
            <a:off x="5578016" y="4314684"/>
            <a:ext cx="864432" cy="864432"/>
          </a:xfrm>
          <a:custGeom>
            <a:avLst/>
            <a:gdLst>
              <a:gd name="T0" fmla="*/ 622 w 848"/>
              <a:gd name="T1" fmla="*/ 48 h 848"/>
              <a:gd name="T2" fmla="*/ 424 w 848"/>
              <a:gd name="T3" fmla="*/ 0 h 848"/>
              <a:gd name="T4" fmla="*/ 226 w 848"/>
              <a:gd name="T5" fmla="*/ 48 h 848"/>
              <a:gd name="T6" fmla="*/ 94 w 848"/>
              <a:gd name="T7" fmla="*/ 156 h 848"/>
              <a:gd name="T8" fmla="*/ 8 w 848"/>
              <a:gd name="T9" fmla="*/ 342 h 848"/>
              <a:gd name="T10" fmla="*/ 18 w 848"/>
              <a:gd name="T11" fmla="*/ 544 h 848"/>
              <a:gd name="T12" fmla="*/ 124 w 848"/>
              <a:gd name="T13" fmla="*/ 724 h 848"/>
              <a:gd name="T14" fmla="*/ 264 w 848"/>
              <a:gd name="T15" fmla="*/ 818 h 848"/>
              <a:gd name="T16" fmla="*/ 464 w 848"/>
              <a:gd name="T17" fmla="*/ 846 h 848"/>
              <a:gd name="T18" fmla="*/ 658 w 848"/>
              <a:gd name="T19" fmla="*/ 778 h 848"/>
              <a:gd name="T20" fmla="*/ 778 w 848"/>
              <a:gd name="T21" fmla="*/ 658 h 848"/>
              <a:gd name="T22" fmla="*/ 846 w 848"/>
              <a:gd name="T23" fmla="*/ 464 h 848"/>
              <a:gd name="T24" fmla="*/ 818 w 848"/>
              <a:gd name="T25" fmla="*/ 264 h 848"/>
              <a:gd name="T26" fmla="*/ 724 w 848"/>
              <a:gd name="T27" fmla="*/ 124 h 848"/>
              <a:gd name="T28" fmla="*/ 590 w 848"/>
              <a:gd name="T29" fmla="*/ 742 h 848"/>
              <a:gd name="T30" fmla="*/ 424 w 848"/>
              <a:gd name="T31" fmla="*/ 782 h 848"/>
              <a:gd name="T32" fmla="*/ 258 w 848"/>
              <a:gd name="T33" fmla="*/ 742 h 848"/>
              <a:gd name="T34" fmla="*/ 146 w 848"/>
              <a:gd name="T35" fmla="*/ 650 h 848"/>
              <a:gd name="T36" fmla="*/ 72 w 848"/>
              <a:gd name="T37" fmla="*/ 492 h 848"/>
              <a:gd name="T38" fmla="*/ 80 w 848"/>
              <a:gd name="T39" fmla="*/ 322 h 848"/>
              <a:gd name="T40" fmla="*/ 170 w 848"/>
              <a:gd name="T41" fmla="*/ 170 h 848"/>
              <a:gd name="T42" fmla="*/ 288 w 848"/>
              <a:gd name="T43" fmla="*/ 92 h 848"/>
              <a:gd name="T44" fmla="*/ 458 w 848"/>
              <a:gd name="T45" fmla="*/ 66 h 848"/>
              <a:gd name="T46" fmla="*/ 622 w 848"/>
              <a:gd name="T47" fmla="*/ 124 h 848"/>
              <a:gd name="T48" fmla="*/ 724 w 848"/>
              <a:gd name="T49" fmla="*/ 226 h 848"/>
              <a:gd name="T50" fmla="*/ 782 w 848"/>
              <a:gd name="T51" fmla="*/ 390 h 848"/>
              <a:gd name="T52" fmla="*/ 756 w 848"/>
              <a:gd name="T53" fmla="*/ 560 h 848"/>
              <a:gd name="T54" fmla="*/ 678 w 848"/>
              <a:gd name="T55" fmla="*/ 678 h 848"/>
              <a:gd name="T56" fmla="*/ 274 w 848"/>
              <a:gd name="T57" fmla="*/ 282 h 848"/>
              <a:gd name="T58" fmla="*/ 316 w 848"/>
              <a:gd name="T59" fmla="*/ 260 h 848"/>
              <a:gd name="T60" fmla="*/ 350 w 848"/>
              <a:gd name="T61" fmla="*/ 274 h 848"/>
              <a:gd name="T62" fmla="*/ 364 w 848"/>
              <a:gd name="T63" fmla="*/ 310 h 848"/>
              <a:gd name="T64" fmla="*/ 344 w 848"/>
              <a:gd name="T65" fmla="*/ 350 h 848"/>
              <a:gd name="T66" fmla="*/ 306 w 848"/>
              <a:gd name="T67" fmla="*/ 358 h 848"/>
              <a:gd name="T68" fmla="*/ 270 w 848"/>
              <a:gd name="T69" fmla="*/ 328 h 848"/>
              <a:gd name="T70" fmla="*/ 490 w 848"/>
              <a:gd name="T71" fmla="*/ 310 h 848"/>
              <a:gd name="T72" fmla="*/ 512 w 848"/>
              <a:gd name="T73" fmla="*/ 268 h 848"/>
              <a:gd name="T74" fmla="*/ 550 w 848"/>
              <a:gd name="T75" fmla="*/ 260 h 848"/>
              <a:gd name="T76" fmla="*/ 586 w 848"/>
              <a:gd name="T77" fmla="*/ 290 h 848"/>
              <a:gd name="T78" fmla="*/ 586 w 848"/>
              <a:gd name="T79" fmla="*/ 328 h 848"/>
              <a:gd name="T80" fmla="*/ 550 w 848"/>
              <a:gd name="T81" fmla="*/ 358 h 848"/>
              <a:gd name="T82" fmla="*/ 512 w 848"/>
              <a:gd name="T83" fmla="*/ 350 h 848"/>
              <a:gd name="T84" fmla="*/ 490 w 848"/>
              <a:gd name="T85" fmla="*/ 310 h 848"/>
              <a:gd name="T86" fmla="*/ 578 w 848"/>
              <a:gd name="T87" fmla="*/ 560 h 848"/>
              <a:gd name="T88" fmla="*/ 454 w 848"/>
              <a:gd name="T89" fmla="*/ 628 h 848"/>
              <a:gd name="T90" fmla="*/ 338 w 848"/>
              <a:gd name="T91" fmla="*/ 610 h 848"/>
              <a:gd name="T92" fmla="*/ 240 w 848"/>
              <a:gd name="T93" fmla="*/ 512 h 848"/>
              <a:gd name="T94" fmla="*/ 252 w 848"/>
              <a:gd name="T95" fmla="*/ 480 h 848"/>
              <a:gd name="T96" fmla="*/ 276 w 848"/>
              <a:gd name="T97" fmla="*/ 482 h 848"/>
              <a:gd name="T98" fmla="*/ 306 w 848"/>
              <a:gd name="T99" fmla="*/ 530 h 848"/>
              <a:gd name="T100" fmla="*/ 402 w 848"/>
              <a:gd name="T101" fmla="*/ 580 h 848"/>
              <a:gd name="T102" fmla="*/ 490 w 848"/>
              <a:gd name="T103" fmla="*/ 568 h 848"/>
              <a:gd name="T104" fmla="*/ 564 w 848"/>
              <a:gd name="T105" fmla="*/ 494 h 848"/>
              <a:gd name="T106" fmla="*/ 596 w 848"/>
              <a:gd name="T107" fmla="*/ 480 h 848"/>
              <a:gd name="T108" fmla="*/ 608 w 848"/>
              <a:gd name="T109" fmla="*/ 5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8" h="848">
                <a:moveTo>
                  <a:pt x="724" y="124"/>
                </a:moveTo>
                <a:lnTo>
                  <a:pt x="724" y="124"/>
                </a:lnTo>
                <a:lnTo>
                  <a:pt x="692" y="94"/>
                </a:lnTo>
                <a:lnTo>
                  <a:pt x="658" y="70"/>
                </a:lnTo>
                <a:lnTo>
                  <a:pt x="622" y="48"/>
                </a:lnTo>
                <a:lnTo>
                  <a:pt x="584" y="30"/>
                </a:lnTo>
                <a:lnTo>
                  <a:pt x="544" y="18"/>
                </a:lnTo>
                <a:lnTo>
                  <a:pt x="506" y="8"/>
                </a:lnTo>
                <a:lnTo>
                  <a:pt x="464" y="2"/>
                </a:lnTo>
                <a:lnTo>
                  <a:pt x="424" y="0"/>
                </a:lnTo>
                <a:lnTo>
                  <a:pt x="384" y="2"/>
                </a:lnTo>
                <a:lnTo>
                  <a:pt x="342" y="8"/>
                </a:lnTo>
                <a:lnTo>
                  <a:pt x="304" y="18"/>
                </a:lnTo>
                <a:lnTo>
                  <a:pt x="264" y="30"/>
                </a:lnTo>
                <a:lnTo>
                  <a:pt x="226" y="48"/>
                </a:lnTo>
                <a:lnTo>
                  <a:pt x="190" y="70"/>
                </a:lnTo>
                <a:lnTo>
                  <a:pt x="156" y="94"/>
                </a:lnTo>
                <a:lnTo>
                  <a:pt x="124" y="124"/>
                </a:lnTo>
                <a:lnTo>
                  <a:pt x="124" y="124"/>
                </a:lnTo>
                <a:lnTo>
                  <a:pt x="94" y="156"/>
                </a:lnTo>
                <a:lnTo>
                  <a:pt x="70" y="190"/>
                </a:lnTo>
                <a:lnTo>
                  <a:pt x="48" y="226"/>
                </a:lnTo>
                <a:lnTo>
                  <a:pt x="30" y="264"/>
                </a:lnTo>
                <a:lnTo>
                  <a:pt x="18" y="304"/>
                </a:lnTo>
                <a:lnTo>
                  <a:pt x="8" y="342"/>
                </a:lnTo>
                <a:lnTo>
                  <a:pt x="2" y="384"/>
                </a:lnTo>
                <a:lnTo>
                  <a:pt x="0" y="424"/>
                </a:lnTo>
                <a:lnTo>
                  <a:pt x="2" y="464"/>
                </a:lnTo>
                <a:lnTo>
                  <a:pt x="8" y="506"/>
                </a:lnTo>
                <a:lnTo>
                  <a:pt x="18" y="544"/>
                </a:lnTo>
                <a:lnTo>
                  <a:pt x="30" y="584"/>
                </a:lnTo>
                <a:lnTo>
                  <a:pt x="48" y="622"/>
                </a:lnTo>
                <a:lnTo>
                  <a:pt x="70" y="658"/>
                </a:lnTo>
                <a:lnTo>
                  <a:pt x="94" y="692"/>
                </a:lnTo>
                <a:lnTo>
                  <a:pt x="124" y="724"/>
                </a:lnTo>
                <a:lnTo>
                  <a:pt x="124" y="724"/>
                </a:lnTo>
                <a:lnTo>
                  <a:pt x="156" y="754"/>
                </a:lnTo>
                <a:lnTo>
                  <a:pt x="190" y="778"/>
                </a:lnTo>
                <a:lnTo>
                  <a:pt x="226" y="800"/>
                </a:lnTo>
                <a:lnTo>
                  <a:pt x="264" y="818"/>
                </a:lnTo>
                <a:lnTo>
                  <a:pt x="304" y="830"/>
                </a:lnTo>
                <a:lnTo>
                  <a:pt x="342" y="840"/>
                </a:lnTo>
                <a:lnTo>
                  <a:pt x="384" y="846"/>
                </a:lnTo>
                <a:lnTo>
                  <a:pt x="424" y="848"/>
                </a:lnTo>
                <a:lnTo>
                  <a:pt x="464" y="846"/>
                </a:lnTo>
                <a:lnTo>
                  <a:pt x="506" y="840"/>
                </a:lnTo>
                <a:lnTo>
                  <a:pt x="544" y="830"/>
                </a:lnTo>
                <a:lnTo>
                  <a:pt x="584" y="818"/>
                </a:lnTo>
                <a:lnTo>
                  <a:pt x="622" y="800"/>
                </a:lnTo>
                <a:lnTo>
                  <a:pt x="658" y="778"/>
                </a:lnTo>
                <a:lnTo>
                  <a:pt x="692" y="754"/>
                </a:lnTo>
                <a:lnTo>
                  <a:pt x="724" y="724"/>
                </a:lnTo>
                <a:lnTo>
                  <a:pt x="724" y="724"/>
                </a:lnTo>
                <a:lnTo>
                  <a:pt x="754" y="692"/>
                </a:lnTo>
                <a:lnTo>
                  <a:pt x="778" y="658"/>
                </a:lnTo>
                <a:lnTo>
                  <a:pt x="800" y="622"/>
                </a:lnTo>
                <a:lnTo>
                  <a:pt x="818" y="584"/>
                </a:lnTo>
                <a:lnTo>
                  <a:pt x="830" y="544"/>
                </a:lnTo>
                <a:lnTo>
                  <a:pt x="840" y="506"/>
                </a:lnTo>
                <a:lnTo>
                  <a:pt x="846" y="464"/>
                </a:lnTo>
                <a:lnTo>
                  <a:pt x="848" y="424"/>
                </a:lnTo>
                <a:lnTo>
                  <a:pt x="846" y="384"/>
                </a:lnTo>
                <a:lnTo>
                  <a:pt x="840" y="342"/>
                </a:lnTo>
                <a:lnTo>
                  <a:pt x="830" y="304"/>
                </a:lnTo>
                <a:lnTo>
                  <a:pt x="818" y="264"/>
                </a:lnTo>
                <a:lnTo>
                  <a:pt x="800" y="226"/>
                </a:lnTo>
                <a:lnTo>
                  <a:pt x="778" y="190"/>
                </a:lnTo>
                <a:lnTo>
                  <a:pt x="754" y="156"/>
                </a:lnTo>
                <a:lnTo>
                  <a:pt x="724" y="124"/>
                </a:lnTo>
                <a:lnTo>
                  <a:pt x="724" y="124"/>
                </a:lnTo>
                <a:close/>
                <a:moveTo>
                  <a:pt x="678" y="678"/>
                </a:moveTo>
                <a:lnTo>
                  <a:pt x="678" y="678"/>
                </a:lnTo>
                <a:lnTo>
                  <a:pt x="650" y="702"/>
                </a:lnTo>
                <a:lnTo>
                  <a:pt x="622" y="724"/>
                </a:lnTo>
                <a:lnTo>
                  <a:pt x="590" y="742"/>
                </a:lnTo>
                <a:lnTo>
                  <a:pt x="560" y="756"/>
                </a:lnTo>
                <a:lnTo>
                  <a:pt x="526" y="768"/>
                </a:lnTo>
                <a:lnTo>
                  <a:pt x="492" y="776"/>
                </a:lnTo>
                <a:lnTo>
                  <a:pt x="458" y="782"/>
                </a:lnTo>
                <a:lnTo>
                  <a:pt x="424" y="782"/>
                </a:lnTo>
                <a:lnTo>
                  <a:pt x="390" y="782"/>
                </a:lnTo>
                <a:lnTo>
                  <a:pt x="356" y="776"/>
                </a:lnTo>
                <a:lnTo>
                  <a:pt x="322" y="768"/>
                </a:lnTo>
                <a:lnTo>
                  <a:pt x="288" y="756"/>
                </a:lnTo>
                <a:lnTo>
                  <a:pt x="258" y="742"/>
                </a:lnTo>
                <a:lnTo>
                  <a:pt x="226" y="724"/>
                </a:lnTo>
                <a:lnTo>
                  <a:pt x="198" y="702"/>
                </a:lnTo>
                <a:lnTo>
                  <a:pt x="170" y="678"/>
                </a:lnTo>
                <a:lnTo>
                  <a:pt x="170" y="678"/>
                </a:lnTo>
                <a:lnTo>
                  <a:pt x="146" y="650"/>
                </a:lnTo>
                <a:lnTo>
                  <a:pt x="124" y="622"/>
                </a:lnTo>
                <a:lnTo>
                  <a:pt x="106" y="592"/>
                </a:lnTo>
                <a:lnTo>
                  <a:pt x="92" y="560"/>
                </a:lnTo>
                <a:lnTo>
                  <a:pt x="80" y="526"/>
                </a:lnTo>
                <a:lnTo>
                  <a:pt x="72" y="492"/>
                </a:lnTo>
                <a:lnTo>
                  <a:pt x="66" y="458"/>
                </a:lnTo>
                <a:lnTo>
                  <a:pt x="66" y="424"/>
                </a:lnTo>
                <a:lnTo>
                  <a:pt x="66" y="390"/>
                </a:lnTo>
                <a:lnTo>
                  <a:pt x="72" y="356"/>
                </a:lnTo>
                <a:lnTo>
                  <a:pt x="80" y="322"/>
                </a:lnTo>
                <a:lnTo>
                  <a:pt x="92" y="288"/>
                </a:lnTo>
                <a:lnTo>
                  <a:pt x="106" y="256"/>
                </a:lnTo>
                <a:lnTo>
                  <a:pt x="124" y="226"/>
                </a:lnTo>
                <a:lnTo>
                  <a:pt x="146" y="198"/>
                </a:lnTo>
                <a:lnTo>
                  <a:pt x="170" y="170"/>
                </a:lnTo>
                <a:lnTo>
                  <a:pt x="170" y="170"/>
                </a:lnTo>
                <a:lnTo>
                  <a:pt x="198" y="146"/>
                </a:lnTo>
                <a:lnTo>
                  <a:pt x="226" y="124"/>
                </a:lnTo>
                <a:lnTo>
                  <a:pt x="258" y="106"/>
                </a:lnTo>
                <a:lnTo>
                  <a:pt x="288" y="92"/>
                </a:lnTo>
                <a:lnTo>
                  <a:pt x="322" y="80"/>
                </a:lnTo>
                <a:lnTo>
                  <a:pt x="356" y="72"/>
                </a:lnTo>
                <a:lnTo>
                  <a:pt x="390" y="66"/>
                </a:lnTo>
                <a:lnTo>
                  <a:pt x="424" y="66"/>
                </a:lnTo>
                <a:lnTo>
                  <a:pt x="458" y="66"/>
                </a:lnTo>
                <a:lnTo>
                  <a:pt x="492" y="72"/>
                </a:lnTo>
                <a:lnTo>
                  <a:pt x="526" y="80"/>
                </a:lnTo>
                <a:lnTo>
                  <a:pt x="560" y="92"/>
                </a:lnTo>
                <a:lnTo>
                  <a:pt x="592" y="106"/>
                </a:lnTo>
                <a:lnTo>
                  <a:pt x="622" y="124"/>
                </a:lnTo>
                <a:lnTo>
                  <a:pt x="650" y="146"/>
                </a:lnTo>
                <a:lnTo>
                  <a:pt x="678" y="170"/>
                </a:lnTo>
                <a:lnTo>
                  <a:pt x="678" y="170"/>
                </a:lnTo>
                <a:lnTo>
                  <a:pt x="702" y="198"/>
                </a:lnTo>
                <a:lnTo>
                  <a:pt x="724" y="226"/>
                </a:lnTo>
                <a:lnTo>
                  <a:pt x="742" y="258"/>
                </a:lnTo>
                <a:lnTo>
                  <a:pt x="756" y="288"/>
                </a:lnTo>
                <a:lnTo>
                  <a:pt x="768" y="322"/>
                </a:lnTo>
                <a:lnTo>
                  <a:pt x="776" y="356"/>
                </a:lnTo>
                <a:lnTo>
                  <a:pt x="782" y="390"/>
                </a:lnTo>
                <a:lnTo>
                  <a:pt x="782" y="424"/>
                </a:lnTo>
                <a:lnTo>
                  <a:pt x="782" y="458"/>
                </a:lnTo>
                <a:lnTo>
                  <a:pt x="776" y="492"/>
                </a:lnTo>
                <a:lnTo>
                  <a:pt x="768" y="526"/>
                </a:lnTo>
                <a:lnTo>
                  <a:pt x="756" y="560"/>
                </a:lnTo>
                <a:lnTo>
                  <a:pt x="742" y="592"/>
                </a:lnTo>
                <a:lnTo>
                  <a:pt x="724" y="622"/>
                </a:lnTo>
                <a:lnTo>
                  <a:pt x="702" y="650"/>
                </a:lnTo>
                <a:lnTo>
                  <a:pt x="678" y="678"/>
                </a:lnTo>
                <a:lnTo>
                  <a:pt x="678" y="678"/>
                </a:lnTo>
                <a:close/>
                <a:moveTo>
                  <a:pt x="266" y="310"/>
                </a:moveTo>
                <a:lnTo>
                  <a:pt x="266" y="310"/>
                </a:lnTo>
                <a:lnTo>
                  <a:pt x="266" y="300"/>
                </a:lnTo>
                <a:lnTo>
                  <a:pt x="270" y="290"/>
                </a:lnTo>
                <a:lnTo>
                  <a:pt x="274" y="282"/>
                </a:lnTo>
                <a:lnTo>
                  <a:pt x="280" y="274"/>
                </a:lnTo>
                <a:lnTo>
                  <a:pt x="288" y="268"/>
                </a:lnTo>
                <a:lnTo>
                  <a:pt x="296" y="264"/>
                </a:lnTo>
                <a:lnTo>
                  <a:pt x="306" y="260"/>
                </a:lnTo>
                <a:lnTo>
                  <a:pt x="316" y="260"/>
                </a:lnTo>
                <a:lnTo>
                  <a:pt x="316" y="260"/>
                </a:lnTo>
                <a:lnTo>
                  <a:pt x="326" y="260"/>
                </a:lnTo>
                <a:lnTo>
                  <a:pt x="334" y="264"/>
                </a:lnTo>
                <a:lnTo>
                  <a:pt x="344" y="268"/>
                </a:lnTo>
                <a:lnTo>
                  <a:pt x="350" y="274"/>
                </a:lnTo>
                <a:lnTo>
                  <a:pt x="356" y="282"/>
                </a:lnTo>
                <a:lnTo>
                  <a:pt x="360" y="290"/>
                </a:lnTo>
                <a:lnTo>
                  <a:pt x="364" y="300"/>
                </a:lnTo>
                <a:lnTo>
                  <a:pt x="364" y="310"/>
                </a:lnTo>
                <a:lnTo>
                  <a:pt x="364" y="310"/>
                </a:lnTo>
                <a:lnTo>
                  <a:pt x="364" y="320"/>
                </a:lnTo>
                <a:lnTo>
                  <a:pt x="360" y="328"/>
                </a:lnTo>
                <a:lnTo>
                  <a:pt x="356" y="336"/>
                </a:lnTo>
                <a:lnTo>
                  <a:pt x="350" y="344"/>
                </a:lnTo>
                <a:lnTo>
                  <a:pt x="344" y="350"/>
                </a:lnTo>
                <a:lnTo>
                  <a:pt x="334" y="354"/>
                </a:lnTo>
                <a:lnTo>
                  <a:pt x="326" y="358"/>
                </a:lnTo>
                <a:lnTo>
                  <a:pt x="316" y="358"/>
                </a:lnTo>
                <a:lnTo>
                  <a:pt x="316" y="358"/>
                </a:lnTo>
                <a:lnTo>
                  <a:pt x="306" y="358"/>
                </a:lnTo>
                <a:lnTo>
                  <a:pt x="296" y="354"/>
                </a:lnTo>
                <a:lnTo>
                  <a:pt x="288" y="350"/>
                </a:lnTo>
                <a:lnTo>
                  <a:pt x="280" y="344"/>
                </a:lnTo>
                <a:lnTo>
                  <a:pt x="274" y="336"/>
                </a:lnTo>
                <a:lnTo>
                  <a:pt x="270" y="328"/>
                </a:lnTo>
                <a:lnTo>
                  <a:pt x="266" y="320"/>
                </a:lnTo>
                <a:lnTo>
                  <a:pt x="266" y="310"/>
                </a:lnTo>
                <a:lnTo>
                  <a:pt x="266" y="310"/>
                </a:lnTo>
                <a:close/>
                <a:moveTo>
                  <a:pt x="490" y="310"/>
                </a:moveTo>
                <a:lnTo>
                  <a:pt x="490" y="310"/>
                </a:lnTo>
                <a:lnTo>
                  <a:pt x="492" y="300"/>
                </a:lnTo>
                <a:lnTo>
                  <a:pt x="494" y="290"/>
                </a:lnTo>
                <a:lnTo>
                  <a:pt x="500" y="282"/>
                </a:lnTo>
                <a:lnTo>
                  <a:pt x="506" y="274"/>
                </a:lnTo>
                <a:lnTo>
                  <a:pt x="512" y="268"/>
                </a:lnTo>
                <a:lnTo>
                  <a:pt x="520" y="264"/>
                </a:lnTo>
                <a:lnTo>
                  <a:pt x="530" y="260"/>
                </a:lnTo>
                <a:lnTo>
                  <a:pt x="540" y="260"/>
                </a:lnTo>
                <a:lnTo>
                  <a:pt x="540" y="260"/>
                </a:lnTo>
                <a:lnTo>
                  <a:pt x="550" y="260"/>
                </a:lnTo>
                <a:lnTo>
                  <a:pt x="560" y="264"/>
                </a:lnTo>
                <a:lnTo>
                  <a:pt x="568" y="268"/>
                </a:lnTo>
                <a:lnTo>
                  <a:pt x="576" y="274"/>
                </a:lnTo>
                <a:lnTo>
                  <a:pt x="582" y="282"/>
                </a:lnTo>
                <a:lnTo>
                  <a:pt x="586" y="290"/>
                </a:lnTo>
                <a:lnTo>
                  <a:pt x="588" y="300"/>
                </a:lnTo>
                <a:lnTo>
                  <a:pt x="590" y="310"/>
                </a:lnTo>
                <a:lnTo>
                  <a:pt x="590" y="310"/>
                </a:lnTo>
                <a:lnTo>
                  <a:pt x="588" y="320"/>
                </a:lnTo>
                <a:lnTo>
                  <a:pt x="586" y="328"/>
                </a:lnTo>
                <a:lnTo>
                  <a:pt x="582" y="336"/>
                </a:lnTo>
                <a:lnTo>
                  <a:pt x="576" y="344"/>
                </a:lnTo>
                <a:lnTo>
                  <a:pt x="568" y="350"/>
                </a:lnTo>
                <a:lnTo>
                  <a:pt x="560" y="354"/>
                </a:lnTo>
                <a:lnTo>
                  <a:pt x="550" y="358"/>
                </a:lnTo>
                <a:lnTo>
                  <a:pt x="540" y="358"/>
                </a:lnTo>
                <a:lnTo>
                  <a:pt x="540" y="358"/>
                </a:lnTo>
                <a:lnTo>
                  <a:pt x="530" y="358"/>
                </a:lnTo>
                <a:lnTo>
                  <a:pt x="520" y="354"/>
                </a:lnTo>
                <a:lnTo>
                  <a:pt x="512" y="350"/>
                </a:lnTo>
                <a:lnTo>
                  <a:pt x="506" y="344"/>
                </a:lnTo>
                <a:lnTo>
                  <a:pt x="500" y="336"/>
                </a:lnTo>
                <a:lnTo>
                  <a:pt x="494" y="328"/>
                </a:lnTo>
                <a:lnTo>
                  <a:pt x="492" y="320"/>
                </a:lnTo>
                <a:lnTo>
                  <a:pt x="490" y="310"/>
                </a:lnTo>
                <a:lnTo>
                  <a:pt x="490" y="310"/>
                </a:lnTo>
                <a:close/>
                <a:moveTo>
                  <a:pt x="608" y="512"/>
                </a:moveTo>
                <a:lnTo>
                  <a:pt x="608" y="512"/>
                </a:lnTo>
                <a:lnTo>
                  <a:pt x="594" y="538"/>
                </a:lnTo>
                <a:lnTo>
                  <a:pt x="578" y="560"/>
                </a:lnTo>
                <a:lnTo>
                  <a:pt x="558" y="580"/>
                </a:lnTo>
                <a:lnTo>
                  <a:pt x="534" y="598"/>
                </a:lnTo>
                <a:lnTo>
                  <a:pt x="510" y="612"/>
                </a:lnTo>
                <a:lnTo>
                  <a:pt x="482" y="622"/>
                </a:lnTo>
                <a:lnTo>
                  <a:pt x="454" y="628"/>
                </a:lnTo>
                <a:lnTo>
                  <a:pt x="424" y="630"/>
                </a:lnTo>
                <a:lnTo>
                  <a:pt x="424" y="630"/>
                </a:lnTo>
                <a:lnTo>
                  <a:pt x="394" y="628"/>
                </a:lnTo>
                <a:lnTo>
                  <a:pt x="366" y="622"/>
                </a:lnTo>
                <a:lnTo>
                  <a:pt x="338" y="610"/>
                </a:lnTo>
                <a:lnTo>
                  <a:pt x="312" y="598"/>
                </a:lnTo>
                <a:lnTo>
                  <a:pt x="290" y="580"/>
                </a:lnTo>
                <a:lnTo>
                  <a:pt x="270" y="560"/>
                </a:lnTo>
                <a:lnTo>
                  <a:pt x="254" y="538"/>
                </a:lnTo>
                <a:lnTo>
                  <a:pt x="240" y="512"/>
                </a:lnTo>
                <a:lnTo>
                  <a:pt x="240" y="512"/>
                </a:lnTo>
                <a:lnTo>
                  <a:pt x="238" y="502"/>
                </a:lnTo>
                <a:lnTo>
                  <a:pt x="240" y="494"/>
                </a:lnTo>
                <a:lnTo>
                  <a:pt x="246" y="486"/>
                </a:lnTo>
                <a:lnTo>
                  <a:pt x="252" y="480"/>
                </a:lnTo>
                <a:lnTo>
                  <a:pt x="252" y="480"/>
                </a:lnTo>
                <a:lnTo>
                  <a:pt x="262" y="478"/>
                </a:lnTo>
                <a:lnTo>
                  <a:pt x="262" y="478"/>
                </a:lnTo>
                <a:lnTo>
                  <a:pt x="270" y="480"/>
                </a:lnTo>
                <a:lnTo>
                  <a:pt x="276" y="482"/>
                </a:lnTo>
                <a:lnTo>
                  <a:pt x="280" y="488"/>
                </a:lnTo>
                <a:lnTo>
                  <a:pt x="284" y="494"/>
                </a:lnTo>
                <a:lnTo>
                  <a:pt x="284" y="494"/>
                </a:lnTo>
                <a:lnTo>
                  <a:pt x="294" y="512"/>
                </a:lnTo>
                <a:lnTo>
                  <a:pt x="306" y="530"/>
                </a:lnTo>
                <a:lnTo>
                  <a:pt x="322" y="544"/>
                </a:lnTo>
                <a:lnTo>
                  <a:pt x="340" y="558"/>
                </a:lnTo>
                <a:lnTo>
                  <a:pt x="358" y="568"/>
                </a:lnTo>
                <a:lnTo>
                  <a:pt x="380" y="576"/>
                </a:lnTo>
                <a:lnTo>
                  <a:pt x="402" y="580"/>
                </a:lnTo>
                <a:lnTo>
                  <a:pt x="424" y="582"/>
                </a:lnTo>
                <a:lnTo>
                  <a:pt x="424" y="582"/>
                </a:lnTo>
                <a:lnTo>
                  <a:pt x="448" y="580"/>
                </a:lnTo>
                <a:lnTo>
                  <a:pt x="468" y="576"/>
                </a:lnTo>
                <a:lnTo>
                  <a:pt x="490" y="568"/>
                </a:lnTo>
                <a:lnTo>
                  <a:pt x="508" y="558"/>
                </a:lnTo>
                <a:lnTo>
                  <a:pt x="526" y="544"/>
                </a:lnTo>
                <a:lnTo>
                  <a:pt x="540" y="530"/>
                </a:lnTo>
                <a:lnTo>
                  <a:pt x="554" y="512"/>
                </a:lnTo>
                <a:lnTo>
                  <a:pt x="564" y="494"/>
                </a:lnTo>
                <a:lnTo>
                  <a:pt x="564" y="494"/>
                </a:lnTo>
                <a:lnTo>
                  <a:pt x="570" y="486"/>
                </a:lnTo>
                <a:lnTo>
                  <a:pt x="578" y="480"/>
                </a:lnTo>
                <a:lnTo>
                  <a:pt x="586" y="478"/>
                </a:lnTo>
                <a:lnTo>
                  <a:pt x="596" y="480"/>
                </a:lnTo>
                <a:lnTo>
                  <a:pt x="596" y="480"/>
                </a:lnTo>
                <a:lnTo>
                  <a:pt x="604" y="486"/>
                </a:lnTo>
                <a:lnTo>
                  <a:pt x="608" y="494"/>
                </a:lnTo>
                <a:lnTo>
                  <a:pt x="610" y="502"/>
                </a:lnTo>
                <a:lnTo>
                  <a:pt x="608" y="512"/>
                </a:lnTo>
                <a:lnTo>
                  <a:pt x="608" y="512"/>
                </a:lnTo>
                <a:close/>
              </a:path>
            </a:pathLst>
          </a:custGeom>
          <a:solidFill>
            <a:srgbClr val="E21B81"/>
          </a:solid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grpSp>
        <p:nvGrpSpPr>
          <p:cNvPr id="128" name="Group 2"/>
          <p:cNvGrpSpPr/>
          <p:nvPr/>
        </p:nvGrpSpPr>
        <p:grpSpPr>
          <a:xfrm>
            <a:off x="6913790" y="4347177"/>
            <a:ext cx="989886" cy="805704"/>
            <a:chOff x="7070525" y="5339138"/>
            <a:chExt cx="1047215" cy="852366"/>
          </a:xfrm>
          <a:solidFill>
            <a:srgbClr val="E21B81"/>
          </a:solidFill>
        </p:grpSpPr>
        <p:sp>
          <p:nvSpPr>
            <p:cNvPr id="129" name="Freeform 5"/>
            <p:cNvSpPr>
              <a:spLocks/>
            </p:cNvSpPr>
            <p:nvPr/>
          </p:nvSpPr>
          <p:spPr bwMode="auto">
            <a:xfrm>
              <a:off x="7388057" y="5521960"/>
              <a:ext cx="729683" cy="669544"/>
            </a:xfrm>
            <a:custGeom>
              <a:avLst/>
              <a:gdLst>
                <a:gd name="T0" fmla="*/ 1112 w 1820"/>
                <a:gd name="T1" fmla="*/ 0 h 1670"/>
                <a:gd name="T2" fmla="*/ 1112 w 1820"/>
                <a:gd name="T3" fmla="*/ 764 h 1670"/>
                <a:gd name="T4" fmla="*/ 1108 w 1820"/>
                <a:gd name="T5" fmla="*/ 804 h 1670"/>
                <a:gd name="T6" fmla="*/ 1098 w 1820"/>
                <a:gd name="T7" fmla="*/ 842 h 1670"/>
                <a:gd name="T8" fmla="*/ 1078 w 1820"/>
                <a:gd name="T9" fmla="*/ 876 h 1670"/>
                <a:gd name="T10" fmla="*/ 1054 w 1820"/>
                <a:gd name="T11" fmla="*/ 906 h 1670"/>
                <a:gd name="T12" fmla="*/ 1024 w 1820"/>
                <a:gd name="T13" fmla="*/ 930 h 1670"/>
                <a:gd name="T14" fmla="*/ 990 w 1820"/>
                <a:gd name="T15" fmla="*/ 950 h 1670"/>
                <a:gd name="T16" fmla="*/ 952 w 1820"/>
                <a:gd name="T17" fmla="*/ 962 h 1670"/>
                <a:gd name="T18" fmla="*/ 912 w 1820"/>
                <a:gd name="T19" fmla="*/ 966 h 1670"/>
                <a:gd name="T20" fmla="*/ 0 w 1820"/>
                <a:gd name="T21" fmla="*/ 1220 h 1670"/>
                <a:gd name="T22" fmla="*/ 4 w 1820"/>
                <a:gd name="T23" fmla="*/ 1244 h 1670"/>
                <a:gd name="T24" fmla="*/ 20 w 1820"/>
                <a:gd name="T25" fmla="*/ 1284 h 1670"/>
                <a:gd name="T26" fmla="*/ 52 w 1820"/>
                <a:gd name="T27" fmla="*/ 1316 h 1670"/>
                <a:gd name="T28" fmla="*/ 92 w 1820"/>
                <a:gd name="T29" fmla="*/ 1334 h 1670"/>
                <a:gd name="T30" fmla="*/ 1010 w 1820"/>
                <a:gd name="T31" fmla="*/ 1336 h 1670"/>
                <a:gd name="T32" fmla="*/ 1384 w 1820"/>
                <a:gd name="T33" fmla="*/ 1648 h 1670"/>
                <a:gd name="T34" fmla="*/ 1416 w 1820"/>
                <a:gd name="T35" fmla="*/ 1668 h 1670"/>
                <a:gd name="T36" fmla="*/ 1434 w 1820"/>
                <a:gd name="T37" fmla="*/ 1670 h 1670"/>
                <a:gd name="T38" fmla="*/ 1442 w 1820"/>
                <a:gd name="T39" fmla="*/ 1664 h 1670"/>
                <a:gd name="T40" fmla="*/ 1448 w 1820"/>
                <a:gd name="T41" fmla="*/ 1648 h 1670"/>
                <a:gd name="T42" fmla="*/ 1444 w 1820"/>
                <a:gd name="T43" fmla="*/ 1610 h 1670"/>
                <a:gd name="T44" fmla="*/ 1370 w 1820"/>
                <a:gd name="T45" fmla="*/ 1338 h 1670"/>
                <a:gd name="T46" fmla="*/ 1704 w 1820"/>
                <a:gd name="T47" fmla="*/ 1336 h 1670"/>
                <a:gd name="T48" fmla="*/ 1728 w 1820"/>
                <a:gd name="T49" fmla="*/ 1334 h 1670"/>
                <a:gd name="T50" fmla="*/ 1768 w 1820"/>
                <a:gd name="T51" fmla="*/ 1316 h 1670"/>
                <a:gd name="T52" fmla="*/ 1800 w 1820"/>
                <a:gd name="T53" fmla="*/ 1284 h 1670"/>
                <a:gd name="T54" fmla="*/ 1818 w 1820"/>
                <a:gd name="T55" fmla="*/ 1244 h 1670"/>
                <a:gd name="T56" fmla="*/ 1820 w 1820"/>
                <a:gd name="T57" fmla="*/ 116 h 1670"/>
                <a:gd name="T58" fmla="*/ 1818 w 1820"/>
                <a:gd name="T59" fmla="*/ 92 h 1670"/>
                <a:gd name="T60" fmla="*/ 1800 w 1820"/>
                <a:gd name="T61" fmla="*/ 52 h 1670"/>
                <a:gd name="T62" fmla="*/ 1768 w 1820"/>
                <a:gd name="T63" fmla="*/ 20 h 1670"/>
                <a:gd name="T64" fmla="*/ 1728 w 1820"/>
                <a:gd name="T65" fmla="*/ 2 h 1670"/>
                <a:gd name="T66" fmla="*/ 1704 w 1820"/>
                <a:gd name="T67"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670">
                  <a:moveTo>
                    <a:pt x="1704" y="0"/>
                  </a:moveTo>
                  <a:lnTo>
                    <a:pt x="1112" y="0"/>
                  </a:lnTo>
                  <a:lnTo>
                    <a:pt x="1112" y="764"/>
                  </a:lnTo>
                  <a:lnTo>
                    <a:pt x="1112" y="764"/>
                  </a:lnTo>
                  <a:lnTo>
                    <a:pt x="1112" y="784"/>
                  </a:lnTo>
                  <a:lnTo>
                    <a:pt x="1108" y="804"/>
                  </a:lnTo>
                  <a:lnTo>
                    <a:pt x="1104" y="824"/>
                  </a:lnTo>
                  <a:lnTo>
                    <a:pt x="1098" y="842"/>
                  </a:lnTo>
                  <a:lnTo>
                    <a:pt x="1088" y="860"/>
                  </a:lnTo>
                  <a:lnTo>
                    <a:pt x="1078" y="876"/>
                  </a:lnTo>
                  <a:lnTo>
                    <a:pt x="1066" y="892"/>
                  </a:lnTo>
                  <a:lnTo>
                    <a:pt x="1054" y="906"/>
                  </a:lnTo>
                  <a:lnTo>
                    <a:pt x="1040" y="920"/>
                  </a:lnTo>
                  <a:lnTo>
                    <a:pt x="1024" y="930"/>
                  </a:lnTo>
                  <a:lnTo>
                    <a:pt x="1008" y="940"/>
                  </a:lnTo>
                  <a:lnTo>
                    <a:pt x="990" y="950"/>
                  </a:lnTo>
                  <a:lnTo>
                    <a:pt x="972" y="956"/>
                  </a:lnTo>
                  <a:lnTo>
                    <a:pt x="952" y="962"/>
                  </a:lnTo>
                  <a:lnTo>
                    <a:pt x="932" y="964"/>
                  </a:lnTo>
                  <a:lnTo>
                    <a:pt x="912" y="966"/>
                  </a:lnTo>
                  <a:lnTo>
                    <a:pt x="0" y="966"/>
                  </a:lnTo>
                  <a:lnTo>
                    <a:pt x="0" y="1220"/>
                  </a:lnTo>
                  <a:lnTo>
                    <a:pt x="0" y="1220"/>
                  </a:lnTo>
                  <a:lnTo>
                    <a:pt x="4" y="1244"/>
                  </a:lnTo>
                  <a:lnTo>
                    <a:pt x="10" y="1266"/>
                  </a:lnTo>
                  <a:lnTo>
                    <a:pt x="20" y="1284"/>
                  </a:lnTo>
                  <a:lnTo>
                    <a:pt x="34" y="1302"/>
                  </a:lnTo>
                  <a:lnTo>
                    <a:pt x="52" y="1316"/>
                  </a:lnTo>
                  <a:lnTo>
                    <a:pt x="72" y="1326"/>
                  </a:lnTo>
                  <a:lnTo>
                    <a:pt x="92" y="1334"/>
                  </a:lnTo>
                  <a:lnTo>
                    <a:pt x="116" y="1336"/>
                  </a:lnTo>
                  <a:lnTo>
                    <a:pt x="1010" y="1336"/>
                  </a:lnTo>
                  <a:lnTo>
                    <a:pt x="1384" y="1648"/>
                  </a:lnTo>
                  <a:lnTo>
                    <a:pt x="1384" y="1648"/>
                  </a:lnTo>
                  <a:lnTo>
                    <a:pt x="1402" y="1660"/>
                  </a:lnTo>
                  <a:lnTo>
                    <a:pt x="1416" y="1668"/>
                  </a:lnTo>
                  <a:lnTo>
                    <a:pt x="1428" y="1670"/>
                  </a:lnTo>
                  <a:lnTo>
                    <a:pt x="1434" y="1670"/>
                  </a:lnTo>
                  <a:lnTo>
                    <a:pt x="1438" y="1668"/>
                  </a:lnTo>
                  <a:lnTo>
                    <a:pt x="1442" y="1664"/>
                  </a:lnTo>
                  <a:lnTo>
                    <a:pt x="1444" y="1660"/>
                  </a:lnTo>
                  <a:lnTo>
                    <a:pt x="1448" y="1648"/>
                  </a:lnTo>
                  <a:lnTo>
                    <a:pt x="1448" y="1632"/>
                  </a:lnTo>
                  <a:lnTo>
                    <a:pt x="1444" y="1610"/>
                  </a:lnTo>
                  <a:lnTo>
                    <a:pt x="1370" y="1338"/>
                  </a:lnTo>
                  <a:lnTo>
                    <a:pt x="1370" y="1338"/>
                  </a:lnTo>
                  <a:lnTo>
                    <a:pt x="1370" y="1336"/>
                  </a:lnTo>
                  <a:lnTo>
                    <a:pt x="1704" y="1336"/>
                  </a:lnTo>
                  <a:lnTo>
                    <a:pt x="1704" y="1336"/>
                  </a:lnTo>
                  <a:lnTo>
                    <a:pt x="1728" y="1334"/>
                  </a:lnTo>
                  <a:lnTo>
                    <a:pt x="1750" y="1326"/>
                  </a:lnTo>
                  <a:lnTo>
                    <a:pt x="1768" y="1316"/>
                  </a:lnTo>
                  <a:lnTo>
                    <a:pt x="1786" y="1302"/>
                  </a:lnTo>
                  <a:lnTo>
                    <a:pt x="1800" y="1284"/>
                  </a:lnTo>
                  <a:lnTo>
                    <a:pt x="1810" y="1266"/>
                  </a:lnTo>
                  <a:lnTo>
                    <a:pt x="1818" y="1244"/>
                  </a:lnTo>
                  <a:lnTo>
                    <a:pt x="1820" y="1220"/>
                  </a:lnTo>
                  <a:lnTo>
                    <a:pt x="1820" y="116"/>
                  </a:lnTo>
                  <a:lnTo>
                    <a:pt x="1820" y="116"/>
                  </a:lnTo>
                  <a:lnTo>
                    <a:pt x="1818" y="92"/>
                  </a:lnTo>
                  <a:lnTo>
                    <a:pt x="1810" y="70"/>
                  </a:lnTo>
                  <a:lnTo>
                    <a:pt x="1800" y="52"/>
                  </a:lnTo>
                  <a:lnTo>
                    <a:pt x="1786" y="34"/>
                  </a:lnTo>
                  <a:lnTo>
                    <a:pt x="1768" y="20"/>
                  </a:lnTo>
                  <a:lnTo>
                    <a:pt x="1750" y="10"/>
                  </a:lnTo>
                  <a:lnTo>
                    <a:pt x="1728" y="2"/>
                  </a:lnTo>
                  <a:lnTo>
                    <a:pt x="1704" y="0"/>
                  </a:lnTo>
                  <a:lnTo>
                    <a:pt x="1704" y="0"/>
                  </a:lnTo>
                  <a:close/>
                </a:path>
              </a:pathLst>
            </a:custGeom>
            <a:grp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sp>
          <p:nvSpPr>
            <p:cNvPr id="130" name="Freeform 6"/>
            <p:cNvSpPr>
              <a:spLocks/>
            </p:cNvSpPr>
            <p:nvPr/>
          </p:nvSpPr>
          <p:spPr bwMode="auto">
            <a:xfrm>
              <a:off x="7070525" y="5339138"/>
              <a:ext cx="728881" cy="669544"/>
            </a:xfrm>
            <a:custGeom>
              <a:avLst/>
              <a:gdLst>
                <a:gd name="T0" fmla="*/ 116 w 1818"/>
                <a:gd name="T1" fmla="*/ 1334 h 1670"/>
                <a:gd name="T2" fmla="*/ 290 w 1818"/>
                <a:gd name="T3" fmla="*/ 1334 h 1670"/>
                <a:gd name="T4" fmla="*/ 290 w 1818"/>
                <a:gd name="T5" fmla="*/ 1334 h 1670"/>
                <a:gd name="T6" fmla="*/ 290 w 1818"/>
                <a:gd name="T7" fmla="*/ 1336 h 1670"/>
                <a:gd name="T8" fmla="*/ 218 w 1818"/>
                <a:gd name="T9" fmla="*/ 1610 h 1670"/>
                <a:gd name="T10" fmla="*/ 218 w 1818"/>
                <a:gd name="T11" fmla="*/ 1610 h 1670"/>
                <a:gd name="T12" fmla="*/ 214 w 1818"/>
                <a:gd name="T13" fmla="*/ 1624 h 1670"/>
                <a:gd name="T14" fmla="*/ 212 w 1818"/>
                <a:gd name="T15" fmla="*/ 1636 h 1670"/>
                <a:gd name="T16" fmla="*/ 212 w 1818"/>
                <a:gd name="T17" fmla="*/ 1646 h 1670"/>
                <a:gd name="T18" fmla="*/ 214 w 1818"/>
                <a:gd name="T19" fmla="*/ 1654 h 1670"/>
                <a:gd name="T20" fmla="*/ 216 w 1818"/>
                <a:gd name="T21" fmla="*/ 1660 h 1670"/>
                <a:gd name="T22" fmla="*/ 220 w 1818"/>
                <a:gd name="T23" fmla="*/ 1666 h 1670"/>
                <a:gd name="T24" fmla="*/ 226 w 1818"/>
                <a:gd name="T25" fmla="*/ 1668 h 1670"/>
                <a:gd name="T26" fmla="*/ 232 w 1818"/>
                <a:gd name="T27" fmla="*/ 1670 h 1670"/>
                <a:gd name="T28" fmla="*/ 232 w 1818"/>
                <a:gd name="T29" fmla="*/ 1670 h 1670"/>
                <a:gd name="T30" fmla="*/ 240 w 1818"/>
                <a:gd name="T31" fmla="*/ 1668 h 1670"/>
                <a:gd name="T32" fmla="*/ 252 w 1818"/>
                <a:gd name="T33" fmla="*/ 1664 h 1670"/>
                <a:gd name="T34" fmla="*/ 262 w 1818"/>
                <a:gd name="T35" fmla="*/ 1656 h 1670"/>
                <a:gd name="T36" fmla="*/ 276 w 1818"/>
                <a:gd name="T37" fmla="*/ 1646 h 1670"/>
                <a:gd name="T38" fmla="*/ 650 w 1818"/>
                <a:gd name="T39" fmla="*/ 1334 h 1670"/>
                <a:gd name="T40" fmla="*/ 792 w 1818"/>
                <a:gd name="T41" fmla="*/ 1334 h 1670"/>
                <a:gd name="T42" fmla="*/ 1704 w 1818"/>
                <a:gd name="T43" fmla="*/ 1334 h 1670"/>
                <a:gd name="T44" fmla="*/ 1704 w 1818"/>
                <a:gd name="T45" fmla="*/ 1334 h 1670"/>
                <a:gd name="T46" fmla="*/ 1726 w 1818"/>
                <a:gd name="T47" fmla="*/ 1332 h 1670"/>
                <a:gd name="T48" fmla="*/ 1748 w 1818"/>
                <a:gd name="T49" fmla="*/ 1326 h 1670"/>
                <a:gd name="T50" fmla="*/ 1768 w 1818"/>
                <a:gd name="T51" fmla="*/ 1316 h 1670"/>
                <a:gd name="T52" fmla="*/ 1784 w 1818"/>
                <a:gd name="T53" fmla="*/ 1300 h 1670"/>
                <a:gd name="T54" fmla="*/ 1798 w 1818"/>
                <a:gd name="T55" fmla="*/ 1284 h 1670"/>
                <a:gd name="T56" fmla="*/ 1810 w 1818"/>
                <a:gd name="T57" fmla="*/ 1264 h 1670"/>
                <a:gd name="T58" fmla="*/ 1816 w 1818"/>
                <a:gd name="T59" fmla="*/ 1242 h 1670"/>
                <a:gd name="T60" fmla="*/ 1818 w 1818"/>
                <a:gd name="T61" fmla="*/ 1220 h 1670"/>
                <a:gd name="T62" fmla="*/ 1818 w 1818"/>
                <a:gd name="T63" fmla="*/ 456 h 1670"/>
                <a:gd name="T64" fmla="*/ 1818 w 1818"/>
                <a:gd name="T65" fmla="*/ 114 h 1670"/>
                <a:gd name="T66" fmla="*/ 1818 w 1818"/>
                <a:gd name="T67" fmla="*/ 114 h 1670"/>
                <a:gd name="T68" fmla="*/ 1816 w 1818"/>
                <a:gd name="T69" fmla="*/ 92 h 1670"/>
                <a:gd name="T70" fmla="*/ 1810 w 1818"/>
                <a:gd name="T71" fmla="*/ 70 h 1670"/>
                <a:gd name="T72" fmla="*/ 1798 w 1818"/>
                <a:gd name="T73" fmla="*/ 50 h 1670"/>
                <a:gd name="T74" fmla="*/ 1784 w 1818"/>
                <a:gd name="T75" fmla="*/ 34 h 1670"/>
                <a:gd name="T76" fmla="*/ 1768 w 1818"/>
                <a:gd name="T77" fmla="*/ 20 h 1670"/>
                <a:gd name="T78" fmla="*/ 1748 w 1818"/>
                <a:gd name="T79" fmla="*/ 8 h 1670"/>
                <a:gd name="T80" fmla="*/ 1726 w 1818"/>
                <a:gd name="T81" fmla="*/ 2 h 1670"/>
                <a:gd name="T82" fmla="*/ 1704 w 1818"/>
                <a:gd name="T83" fmla="*/ 0 h 1670"/>
                <a:gd name="T84" fmla="*/ 116 w 1818"/>
                <a:gd name="T85" fmla="*/ 0 h 1670"/>
                <a:gd name="T86" fmla="*/ 116 w 1818"/>
                <a:gd name="T87" fmla="*/ 0 h 1670"/>
                <a:gd name="T88" fmla="*/ 92 w 1818"/>
                <a:gd name="T89" fmla="*/ 2 h 1670"/>
                <a:gd name="T90" fmla="*/ 70 w 1818"/>
                <a:gd name="T91" fmla="*/ 8 h 1670"/>
                <a:gd name="T92" fmla="*/ 50 w 1818"/>
                <a:gd name="T93" fmla="*/ 20 h 1670"/>
                <a:gd name="T94" fmla="*/ 34 w 1818"/>
                <a:gd name="T95" fmla="*/ 34 h 1670"/>
                <a:gd name="T96" fmla="*/ 20 w 1818"/>
                <a:gd name="T97" fmla="*/ 50 h 1670"/>
                <a:gd name="T98" fmla="*/ 8 w 1818"/>
                <a:gd name="T99" fmla="*/ 70 h 1670"/>
                <a:gd name="T100" fmla="*/ 2 w 1818"/>
                <a:gd name="T101" fmla="*/ 92 h 1670"/>
                <a:gd name="T102" fmla="*/ 0 w 1818"/>
                <a:gd name="T103" fmla="*/ 114 h 1670"/>
                <a:gd name="T104" fmla="*/ 0 w 1818"/>
                <a:gd name="T105" fmla="*/ 1220 h 1670"/>
                <a:gd name="T106" fmla="*/ 0 w 1818"/>
                <a:gd name="T107" fmla="*/ 1220 h 1670"/>
                <a:gd name="T108" fmla="*/ 2 w 1818"/>
                <a:gd name="T109" fmla="*/ 1242 h 1670"/>
                <a:gd name="T110" fmla="*/ 8 w 1818"/>
                <a:gd name="T111" fmla="*/ 1264 h 1670"/>
                <a:gd name="T112" fmla="*/ 20 w 1818"/>
                <a:gd name="T113" fmla="*/ 1284 h 1670"/>
                <a:gd name="T114" fmla="*/ 34 w 1818"/>
                <a:gd name="T115" fmla="*/ 1300 h 1670"/>
                <a:gd name="T116" fmla="*/ 50 w 1818"/>
                <a:gd name="T117" fmla="*/ 1316 h 1670"/>
                <a:gd name="T118" fmla="*/ 70 w 1818"/>
                <a:gd name="T119" fmla="*/ 1326 h 1670"/>
                <a:gd name="T120" fmla="*/ 92 w 1818"/>
                <a:gd name="T121" fmla="*/ 1332 h 1670"/>
                <a:gd name="T122" fmla="*/ 116 w 1818"/>
                <a:gd name="T123" fmla="*/ 1334 h 1670"/>
                <a:gd name="T124" fmla="*/ 116 w 1818"/>
                <a:gd name="T125" fmla="*/ 133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8" h="1670">
                  <a:moveTo>
                    <a:pt x="116" y="1334"/>
                  </a:moveTo>
                  <a:lnTo>
                    <a:pt x="290" y="1334"/>
                  </a:lnTo>
                  <a:lnTo>
                    <a:pt x="290" y="1334"/>
                  </a:lnTo>
                  <a:lnTo>
                    <a:pt x="290" y="1336"/>
                  </a:lnTo>
                  <a:lnTo>
                    <a:pt x="218" y="1610"/>
                  </a:lnTo>
                  <a:lnTo>
                    <a:pt x="218" y="1610"/>
                  </a:lnTo>
                  <a:lnTo>
                    <a:pt x="214" y="1624"/>
                  </a:lnTo>
                  <a:lnTo>
                    <a:pt x="212" y="1636"/>
                  </a:lnTo>
                  <a:lnTo>
                    <a:pt x="212" y="1646"/>
                  </a:lnTo>
                  <a:lnTo>
                    <a:pt x="214" y="1654"/>
                  </a:lnTo>
                  <a:lnTo>
                    <a:pt x="216" y="1660"/>
                  </a:lnTo>
                  <a:lnTo>
                    <a:pt x="220" y="1666"/>
                  </a:lnTo>
                  <a:lnTo>
                    <a:pt x="226" y="1668"/>
                  </a:lnTo>
                  <a:lnTo>
                    <a:pt x="232" y="1670"/>
                  </a:lnTo>
                  <a:lnTo>
                    <a:pt x="232" y="1670"/>
                  </a:lnTo>
                  <a:lnTo>
                    <a:pt x="240" y="1668"/>
                  </a:lnTo>
                  <a:lnTo>
                    <a:pt x="252" y="1664"/>
                  </a:lnTo>
                  <a:lnTo>
                    <a:pt x="262" y="1656"/>
                  </a:lnTo>
                  <a:lnTo>
                    <a:pt x="276" y="1646"/>
                  </a:lnTo>
                  <a:lnTo>
                    <a:pt x="650" y="1334"/>
                  </a:lnTo>
                  <a:lnTo>
                    <a:pt x="792" y="1334"/>
                  </a:lnTo>
                  <a:lnTo>
                    <a:pt x="1704" y="1334"/>
                  </a:lnTo>
                  <a:lnTo>
                    <a:pt x="1704" y="1334"/>
                  </a:lnTo>
                  <a:lnTo>
                    <a:pt x="1726" y="1332"/>
                  </a:lnTo>
                  <a:lnTo>
                    <a:pt x="1748" y="1326"/>
                  </a:lnTo>
                  <a:lnTo>
                    <a:pt x="1768" y="1316"/>
                  </a:lnTo>
                  <a:lnTo>
                    <a:pt x="1784" y="1300"/>
                  </a:lnTo>
                  <a:lnTo>
                    <a:pt x="1798" y="1284"/>
                  </a:lnTo>
                  <a:lnTo>
                    <a:pt x="1810" y="1264"/>
                  </a:lnTo>
                  <a:lnTo>
                    <a:pt x="1816" y="1242"/>
                  </a:lnTo>
                  <a:lnTo>
                    <a:pt x="1818" y="1220"/>
                  </a:lnTo>
                  <a:lnTo>
                    <a:pt x="1818" y="456"/>
                  </a:lnTo>
                  <a:lnTo>
                    <a:pt x="1818" y="114"/>
                  </a:lnTo>
                  <a:lnTo>
                    <a:pt x="1818" y="114"/>
                  </a:lnTo>
                  <a:lnTo>
                    <a:pt x="1816" y="92"/>
                  </a:lnTo>
                  <a:lnTo>
                    <a:pt x="1810" y="70"/>
                  </a:lnTo>
                  <a:lnTo>
                    <a:pt x="1798" y="50"/>
                  </a:lnTo>
                  <a:lnTo>
                    <a:pt x="1784" y="34"/>
                  </a:lnTo>
                  <a:lnTo>
                    <a:pt x="1768" y="20"/>
                  </a:lnTo>
                  <a:lnTo>
                    <a:pt x="1748" y="8"/>
                  </a:lnTo>
                  <a:lnTo>
                    <a:pt x="1726" y="2"/>
                  </a:lnTo>
                  <a:lnTo>
                    <a:pt x="1704" y="0"/>
                  </a:lnTo>
                  <a:lnTo>
                    <a:pt x="116" y="0"/>
                  </a:lnTo>
                  <a:lnTo>
                    <a:pt x="116" y="0"/>
                  </a:lnTo>
                  <a:lnTo>
                    <a:pt x="92" y="2"/>
                  </a:lnTo>
                  <a:lnTo>
                    <a:pt x="70" y="8"/>
                  </a:lnTo>
                  <a:lnTo>
                    <a:pt x="50" y="20"/>
                  </a:lnTo>
                  <a:lnTo>
                    <a:pt x="34" y="34"/>
                  </a:lnTo>
                  <a:lnTo>
                    <a:pt x="20" y="50"/>
                  </a:lnTo>
                  <a:lnTo>
                    <a:pt x="8" y="70"/>
                  </a:lnTo>
                  <a:lnTo>
                    <a:pt x="2" y="92"/>
                  </a:lnTo>
                  <a:lnTo>
                    <a:pt x="0" y="114"/>
                  </a:lnTo>
                  <a:lnTo>
                    <a:pt x="0" y="1220"/>
                  </a:lnTo>
                  <a:lnTo>
                    <a:pt x="0" y="1220"/>
                  </a:lnTo>
                  <a:lnTo>
                    <a:pt x="2" y="1242"/>
                  </a:lnTo>
                  <a:lnTo>
                    <a:pt x="8" y="1264"/>
                  </a:lnTo>
                  <a:lnTo>
                    <a:pt x="20" y="1284"/>
                  </a:lnTo>
                  <a:lnTo>
                    <a:pt x="34" y="1300"/>
                  </a:lnTo>
                  <a:lnTo>
                    <a:pt x="50" y="1316"/>
                  </a:lnTo>
                  <a:lnTo>
                    <a:pt x="70" y="1326"/>
                  </a:lnTo>
                  <a:lnTo>
                    <a:pt x="92" y="1332"/>
                  </a:lnTo>
                  <a:lnTo>
                    <a:pt x="116" y="1334"/>
                  </a:lnTo>
                  <a:lnTo>
                    <a:pt x="116" y="1334"/>
                  </a:lnTo>
                  <a:close/>
                </a:path>
              </a:pathLst>
            </a:custGeom>
            <a:grpFill/>
            <a:ln>
              <a:noFill/>
            </a:ln>
          </p:spPr>
          <p:txBody>
            <a:bodyPr vert="horz" wrap="square" lIns="91427" tIns="45713" rIns="91427" bIns="45713" numCol="1" anchor="t" anchorCtr="0" compatLnSpc="1">
              <a:prstTxWarp prst="textNoShape">
                <a:avLst/>
              </a:prstTxWarp>
            </a:bodyPr>
            <a:lstStyle/>
            <a:p>
              <a:pPr defTabSz="914278"/>
              <a:endParaRPr lang="en-US" dirty="0">
                <a:solidFill>
                  <a:srgbClr val="292929"/>
                </a:solidFill>
              </a:endParaRPr>
            </a:p>
          </p:txBody>
        </p:sp>
      </p:grpSp>
    </p:spTree>
    <p:extLst>
      <p:ext uri="{BB962C8B-B14F-4D97-AF65-F5344CB8AC3E}">
        <p14:creationId xmlns:p14="http://schemas.microsoft.com/office/powerpoint/2010/main" val="3443654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139">
            <a:extLst>
              <a:ext uri="{FF2B5EF4-FFF2-40B4-BE49-F238E27FC236}">
                <a16:creationId xmlns:a16="http://schemas.microsoft.com/office/drawing/2014/main" id="{9E4091B0-A4AC-489A-A445-81947AF288A3}"/>
              </a:ext>
            </a:extLst>
          </p:cNvPr>
          <p:cNvGrpSpPr>
            <a:grpSpLocks noChangeAspect="1"/>
          </p:cNvGrpSpPr>
          <p:nvPr/>
        </p:nvGrpSpPr>
        <p:grpSpPr>
          <a:xfrm>
            <a:off x="3479800" y="977069"/>
            <a:ext cx="948579" cy="687415"/>
            <a:chOff x="689910" y="4654336"/>
            <a:chExt cx="302278" cy="205637"/>
          </a:xfrm>
          <a:solidFill>
            <a:srgbClr val="00A6EA"/>
          </a:solidFill>
        </p:grpSpPr>
        <p:grpSp>
          <p:nvGrpSpPr>
            <p:cNvPr id="27" name="Group 140">
              <a:extLst>
                <a:ext uri="{FF2B5EF4-FFF2-40B4-BE49-F238E27FC236}">
                  <a16:creationId xmlns:a16="http://schemas.microsoft.com/office/drawing/2014/main" id="{AF5B825F-D2F0-442D-89E7-4882B551808A}"/>
                </a:ext>
              </a:extLst>
            </p:cNvPr>
            <p:cNvGrpSpPr/>
            <p:nvPr/>
          </p:nvGrpSpPr>
          <p:grpSpPr>
            <a:xfrm>
              <a:off x="689910" y="4654336"/>
              <a:ext cx="242678" cy="175179"/>
              <a:chOff x="673036" y="4654336"/>
              <a:chExt cx="242678" cy="175179"/>
            </a:xfrm>
            <a:grpFill/>
          </p:grpSpPr>
          <p:sp>
            <p:nvSpPr>
              <p:cNvPr id="29" name="Rectangle 2050">
                <a:extLst>
                  <a:ext uri="{FF2B5EF4-FFF2-40B4-BE49-F238E27FC236}">
                    <a16:creationId xmlns:a16="http://schemas.microsoft.com/office/drawing/2014/main" id="{70951EB6-BB8D-499A-B276-CA444F523151}"/>
                  </a:ext>
                </a:extLst>
              </p:cNvPr>
              <p:cNvSpPr>
                <a:spLocks noChangeArrowheads="1"/>
              </p:cNvSpPr>
              <p:nvPr/>
            </p:nvSpPr>
            <p:spPr bwMode="auto">
              <a:xfrm>
                <a:off x="787142" y="4794961"/>
                <a:ext cx="14464" cy="30536"/>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0" name="Rectangle 2051">
                <a:extLst>
                  <a:ext uri="{FF2B5EF4-FFF2-40B4-BE49-F238E27FC236}">
                    <a16:creationId xmlns:a16="http://schemas.microsoft.com/office/drawing/2014/main" id="{852670D5-9755-4FCB-80BE-F78F5B17DF74}"/>
                  </a:ext>
                </a:extLst>
              </p:cNvPr>
              <p:cNvSpPr>
                <a:spLocks noChangeArrowheads="1"/>
              </p:cNvSpPr>
              <p:nvPr/>
            </p:nvSpPr>
            <p:spPr bwMode="auto">
              <a:xfrm>
                <a:off x="756607" y="4814247"/>
                <a:ext cx="75536"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1" name="Freeform 2052">
                <a:extLst>
                  <a:ext uri="{FF2B5EF4-FFF2-40B4-BE49-F238E27FC236}">
                    <a16:creationId xmlns:a16="http://schemas.microsoft.com/office/drawing/2014/main" id="{071FD3B8-4C16-43ED-8B7E-C673644074F5}"/>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2" name="Rectangle 2053">
                <a:extLst>
                  <a:ext uri="{FF2B5EF4-FFF2-40B4-BE49-F238E27FC236}">
                    <a16:creationId xmlns:a16="http://schemas.microsoft.com/office/drawing/2014/main" id="{9D2B9FB2-C850-41EB-BE2A-1C1CE702C70A}"/>
                  </a:ext>
                </a:extLst>
              </p:cNvPr>
              <p:cNvSpPr>
                <a:spLocks noChangeArrowheads="1"/>
              </p:cNvSpPr>
              <p:nvPr/>
            </p:nvSpPr>
            <p:spPr bwMode="auto">
              <a:xfrm>
                <a:off x="726071"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3" name="Rectangle 2054">
                <a:extLst>
                  <a:ext uri="{FF2B5EF4-FFF2-40B4-BE49-F238E27FC236}">
                    <a16:creationId xmlns:a16="http://schemas.microsoft.com/office/drawing/2014/main" id="{A49BB400-1950-48DE-A93E-25FAC1EA11E1}"/>
                  </a:ext>
                </a:extLst>
              </p:cNvPr>
              <p:cNvSpPr>
                <a:spLocks noChangeArrowheads="1"/>
              </p:cNvSpPr>
              <p:nvPr/>
            </p:nvSpPr>
            <p:spPr bwMode="auto">
              <a:xfrm>
                <a:off x="726071"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4" name="Rectangle 2055">
                <a:extLst>
                  <a:ext uri="{FF2B5EF4-FFF2-40B4-BE49-F238E27FC236}">
                    <a16:creationId xmlns:a16="http://schemas.microsoft.com/office/drawing/2014/main" id="{C1B827EE-AAA7-4A06-8229-750A33CFBA58}"/>
                  </a:ext>
                </a:extLst>
              </p:cNvPr>
              <p:cNvSpPr>
                <a:spLocks noChangeArrowheads="1"/>
              </p:cNvSpPr>
              <p:nvPr/>
            </p:nvSpPr>
            <p:spPr bwMode="auto">
              <a:xfrm>
                <a:off x="756607"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5" name="Rectangle 2056">
                <a:extLst>
                  <a:ext uri="{FF2B5EF4-FFF2-40B4-BE49-F238E27FC236}">
                    <a16:creationId xmlns:a16="http://schemas.microsoft.com/office/drawing/2014/main" id="{072395D7-D7BD-4D5A-8878-AE9DD2A3A3F9}"/>
                  </a:ext>
                </a:extLst>
              </p:cNvPr>
              <p:cNvSpPr>
                <a:spLocks noChangeArrowheads="1"/>
              </p:cNvSpPr>
              <p:nvPr/>
            </p:nvSpPr>
            <p:spPr bwMode="auto">
              <a:xfrm>
                <a:off x="756607"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6" name="Rectangle 2057">
                <a:extLst>
                  <a:ext uri="{FF2B5EF4-FFF2-40B4-BE49-F238E27FC236}">
                    <a16:creationId xmlns:a16="http://schemas.microsoft.com/office/drawing/2014/main" id="{E57C5E65-A021-4314-BB86-B0CFE771BA9E}"/>
                  </a:ext>
                </a:extLst>
              </p:cNvPr>
              <p:cNvSpPr>
                <a:spLocks noChangeArrowheads="1"/>
              </p:cNvSpPr>
              <p:nvPr/>
            </p:nvSpPr>
            <p:spPr bwMode="auto">
              <a:xfrm>
                <a:off x="787142" y="4737908"/>
                <a:ext cx="14464"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7" name="Rectangle 2058">
                <a:extLst>
                  <a:ext uri="{FF2B5EF4-FFF2-40B4-BE49-F238E27FC236}">
                    <a16:creationId xmlns:a16="http://schemas.microsoft.com/office/drawing/2014/main" id="{3FA087B9-6540-4DF8-AB11-21F35E78B9F1}"/>
                  </a:ext>
                </a:extLst>
              </p:cNvPr>
              <p:cNvSpPr>
                <a:spLocks noChangeArrowheads="1"/>
              </p:cNvSpPr>
              <p:nvPr/>
            </p:nvSpPr>
            <p:spPr bwMode="auto">
              <a:xfrm>
                <a:off x="787142" y="4707372"/>
                <a:ext cx="14464"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8" name="Rectangle 2059">
                <a:extLst>
                  <a:ext uri="{FF2B5EF4-FFF2-40B4-BE49-F238E27FC236}">
                    <a16:creationId xmlns:a16="http://schemas.microsoft.com/office/drawing/2014/main" id="{69E2CB52-C6D6-4BAB-888C-B1E69B53ACA6}"/>
                  </a:ext>
                </a:extLst>
              </p:cNvPr>
              <p:cNvSpPr>
                <a:spLocks noChangeArrowheads="1"/>
              </p:cNvSpPr>
              <p:nvPr/>
            </p:nvSpPr>
            <p:spPr bwMode="auto">
              <a:xfrm>
                <a:off x="816875" y="4737908"/>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39" name="Rectangle 2060">
                <a:extLst>
                  <a:ext uri="{FF2B5EF4-FFF2-40B4-BE49-F238E27FC236}">
                    <a16:creationId xmlns:a16="http://schemas.microsoft.com/office/drawing/2014/main" id="{34180F4E-5DFA-4E22-BEE6-749A99EB2428}"/>
                  </a:ext>
                </a:extLst>
              </p:cNvPr>
              <p:cNvSpPr>
                <a:spLocks noChangeArrowheads="1"/>
              </p:cNvSpPr>
              <p:nvPr/>
            </p:nvSpPr>
            <p:spPr bwMode="auto">
              <a:xfrm>
                <a:off x="816875"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0" name="Rectangle 2061">
                <a:extLst>
                  <a:ext uri="{FF2B5EF4-FFF2-40B4-BE49-F238E27FC236}">
                    <a16:creationId xmlns:a16="http://schemas.microsoft.com/office/drawing/2014/main" id="{909A4F82-4040-4AC6-94F6-E935F55D6E2E}"/>
                  </a:ext>
                </a:extLst>
              </p:cNvPr>
              <p:cNvSpPr>
                <a:spLocks noChangeArrowheads="1"/>
              </p:cNvSpPr>
              <p:nvPr/>
            </p:nvSpPr>
            <p:spPr bwMode="auto">
              <a:xfrm>
                <a:off x="847410" y="4707372"/>
                <a:ext cx="15268" cy="15268"/>
              </a:xfrm>
              <a:prstGeom prst="rect">
                <a:avLst/>
              </a:pr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grpSp>
        <p:sp>
          <p:nvSpPr>
            <p:cNvPr id="28" name="Freeform 5">
              <a:extLst>
                <a:ext uri="{FF2B5EF4-FFF2-40B4-BE49-F238E27FC236}">
                  <a16:creationId xmlns:a16="http://schemas.microsoft.com/office/drawing/2014/main" id="{D3F6B6BB-87FD-4335-A30A-249FCBC968E9}"/>
                </a:ext>
              </a:extLst>
            </p:cNvPr>
            <p:cNvSpPr>
              <a:spLocks noEditPoints="1"/>
            </p:cNvSpPr>
            <p:nvPr/>
          </p:nvSpPr>
          <p:spPr bwMode="auto">
            <a:xfrm>
              <a:off x="854075" y="4720273"/>
              <a:ext cx="138113" cy="139700"/>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2040" kern="0" dirty="0">
                <a:solidFill>
                  <a:sysClr val="windowText" lastClr="000000"/>
                </a:solidFill>
                <a:latin typeface="Segoe UI"/>
              </a:endParaRPr>
            </a:p>
          </p:txBody>
        </p:sp>
      </p:grpSp>
      <p:sp>
        <p:nvSpPr>
          <p:cNvPr id="41" name="Freeform 122">
            <a:extLst>
              <a:ext uri="{FF2B5EF4-FFF2-40B4-BE49-F238E27FC236}">
                <a16:creationId xmlns:a16="http://schemas.microsoft.com/office/drawing/2014/main" id="{BFE16DB6-4374-4A9F-8DD3-677F320F4AA4}"/>
              </a:ext>
            </a:extLst>
          </p:cNvPr>
          <p:cNvSpPr>
            <a:spLocks noChangeAspect="1" noEditPoints="1"/>
          </p:cNvSpPr>
          <p:nvPr/>
        </p:nvSpPr>
        <p:spPr bwMode="auto">
          <a:xfrm>
            <a:off x="5704731" y="904844"/>
            <a:ext cx="871937" cy="839510"/>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A6EA"/>
          </a:solidFill>
          <a:ln>
            <a:noFill/>
          </a:ln>
        </p:spPr>
        <p:txBody>
          <a:bodyPr vert="horz" wrap="square" lIns="89606" tIns="44804" rIns="89606" bIns="44804"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2" name="Freeform 24">
            <a:extLst>
              <a:ext uri="{FF2B5EF4-FFF2-40B4-BE49-F238E27FC236}">
                <a16:creationId xmlns:a16="http://schemas.microsoft.com/office/drawing/2014/main" id="{8A23BA4F-0B7F-4B5B-B308-D157A6A6A682}"/>
              </a:ext>
            </a:extLst>
          </p:cNvPr>
          <p:cNvSpPr>
            <a:spLocks noChangeAspect="1" noEditPoints="1"/>
          </p:cNvSpPr>
          <p:nvPr/>
        </p:nvSpPr>
        <p:spPr bwMode="auto">
          <a:xfrm>
            <a:off x="8057810" y="996786"/>
            <a:ext cx="736873" cy="777308"/>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rgbClr val="00A6EA"/>
          </a:solidFill>
          <a:ln>
            <a:noFill/>
          </a:ln>
        </p:spPr>
        <p:txBody>
          <a:bodyPr vert="horz" wrap="square" lIns="89606" tIns="44804" rIns="89606" bIns="44804" numCol="1" anchor="t" anchorCtr="0" compatLnSpc="1">
            <a:prstTxWarp prst="textNoShape">
              <a:avLst/>
            </a:prstTxWarp>
          </a:bodyPr>
          <a:lstStyle/>
          <a:p>
            <a:pPr defTabSz="914224">
              <a:defRPr/>
            </a:pPr>
            <a:endParaRPr lang="en-US" sz="2040" kern="0" dirty="0">
              <a:solidFill>
                <a:sysClr val="windowText" lastClr="000000"/>
              </a:solidFill>
              <a:latin typeface="Segoe UI"/>
            </a:endParaRPr>
          </a:p>
        </p:txBody>
      </p:sp>
      <p:grpSp>
        <p:nvGrpSpPr>
          <p:cNvPr id="43" name="Group 180">
            <a:extLst>
              <a:ext uri="{FF2B5EF4-FFF2-40B4-BE49-F238E27FC236}">
                <a16:creationId xmlns:a16="http://schemas.microsoft.com/office/drawing/2014/main" id="{3C90CF6D-6DB5-47F3-9DDF-2B896F2441F0}"/>
              </a:ext>
            </a:extLst>
          </p:cNvPr>
          <p:cNvGrpSpPr/>
          <p:nvPr/>
        </p:nvGrpSpPr>
        <p:grpSpPr>
          <a:xfrm>
            <a:off x="10251378" y="1053502"/>
            <a:ext cx="939446" cy="763148"/>
            <a:chOff x="3354388" y="3827463"/>
            <a:chExt cx="285750" cy="277813"/>
          </a:xfrm>
          <a:solidFill>
            <a:srgbClr val="00A6EA"/>
          </a:solidFill>
        </p:grpSpPr>
        <p:sp>
          <p:nvSpPr>
            <p:cNvPr id="44" name="Freeform 136">
              <a:extLst>
                <a:ext uri="{FF2B5EF4-FFF2-40B4-BE49-F238E27FC236}">
                  <a16:creationId xmlns:a16="http://schemas.microsoft.com/office/drawing/2014/main" id="{7BA55708-1CDE-4F8F-8409-187AF930503E}"/>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grpFill/>
            <a:ln w="38100" cap="rnd">
              <a:solidFill>
                <a:srgbClr val="E21B81"/>
              </a:solidFill>
              <a:prstDash val="solid"/>
              <a:round/>
              <a:headEnd/>
              <a:tailEnd/>
            </a:ln>
          </p:spPr>
          <p:txBody>
            <a:bodyPr vert="horz" wrap="square" lIns="91414" tIns="45706" rIns="91414" bIns="45706"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sp>
          <p:nvSpPr>
            <p:cNvPr id="45" name="Freeform 137">
              <a:extLst>
                <a:ext uri="{FF2B5EF4-FFF2-40B4-BE49-F238E27FC236}">
                  <a16:creationId xmlns:a16="http://schemas.microsoft.com/office/drawing/2014/main" id="{293F29FC-F1A6-4F01-9D01-D761BEB17C24}"/>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grpFill/>
            <a:ln w="38100" cap="rnd">
              <a:solidFill>
                <a:srgbClr val="E21B81"/>
              </a:solidFill>
              <a:prstDash val="solid"/>
              <a:round/>
              <a:headEnd/>
              <a:tailEnd/>
            </a:ln>
          </p:spPr>
          <p:txBody>
            <a:bodyPr vert="horz" wrap="square" lIns="91414" tIns="45706" rIns="91414" bIns="45706" numCol="1" anchor="t" anchorCtr="0" compatLnSpc="1">
              <a:prstTxWarp prst="textNoShape">
                <a:avLst/>
              </a:prstTxWarp>
            </a:bodyPr>
            <a:lstStyle/>
            <a:p>
              <a:pPr defTabSz="914224">
                <a:defRPr/>
              </a:pPr>
              <a:endParaRPr lang="en-US" sz="2040" kern="0">
                <a:solidFill>
                  <a:sysClr val="windowText" lastClr="000000"/>
                </a:solidFill>
                <a:latin typeface="Segoe UI"/>
              </a:endParaRPr>
            </a:p>
          </p:txBody>
        </p:sp>
      </p:grpSp>
      <p:grpSp>
        <p:nvGrpSpPr>
          <p:cNvPr id="46" name="Group 181">
            <a:extLst>
              <a:ext uri="{FF2B5EF4-FFF2-40B4-BE49-F238E27FC236}">
                <a16:creationId xmlns:a16="http://schemas.microsoft.com/office/drawing/2014/main" id="{ADE58481-88A9-4940-87AE-EAA6F6D8B46F}"/>
              </a:ext>
            </a:extLst>
          </p:cNvPr>
          <p:cNvGrpSpPr/>
          <p:nvPr/>
        </p:nvGrpSpPr>
        <p:grpSpPr>
          <a:xfrm>
            <a:off x="10723658" y="1458968"/>
            <a:ext cx="375005" cy="57773"/>
            <a:chOff x="9636521" y="1784291"/>
            <a:chExt cx="415679" cy="76644"/>
          </a:xfrm>
          <a:solidFill>
            <a:srgbClr val="00A6EA"/>
          </a:solidFill>
        </p:grpSpPr>
        <p:sp>
          <p:nvSpPr>
            <p:cNvPr id="47" name="Oval 182">
              <a:extLst>
                <a:ext uri="{FF2B5EF4-FFF2-40B4-BE49-F238E27FC236}">
                  <a16:creationId xmlns:a16="http://schemas.microsoft.com/office/drawing/2014/main" id="{E35D1369-DCE6-4CBA-BC6B-2FA847A2125F}"/>
                </a:ext>
              </a:extLst>
            </p:cNvPr>
            <p:cNvSpPr/>
            <p:nvPr/>
          </p:nvSpPr>
          <p:spPr bwMode="auto">
            <a:xfrm>
              <a:off x="9636521"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183">
              <a:extLst>
                <a:ext uri="{FF2B5EF4-FFF2-40B4-BE49-F238E27FC236}">
                  <a16:creationId xmlns:a16="http://schemas.microsoft.com/office/drawing/2014/main" id="{38FAB606-22CD-468C-A063-19BEF413A667}"/>
                </a:ext>
              </a:extLst>
            </p:cNvPr>
            <p:cNvSpPr/>
            <p:nvPr/>
          </p:nvSpPr>
          <p:spPr bwMode="auto">
            <a:xfrm>
              <a:off x="9806039"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184">
              <a:extLst>
                <a:ext uri="{FF2B5EF4-FFF2-40B4-BE49-F238E27FC236}">
                  <a16:creationId xmlns:a16="http://schemas.microsoft.com/office/drawing/2014/main" id="{8EAF3291-6EA5-4BB8-85F0-4E19601163C1}"/>
                </a:ext>
              </a:extLst>
            </p:cNvPr>
            <p:cNvSpPr/>
            <p:nvPr/>
          </p:nvSpPr>
          <p:spPr bwMode="auto">
            <a:xfrm>
              <a:off x="9975556" y="1784291"/>
              <a:ext cx="76644" cy="76644"/>
            </a:xfrm>
            <a:prstGeom prst="ellipse">
              <a:avLst/>
            </a:pr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0" name="Picture 1"/>
          <p:cNvPicPr>
            <a:picLocks noChangeAspect="1"/>
          </p:cNvPicPr>
          <p:nvPr/>
        </p:nvPicPr>
        <p:blipFill>
          <a:blip r:embed="rId2"/>
          <a:stretch>
            <a:fillRect/>
          </a:stretch>
        </p:blipFill>
        <p:spPr>
          <a:xfrm>
            <a:off x="4449629" y="4809874"/>
            <a:ext cx="2615411" cy="1731414"/>
          </a:xfrm>
          <a:prstGeom prst="rect">
            <a:avLst/>
          </a:prstGeom>
        </p:spPr>
      </p:pic>
      <p:pic>
        <p:nvPicPr>
          <p:cNvPr id="51" name="Picture 2"/>
          <p:cNvPicPr>
            <a:picLocks noChangeAspect="1"/>
          </p:cNvPicPr>
          <p:nvPr/>
        </p:nvPicPr>
        <p:blipFill>
          <a:blip r:embed="rId3"/>
          <a:stretch>
            <a:fillRect/>
          </a:stretch>
        </p:blipFill>
        <p:spPr>
          <a:xfrm>
            <a:off x="8495059" y="4636123"/>
            <a:ext cx="2530059" cy="2078916"/>
          </a:xfrm>
          <a:prstGeom prst="rect">
            <a:avLst/>
          </a:prstGeom>
        </p:spPr>
      </p:pic>
      <p:pic>
        <p:nvPicPr>
          <p:cNvPr id="52" name="Picture 54"/>
          <p:cNvPicPr>
            <a:picLocks noChangeAspect="1"/>
          </p:cNvPicPr>
          <p:nvPr/>
        </p:nvPicPr>
        <p:blipFill>
          <a:blip r:embed="rId4"/>
          <a:stretch>
            <a:fillRect/>
          </a:stretch>
        </p:blipFill>
        <p:spPr>
          <a:xfrm>
            <a:off x="3022070" y="4258398"/>
            <a:ext cx="992299" cy="2073531"/>
          </a:xfrm>
          <a:prstGeom prst="rect">
            <a:avLst/>
          </a:prstGeom>
        </p:spPr>
      </p:pic>
      <p:pic>
        <p:nvPicPr>
          <p:cNvPr id="53" name="Picture 106"/>
          <p:cNvPicPr>
            <a:picLocks noChangeAspect="1"/>
          </p:cNvPicPr>
          <p:nvPr/>
        </p:nvPicPr>
        <p:blipFill>
          <a:blip r:embed="rId5"/>
          <a:stretch>
            <a:fillRect/>
          </a:stretch>
        </p:blipFill>
        <p:spPr>
          <a:xfrm>
            <a:off x="-267227" y="3898505"/>
            <a:ext cx="2433424" cy="2433424"/>
          </a:xfrm>
          <a:prstGeom prst="rect">
            <a:avLst/>
          </a:prstGeom>
        </p:spPr>
      </p:pic>
      <p:pic>
        <p:nvPicPr>
          <p:cNvPr id="54" name="Picture 107"/>
          <p:cNvPicPr>
            <a:picLocks noChangeAspect="1"/>
          </p:cNvPicPr>
          <p:nvPr/>
        </p:nvPicPr>
        <p:blipFill>
          <a:blip r:embed="rId6"/>
          <a:stretch>
            <a:fillRect/>
          </a:stretch>
        </p:blipFill>
        <p:spPr>
          <a:xfrm>
            <a:off x="657156" y="4636123"/>
            <a:ext cx="584659" cy="1591570"/>
          </a:xfrm>
          <a:prstGeom prst="rect">
            <a:avLst/>
          </a:prstGeom>
        </p:spPr>
      </p:pic>
      <p:pic>
        <p:nvPicPr>
          <p:cNvPr id="55" name="Picture 84"/>
          <p:cNvPicPr>
            <a:picLocks noChangeAspect="1"/>
          </p:cNvPicPr>
          <p:nvPr/>
        </p:nvPicPr>
        <p:blipFill>
          <a:blip r:embed="rId7"/>
          <a:stretch>
            <a:fillRect/>
          </a:stretch>
        </p:blipFill>
        <p:spPr>
          <a:xfrm>
            <a:off x="2075097" y="4496865"/>
            <a:ext cx="1054515" cy="1835064"/>
          </a:xfrm>
          <a:prstGeom prst="rect">
            <a:avLst/>
          </a:prstGeom>
        </p:spPr>
      </p:pic>
      <p:pic>
        <p:nvPicPr>
          <p:cNvPr id="56" name="Picture 66"/>
          <p:cNvPicPr>
            <a:picLocks noChangeAspect="1"/>
          </p:cNvPicPr>
          <p:nvPr/>
        </p:nvPicPr>
        <p:blipFill>
          <a:blip r:embed="rId8"/>
          <a:stretch>
            <a:fillRect/>
          </a:stretch>
        </p:blipFill>
        <p:spPr>
          <a:xfrm>
            <a:off x="5651070" y="3261524"/>
            <a:ext cx="747734" cy="1398614"/>
          </a:xfrm>
          <a:prstGeom prst="rect">
            <a:avLst/>
          </a:prstGeom>
        </p:spPr>
      </p:pic>
    </p:spTree>
    <p:extLst>
      <p:ext uri="{BB962C8B-B14F-4D97-AF65-F5344CB8AC3E}">
        <p14:creationId xmlns:p14="http://schemas.microsoft.com/office/powerpoint/2010/main" val="22598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5"/>
          <p:cNvGrpSpPr/>
          <p:nvPr/>
        </p:nvGrpSpPr>
        <p:grpSpPr>
          <a:xfrm>
            <a:off x="10500413" y="143343"/>
            <a:ext cx="1305178" cy="2480513"/>
            <a:chOff x="9357275" y="4430630"/>
            <a:chExt cx="1141474" cy="2394417"/>
          </a:xfrm>
        </p:grpSpPr>
        <p:pic>
          <p:nvPicPr>
            <p:cNvPr id="3"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357275" y="4430630"/>
              <a:ext cx="1141474" cy="23944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7"/>
            <p:cNvPicPr>
              <a:picLocks noChangeAspect="1"/>
            </p:cNvPicPr>
            <p:nvPr/>
          </p:nvPicPr>
          <p:blipFill>
            <a:blip r:embed="rId3"/>
            <a:stretch>
              <a:fillRect/>
            </a:stretch>
          </p:blipFill>
          <p:spPr>
            <a:xfrm>
              <a:off x="9416528" y="4712577"/>
              <a:ext cx="1005016" cy="1857161"/>
            </a:xfrm>
            <a:prstGeom prst="rect">
              <a:avLst/>
            </a:prstGeom>
          </p:spPr>
        </p:pic>
      </p:grpSp>
      <p:grpSp>
        <p:nvGrpSpPr>
          <p:cNvPr id="5" name="Group 7"/>
          <p:cNvGrpSpPr/>
          <p:nvPr/>
        </p:nvGrpSpPr>
        <p:grpSpPr>
          <a:xfrm>
            <a:off x="9107909" y="146097"/>
            <a:ext cx="1292969" cy="2490638"/>
            <a:chOff x="9507279" y="3200429"/>
            <a:chExt cx="1732499" cy="3634182"/>
          </a:xfrm>
        </p:grpSpPr>
        <p:pic>
          <p:nvPicPr>
            <p:cNvPr id="6"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07279" y="3200429"/>
              <a:ext cx="1732499" cy="36341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38258" t="12897" r="38426" b="12019"/>
            <a:stretch/>
          </p:blipFill>
          <p:spPr>
            <a:xfrm>
              <a:off x="9611213" y="3631714"/>
              <a:ext cx="1538630" cy="2789110"/>
            </a:xfrm>
            <a:prstGeom prst="rect">
              <a:avLst/>
            </a:prstGeom>
          </p:spPr>
        </p:pic>
      </p:grpSp>
      <p:pic>
        <p:nvPicPr>
          <p:cNvPr id="8" name="Picture 8" descr="http://store.storeimages.cdn-apple.com/4587/as-images.apple.com/is/image/AppleInc/aos/published/images/i/ph/iphone6/plus/iphone6-plus-box-silver-2014?wid=478&amp;hei=595&amp;fmt=jpeg&amp;qlt=95&amp;op_sharpen=0&amp;resMode=bicub&amp;op_usm=0.5,0.5,0,0&amp;iccEmbed=0&amp;layer=comp&amp;.v=141152074726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715405" y="146097"/>
            <a:ext cx="1292969" cy="24906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509" y="-462221"/>
            <a:ext cx="7064007" cy="6190647"/>
          </a:xfrm>
          <a:prstGeom prst="rect">
            <a:avLst/>
          </a:prstGeom>
        </p:spPr>
      </p:pic>
      <p:pic>
        <p:nvPicPr>
          <p:cNvPr id="10"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50666" y="577069"/>
            <a:ext cx="4683868" cy="3200839"/>
          </a:xfrm>
          <a:prstGeom prst="rect">
            <a:avLst/>
          </a:prstGeom>
          <a:effectLst>
            <a:innerShdw blurRad="444500">
              <a:prstClr val="black">
                <a:alpha val="31000"/>
              </a:prstClr>
            </a:innerShdw>
          </a:effectLst>
          <a:scene3d>
            <a:camera prst="perspectiveLeft"/>
            <a:lightRig rig="threePt" dir="t"/>
          </a:scene3d>
        </p:spPr>
      </p:pic>
      <p:pic>
        <p:nvPicPr>
          <p:cNvPr id="11" name="Picture 12"/>
          <p:cNvPicPr>
            <a:picLocks noChangeAspect="1"/>
          </p:cNvPicPr>
          <p:nvPr/>
        </p:nvPicPr>
        <p:blipFill>
          <a:blip r:embed="rId8"/>
          <a:stretch>
            <a:fillRect/>
          </a:stretch>
        </p:blipFill>
        <p:spPr>
          <a:xfrm>
            <a:off x="9008374" y="2915941"/>
            <a:ext cx="1466188" cy="2786649"/>
          </a:xfrm>
          <a:prstGeom prst="rect">
            <a:avLst/>
          </a:prstGeom>
        </p:spPr>
      </p:pic>
      <p:pic>
        <p:nvPicPr>
          <p:cNvPr id="12" name="Picture 14"/>
          <p:cNvPicPr>
            <a:picLocks noChangeAspect="1"/>
          </p:cNvPicPr>
          <p:nvPr/>
        </p:nvPicPr>
        <p:blipFill>
          <a:blip r:embed="rId8"/>
          <a:stretch>
            <a:fillRect/>
          </a:stretch>
        </p:blipFill>
        <p:spPr>
          <a:xfrm>
            <a:off x="10431191" y="2915940"/>
            <a:ext cx="1466188" cy="2786649"/>
          </a:xfrm>
          <a:prstGeom prst="rect">
            <a:avLst/>
          </a:prstGeom>
        </p:spPr>
      </p:pic>
      <p:pic>
        <p:nvPicPr>
          <p:cNvPr id="13" name="Picture 9"/>
          <p:cNvPicPr>
            <a:picLocks noChangeAspect="1"/>
          </p:cNvPicPr>
          <p:nvPr/>
        </p:nvPicPr>
        <p:blipFill>
          <a:blip r:embed="rId9"/>
          <a:stretch>
            <a:fillRect/>
          </a:stretch>
        </p:blipFill>
        <p:spPr>
          <a:xfrm>
            <a:off x="0" y="4129187"/>
            <a:ext cx="3916965" cy="2638529"/>
          </a:xfrm>
          <a:prstGeom prst="rect">
            <a:avLst/>
          </a:prstGeom>
        </p:spPr>
      </p:pic>
      <p:grpSp>
        <p:nvGrpSpPr>
          <p:cNvPr id="14" name="Group 9"/>
          <p:cNvGrpSpPr/>
          <p:nvPr/>
        </p:nvGrpSpPr>
        <p:grpSpPr>
          <a:xfrm>
            <a:off x="3997373" y="3164231"/>
            <a:ext cx="5317300" cy="3693769"/>
            <a:chOff x="732482" y="431077"/>
            <a:chExt cx="11459518" cy="8569055"/>
          </a:xfrm>
        </p:grpSpPr>
        <p:pic>
          <p:nvPicPr>
            <p:cNvPr id="15" name="Picture 1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32482" y="431077"/>
              <a:ext cx="11459518" cy="8569055"/>
            </a:xfrm>
            <a:prstGeom prst="rect">
              <a:avLst/>
            </a:prstGeom>
            <a:ln>
              <a:noFill/>
            </a:ln>
            <a:effectLst/>
          </p:spPr>
        </p:pic>
        <p:grpSp>
          <p:nvGrpSpPr>
            <p:cNvPr id="16" name="Group 13"/>
            <p:cNvGrpSpPr/>
            <p:nvPr/>
          </p:nvGrpSpPr>
          <p:grpSpPr>
            <a:xfrm>
              <a:off x="2086677" y="1468508"/>
              <a:ext cx="8973689" cy="6617998"/>
              <a:chOff x="2086677" y="1468508"/>
              <a:chExt cx="8973689" cy="6617998"/>
            </a:xfrm>
          </p:grpSpPr>
          <p:pic>
            <p:nvPicPr>
              <p:cNvPr id="17" name="Picture 14"/>
              <p:cNvPicPr>
                <a:picLocks noChangeAspect="1"/>
              </p:cNvPicPr>
              <p:nvPr/>
            </p:nvPicPr>
            <p:blipFill rotWithShape="1">
              <a:blip r:embed="rId11"/>
              <a:srcRect l="24673"/>
              <a:stretch/>
            </p:blipFill>
            <p:spPr>
              <a:xfrm>
                <a:off x="2086677" y="1468508"/>
                <a:ext cx="8973689" cy="6617998"/>
              </a:xfrm>
              <a:prstGeom prst="rect">
                <a:avLst/>
              </a:prstGeom>
            </p:spPr>
          </p:pic>
          <p:pic>
            <p:nvPicPr>
              <p:cNvPr id="18" name="Picture 15"/>
              <p:cNvPicPr>
                <a:picLocks noChangeAspect="1"/>
              </p:cNvPicPr>
              <p:nvPr/>
            </p:nvPicPr>
            <p:blipFill rotWithShape="1">
              <a:blip r:embed="rId11"/>
              <a:srcRect r="83181" b="94243"/>
              <a:stretch/>
            </p:blipFill>
            <p:spPr>
              <a:xfrm>
                <a:off x="2086677" y="1479410"/>
                <a:ext cx="2093377" cy="402797"/>
              </a:xfrm>
              <a:prstGeom prst="rect">
                <a:avLst/>
              </a:prstGeom>
            </p:spPr>
          </p:pic>
        </p:grpSp>
      </p:grpSp>
    </p:spTree>
    <p:extLst>
      <p:ext uri="{BB962C8B-B14F-4D97-AF65-F5344CB8AC3E}">
        <p14:creationId xmlns:p14="http://schemas.microsoft.com/office/powerpoint/2010/main" val="192133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3A3134-A5C6-4252-A56E-A5B7221C65A7}"/>
              </a:ext>
            </a:extLst>
          </p:cNvPr>
          <p:cNvSpPr>
            <a:spLocks noGrp="1"/>
          </p:cNvSpPr>
          <p:nvPr>
            <p:ph type="title"/>
          </p:nvPr>
        </p:nvSpPr>
        <p:spPr/>
        <p:txBody>
          <a:bodyPr/>
          <a:lstStyle/>
          <a:p>
            <a:r>
              <a:rPr lang="es-ES" dirty="0"/>
              <a:t>Manuel Sánchez</a:t>
            </a:r>
          </a:p>
        </p:txBody>
      </p:sp>
      <p:sp>
        <p:nvSpPr>
          <p:cNvPr id="3" name="Marcador de contenido 2">
            <a:extLst>
              <a:ext uri="{FF2B5EF4-FFF2-40B4-BE49-F238E27FC236}">
                <a16:creationId xmlns:a16="http://schemas.microsoft.com/office/drawing/2014/main" id="{2DC892F5-0F7D-4988-B8D1-C1B54D1A928E}"/>
              </a:ext>
            </a:extLst>
          </p:cNvPr>
          <p:cNvSpPr>
            <a:spLocks noGrp="1"/>
          </p:cNvSpPr>
          <p:nvPr>
            <p:ph idx="1"/>
          </p:nvPr>
        </p:nvSpPr>
        <p:spPr/>
        <p:txBody>
          <a:bodyPr/>
          <a:lstStyle/>
          <a:p>
            <a:r>
              <a:rPr lang="es-ES" dirty="0"/>
              <a:t>Technical Manager – Everis</a:t>
            </a:r>
          </a:p>
          <a:p>
            <a:r>
              <a:rPr lang="es-ES" dirty="0"/>
              <a:t>MVP Microsoft Azure</a:t>
            </a:r>
          </a:p>
          <a:p>
            <a:r>
              <a:rPr lang="es-ES" dirty="0"/>
              <a:t>@manuss20</a:t>
            </a:r>
          </a:p>
          <a:p>
            <a:r>
              <a:rPr lang="es-ES" dirty="0"/>
              <a:t>Manuss20.com</a:t>
            </a:r>
          </a:p>
          <a:p>
            <a:r>
              <a:rPr lang="es-ES" dirty="0"/>
              <a:t>Escribo en </a:t>
            </a:r>
            <a:r>
              <a:rPr lang="es-ES" dirty="0" err="1"/>
              <a:t>CompartiMOSS</a:t>
            </a:r>
            <a:endParaRPr lang="es-ES" dirty="0"/>
          </a:p>
          <a:p>
            <a:r>
              <a:rPr lang="es-ES" dirty="0"/>
              <a:t>Organizador CATzure</a:t>
            </a:r>
          </a:p>
          <a:p>
            <a:r>
              <a:rPr lang="es-ES" dirty="0"/>
              <a:t>Founder Netcoreconf</a:t>
            </a:r>
          </a:p>
          <a:p>
            <a:endParaRPr lang="es-ES" dirty="0"/>
          </a:p>
        </p:txBody>
      </p:sp>
      <p:pic>
        <p:nvPicPr>
          <p:cNvPr id="6" name="Marcador de posición de imagen 5">
            <a:extLst>
              <a:ext uri="{FF2B5EF4-FFF2-40B4-BE49-F238E27FC236}">
                <a16:creationId xmlns:a16="http://schemas.microsoft.com/office/drawing/2014/main" id="{01CD7140-52DF-428A-9FEE-58FCBAF0A5B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7" name="Picture 9">
            <a:extLst>
              <a:ext uri="{FF2B5EF4-FFF2-40B4-BE49-F238E27FC236}">
                <a16:creationId xmlns:a16="http://schemas.microsoft.com/office/drawing/2014/main" id="{28231DC8-6473-415A-8E40-012E8886A2A7}"/>
              </a:ext>
            </a:extLst>
          </p:cNvPr>
          <p:cNvPicPr>
            <a:picLocks noChangeAspect="1"/>
          </p:cNvPicPr>
          <p:nvPr/>
        </p:nvPicPr>
        <p:blipFill>
          <a:blip r:embed="rId3"/>
          <a:stretch>
            <a:fillRect/>
          </a:stretch>
        </p:blipFill>
        <p:spPr>
          <a:xfrm>
            <a:off x="10531334" y="3003286"/>
            <a:ext cx="1167346" cy="580002"/>
          </a:xfrm>
          <a:prstGeom prst="rect">
            <a:avLst/>
          </a:prstGeom>
        </p:spPr>
      </p:pic>
      <p:pic>
        <p:nvPicPr>
          <p:cNvPr id="8" name="Imagen 7">
            <a:extLst>
              <a:ext uri="{FF2B5EF4-FFF2-40B4-BE49-F238E27FC236}">
                <a16:creationId xmlns:a16="http://schemas.microsoft.com/office/drawing/2014/main" id="{14C2D761-39DA-4BFA-BB40-8C8EFBCC8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5007" y="4072617"/>
            <a:ext cx="1024004" cy="1022563"/>
          </a:xfrm>
          <a:prstGeom prst="rect">
            <a:avLst/>
          </a:prstGeom>
        </p:spPr>
      </p:pic>
      <p:pic>
        <p:nvPicPr>
          <p:cNvPr id="9" name="Imagen 8">
            <a:extLst>
              <a:ext uri="{FF2B5EF4-FFF2-40B4-BE49-F238E27FC236}">
                <a16:creationId xmlns:a16="http://schemas.microsoft.com/office/drawing/2014/main" id="{36144B99-4D17-48AD-AC5C-FA8951AC1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8915" y="4000226"/>
            <a:ext cx="1167346" cy="1167346"/>
          </a:xfrm>
          <a:prstGeom prst="rect">
            <a:avLst/>
          </a:prstGeom>
        </p:spPr>
      </p:pic>
      <p:pic>
        <p:nvPicPr>
          <p:cNvPr id="10" name="Imagen 9">
            <a:extLst>
              <a:ext uri="{FF2B5EF4-FFF2-40B4-BE49-F238E27FC236}">
                <a16:creationId xmlns:a16="http://schemas.microsoft.com/office/drawing/2014/main" id="{E57CA9CB-B60A-443A-924D-4F4F38CFF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810" y="5929056"/>
            <a:ext cx="2289053" cy="923546"/>
          </a:xfrm>
          <a:prstGeom prst="rect">
            <a:avLst/>
          </a:prstGeom>
        </p:spPr>
      </p:pic>
    </p:spTree>
    <p:extLst>
      <p:ext uri="{BB962C8B-B14F-4D97-AF65-F5344CB8AC3E}">
        <p14:creationId xmlns:p14="http://schemas.microsoft.com/office/powerpoint/2010/main" val="220072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5459208" y="3442510"/>
            <a:ext cx="806782" cy="725198"/>
            <a:chOff x="1437" y="0"/>
            <a:chExt cx="4806" cy="4320"/>
          </a:xfrm>
          <a:solidFill>
            <a:srgbClr val="00A6EA"/>
          </a:solidFill>
        </p:grpSpPr>
        <p:sp>
          <p:nvSpPr>
            <p:cNvPr id="4" name="Freeform 5"/>
            <p:cNvSpPr>
              <a:spLocks/>
            </p:cNvSpPr>
            <p:nvPr/>
          </p:nvSpPr>
          <p:spPr bwMode="auto">
            <a:xfrm>
              <a:off x="1437" y="0"/>
              <a:ext cx="4806" cy="4320"/>
            </a:xfrm>
            <a:custGeom>
              <a:avLst/>
              <a:gdLst>
                <a:gd name="T0" fmla="*/ 4615 w 4806"/>
                <a:gd name="T1" fmla="*/ 761 h 4320"/>
                <a:gd name="T2" fmla="*/ 4477 w 4806"/>
                <a:gd name="T3" fmla="*/ 552 h 4320"/>
                <a:gd name="T4" fmla="*/ 4330 w 4806"/>
                <a:gd name="T5" fmla="*/ 392 h 4320"/>
                <a:gd name="T6" fmla="*/ 4137 w 4806"/>
                <a:gd name="T7" fmla="*/ 237 h 4320"/>
                <a:gd name="T8" fmla="*/ 3920 w 4806"/>
                <a:gd name="T9" fmla="*/ 119 h 4320"/>
                <a:gd name="T10" fmla="*/ 3714 w 4806"/>
                <a:gd name="T11" fmla="*/ 47 h 4320"/>
                <a:gd name="T12" fmla="*/ 3463 w 4806"/>
                <a:gd name="T13" fmla="*/ 4 h 4320"/>
                <a:gd name="T14" fmla="*/ 3256 w 4806"/>
                <a:gd name="T15" fmla="*/ 4 h 4320"/>
                <a:gd name="T16" fmla="*/ 2847 w 4806"/>
                <a:gd name="T17" fmla="*/ 95 h 4320"/>
                <a:gd name="T18" fmla="*/ 2455 w 4806"/>
                <a:gd name="T19" fmla="*/ 324 h 4320"/>
                <a:gd name="T20" fmla="*/ 2138 w 4806"/>
                <a:gd name="T21" fmla="*/ 177 h 4320"/>
                <a:gd name="T22" fmla="*/ 1714 w 4806"/>
                <a:gd name="T23" fmla="*/ 24 h 4320"/>
                <a:gd name="T24" fmla="*/ 1455 w 4806"/>
                <a:gd name="T25" fmla="*/ 0 h 4320"/>
                <a:gd name="T26" fmla="*/ 1200 w 4806"/>
                <a:gd name="T27" fmla="*/ 23 h 4320"/>
                <a:gd name="T28" fmla="*/ 957 w 4806"/>
                <a:gd name="T29" fmla="*/ 91 h 4320"/>
                <a:gd name="T30" fmla="*/ 762 w 4806"/>
                <a:gd name="T31" fmla="*/ 183 h 4320"/>
                <a:gd name="T32" fmla="*/ 558 w 4806"/>
                <a:gd name="T33" fmla="*/ 322 h 4320"/>
                <a:gd name="T34" fmla="*/ 403 w 4806"/>
                <a:gd name="T35" fmla="*/ 469 h 4320"/>
                <a:gd name="T36" fmla="*/ 249 w 4806"/>
                <a:gd name="T37" fmla="*/ 668 h 4320"/>
                <a:gd name="T38" fmla="*/ 130 w 4806"/>
                <a:gd name="T39" fmla="*/ 890 h 4320"/>
                <a:gd name="T40" fmla="*/ 56 w 4806"/>
                <a:gd name="T41" fmla="*/ 1101 h 4320"/>
                <a:gd name="T42" fmla="*/ 9 w 4806"/>
                <a:gd name="T43" fmla="*/ 1358 h 4320"/>
                <a:gd name="T44" fmla="*/ 1 w 4806"/>
                <a:gd name="T45" fmla="*/ 1569 h 4320"/>
                <a:gd name="T46" fmla="*/ 32 w 4806"/>
                <a:gd name="T47" fmla="*/ 1826 h 4320"/>
                <a:gd name="T48" fmla="*/ 119 w 4806"/>
                <a:gd name="T49" fmla="*/ 2110 h 4320"/>
                <a:gd name="T50" fmla="*/ 261 w 4806"/>
                <a:gd name="T51" fmla="*/ 2412 h 4320"/>
                <a:gd name="T52" fmla="*/ 530 w 4806"/>
                <a:gd name="T53" fmla="*/ 2836 h 4320"/>
                <a:gd name="T54" fmla="*/ 829 w 4806"/>
                <a:gd name="T55" fmla="*/ 3188 h 4320"/>
                <a:gd name="T56" fmla="*/ 1392 w 4806"/>
                <a:gd name="T57" fmla="*/ 3695 h 4320"/>
                <a:gd name="T58" fmla="*/ 2086 w 4806"/>
                <a:gd name="T59" fmla="*/ 4167 h 4320"/>
                <a:gd name="T60" fmla="*/ 2342 w 4806"/>
                <a:gd name="T61" fmla="*/ 4310 h 4320"/>
                <a:gd name="T62" fmla="*/ 2428 w 4806"/>
                <a:gd name="T63" fmla="*/ 4319 h 4320"/>
                <a:gd name="T64" fmla="*/ 2501 w 4806"/>
                <a:gd name="T65" fmla="*/ 4293 h 4320"/>
                <a:gd name="T66" fmla="*/ 2946 w 4806"/>
                <a:gd name="T67" fmla="*/ 4027 h 4320"/>
                <a:gd name="T68" fmla="*/ 2713 w 4806"/>
                <a:gd name="T69" fmla="*/ 3733 h 4320"/>
                <a:gd name="T70" fmla="*/ 2580 w 4806"/>
                <a:gd name="T71" fmla="*/ 3695 h 4320"/>
                <a:gd name="T72" fmla="*/ 2470 w 4806"/>
                <a:gd name="T73" fmla="*/ 3616 h 4320"/>
                <a:gd name="T74" fmla="*/ 2392 w 4806"/>
                <a:gd name="T75" fmla="*/ 3506 h 4320"/>
                <a:gd name="T76" fmla="*/ 2354 w 4806"/>
                <a:gd name="T77" fmla="*/ 3372 h 4320"/>
                <a:gd name="T78" fmla="*/ 2356 w 4806"/>
                <a:gd name="T79" fmla="*/ 3101 h 4320"/>
                <a:gd name="T80" fmla="*/ 2400 w 4806"/>
                <a:gd name="T81" fmla="*/ 2970 h 4320"/>
                <a:gd name="T82" fmla="*/ 2484 w 4806"/>
                <a:gd name="T83" fmla="*/ 2864 h 4320"/>
                <a:gd name="T84" fmla="*/ 2599 w 4806"/>
                <a:gd name="T85" fmla="*/ 2790 h 4320"/>
                <a:gd name="T86" fmla="*/ 2735 w 4806"/>
                <a:gd name="T87" fmla="*/ 2759 h 4320"/>
                <a:gd name="T88" fmla="*/ 3088 w 4806"/>
                <a:gd name="T89" fmla="*/ 2368 h 4320"/>
                <a:gd name="T90" fmla="*/ 3132 w 4806"/>
                <a:gd name="T91" fmla="*/ 2236 h 4320"/>
                <a:gd name="T92" fmla="*/ 3217 w 4806"/>
                <a:gd name="T93" fmla="*/ 2130 h 4320"/>
                <a:gd name="T94" fmla="*/ 3331 w 4806"/>
                <a:gd name="T95" fmla="*/ 2057 h 4320"/>
                <a:gd name="T96" fmla="*/ 3467 w 4806"/>
                <a:gd name="T97" fmla="*/ 2026 h 4320"/>
                <a:gd name="T98" fmla="*/ 3738 w 4806"/>
                <a:gd name="T99" fmla="*/ 2033 h 4320"/>
                <a:gd name="T100" fmla="*/ 3866 w 4806"/>
                <a:gd name="T101" fmla="*/ 2084 h 4320"/>
                <a:gd name="T102" fmla="*/ 3968 w 4806"/>
                <a:gd name="T103" fmla="*/ 2172 h 4320"/>
                <a:gd name="T104" fmla="*/ 4036 w 4806"/>
                <a:gd name="T105" fmla="*/ 2291 h 4320"/>
                <a:gd name="T106" fmla="*/ 4060 w 4806"/>
                <a:gd name="T107" fmla="*/ 2429 h 4320"/>
                <a:gd name="T108" fmla="*/ 4501 w 4806"/>
                <a:gd name="T109" fmla="*/ 2495 h 4320"/>
                <a:gd name="T110" fmla="*/ 4672 w 4806"/>
                <a:gd name="T111" fmla="*/ 2151 h 4320"/>
                <a:gd name="T112" fmla="*/ 4767 w 4806"/>
                <a:gd name="T113" fmla="*/ 1868 h 4320"/>
                <a:gd name="T114" fmla="*/ 4805 w 4806"/>
                <a:gd name="T115" fmla="*/ 1570 h 4320"/>
                <a:gd name="T116" fmla="*/ 4802 w 4806"/>
                <a:gd name="T117" fmla="*/ 1396 h 4320"/>
                <a:gd name="T118" fmla="*/ 4763 w 4806"/>
                <a:gd name="T119" fmla="*/ 1137 h 4320"/>
                <a:gd name="T120" fmla="*/ 4694 w 4806"/>
                <a:gd name="T121" fmla="*/ 92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6" h="4320">
                  <a:moveTo>
                    <a:pt x="4694" y="924"/>
                  </a:moveTo>
                  <a:lnTo>
                    <a:pt x="4694" y="924"/>
                  </a:lnTo>
                  <a:lnTo>
                    <a:pt x="4679" y="890"/>
                  </a:lnTo>
                  <a:lnTo>
                    <a:pt x="4665" y="857"/>
                  </a:lnTo>
                  <a:lnTo>
                    <a:pt x="4648" y="824"/>
                  </a:lnTo>
                  <a:lnTo>
                    <a:pt x="4632" y="793"/>
                  </a:lnTo>
                  <a:lnTo>
                    <a:pt x="4615" y="761"/>
                  </a:lnTo>
                  <a:lnTo>
                    <a:pt x="4598" y="729"/>
                  </a:lnTo>
                  <a:lnTo>
                    <a:pt x="4579" y="698"/>
                  </a:lnTo>
                  <a:lnTo>
                    <a:pt x="4560" y="668"/>
                  </a:lnTo>
                  <a:lnTo>
                    <a:pt x="4540" y="639"/>
                  </a:lnTo>
                  <a:lnTo>
                    <a:pt x="4520" y="608"/>
                  </a:lnTo>
                  <a:lnTo>
                    <a:pt x="4498" y="581"/>
                  </a:lnTo>
                  <a:lnTo>
                    <a:pt x="4477" y="552"/>
                  </a:lnTo>
                  <a:lnTo>
                    <a:pt x="4454" y="524"/>
                  </a:lnTo>
                  <a:lnTo>
                    <a:pt x="4430" y="496"/>
                  </a:lnTo>
                  <a:lnTo>
                    <a:pt x="4406" y="469"/>
                  </a:lnTo>
                  <a:lnTo>
                    <a:pt x="4382" y="443"/>
                  </a:lnTo>
                  <a:lnTo>
                    <a:pt x="4382" y="443"/>
                  </a:lnTo>
                  <a:lnTo>
                    <a:pt x="4357" y="418"/>
                  </a:lnTo>
                  <a:lnTo>
                    <a:pt x="4330" y="392"/>
                  </a:lnTo>
                  <a:lnTo>
                    <a:pt x="4305" y="369"/>
                  </a:lnTo>
                  <a:lnTo>
                    <a:pt x="4277" y="345"/>
                  </a:lnTo>
                  <a:lnTo>
                    <a:pt x="4251" y="322"/>
                  </a:lnTo>
                  <a:lnTo>
                    <a:pt x="4223" y="300"/>
                  </a:lnTo>
                  <a:lnTo>
                    <a:pt x="4194" y="279"/>
                  </a:lnTo>
                  <a:lnTo>
                    <a:pt x="4166" y="257"/>
                  </a:lnTo>
                  <a:lnTo>
                    <a:pt x="4137" y="237"/>
                  </a:lnTo>
                  <a:lnTo>
                    <a:pt x="4107" y="218"/>
                  </a:lnTo>
                  <a:lnTo>
                    <a:pt x="4077" y="201"/>
                  </a:lnTo>
                  <a:lnTo>
                    <a:pt x="4046" y="183"/>
                  </a:lnTo>
                  <a:lnTo>
                    <a:pt x="4015" y="165"/>
                  </a:lnTo>
                  <a:lnTo>
                    <a:pt x="3984" y="149"/>
                  </a:lnTo>
                  <a:lnTo>
                    <a:pt x="3952" y="134"/>
                  </a:lnTo>
                  <a:lnTo>
                    <a:pt x="3920" y="119"/>
                  </a:lnTo>
                  <a:lnTo>
                    <a:pt x="3920" y="119"/>
                  </a:lnTo>
                  <a:lnTo>
                    <a:pt x="3886" y="105"/>
                  </a:lnTo>
                  <a:lnTo>
                    <a:pt x="3852" y="91"/>
                  </a:lnTo>
                  <a:lnTo>
                    <a:pt x="3818" y="78"/>
                  </a:lnTo>
                  <a:lnTo>
                    <a:pt x="3784" y="67"/>
                  </a:lnTo>
                  <a:lnTo>
                    <a:pt x="3748" y="57"/>
                  </a:lnTo>
                  <a:lnTo>
                    <a:pt x="3714" y="47"/>
                  </a:lnTo>
                  <a:lnTo>
                    <a:pt x="3679" y="38"/>
                  </a:lnTo>
                  <a:lnTo>
                    <a:pt x="3644" y="30"/>
                  </a:lnTo>
                  <a:lnTo>
                    <a:pt x="3608" y="23"/>
                  </a:lnTo>
                  <a:lnTo>
                    <a:pt x="3572" y="16"/>
                  </a:lnTo>
                  <a:lnTo>
                    <a:pt x="3536" y="11"/>
                  </a:lnTo>
                  <a:lnTo>
                    <a:pt x="3500" y="8"/>
                  </a:lnTo>
                  <a:lnTo>
                    <a:pt x="3463" y="4"/>
                  </a:lnTo>
                  <a:lnTo>
                    <a:pt x="3428" y="1"/>
                  </a:lnTo>
                  <a:lnTo>
                    <a:pt x="3391" y="0"/>
                  </a:lnTo>
                  <a:lnTo>
                    <a:pt x="3353" y="0"/>
                  </a:lnTo>
                  <a:lnTo>
                    <a:pt x="3353" y="0"/>
                  </a:lnTo>
                  <a:lnTo>
                    <a:pt x="3321" y="0"/>
                  </a:lnTo>
                  <a:lnTo>
                    <a:pt x="3289" y="1"/>
                  </a:lnTo>
                  <a:lnTo>
                    <a:pt x="3256" y="4"/>
                  </a:lnTo>
                  <a:lnTo>
                    <a:pt x="3223" y="6"/>
                  </a:lnTo>
                  <a:lnTo>
                    <a:pt x="3159" y="14"/>
                  </a:lnTo>
                  <a:lnTo>
                    <a:pt x="3095" y="24"/>
                  </a:lnTo>
                  <a:lnTo>
                    <a:pt x="3032" y="38"/>
                  </a:lnTo>
                  <a:lnTo>
                    <a:pt x="2970" y="54"/>
                  </a:lnTo>
                  <a:lnTo>
                    <a:pt x="2908" y="73"/>
                  </a:lnTo>
                  <a:lnTo>
                    <a:pt x="2847" y="95"/>
                  </a:lnTo>
                  <a:lnTo>
                    <a:pt x="2787" y="120"/>
                  </a:lnTo>
                  <a:lnTo>
                    <a:pt x="2729" y="146"/>
                  </a:lnTo>
                  <a:lnTo>
                    <a:pt x="2671" y="177"/>
                  </a:lnTo>
                  <a:lnTo>
                    <a:pt x="2615" y="210"/>
                  </a:lnTo>
                  <a:lnTo>
                    <a:pt x="2559" y="246"/>
                  </a:lnTo>
                  <a:lnTo>
                    <a:pt x="2506" y="284"/>
                  </a:lnTo>
                  <a:lnTo>
                    <a:pt x="2455" y="324"/>
                  </a:lnTo>
                  <a:lnTo>
                    <a:pt x="2404" y="367"/>
                  </a:lnTo>
                  <a:lnTo>
                    <a:pt x="2404" y="367"/>
                  </a:lnTo>
                  <a:lnTo>
                    <a:pt x="2354" y="324"/>
                  </a:lnTo>
                  <a:lnTo>
                    <a:pt x="2302" y="284"/>
                  </a:lnTo>
                  <a:lnTo>
                    <a:pt x="2249" y="246"/>
                  </a:lnTo>
                  <a:lnTo>
                    <a:pt x="2193" y="210"/>
                  </a:lnTo>
                  <a:lnTo>
                    <a:pt x="2138" y="177"/>
                  </a:lnTo>
                  <a:lnTo>
                    <a:pt x="2080" y="146"/>
                  </a:lnTo>
                  <a:lnTo>
                    <a:pt x="2021" y="120"/>
                  </a:lnTo>
                  <a:lnTo>
                    <a:pt x="1961" y="95"/>
                  </a:lnTo>
                  <a:lnTo>
                    <a:pt x="1901" y="73"/>
                  </a:lnTo>
                  <a:lnTo>
                    <a:pt x="1839" y="54"/>
                  </a:lnTo>
                  <a:lnTo>
                    <a:pt x="1777" y="38"/>
                  </a:lnTo>
                  <a:lnTo>
                    <a:pt x="1714" y="24"/>
                  </a:lnTo>
                  <a:lnTo>
                    <a:pt x="1650" y="14"/>
                  </a:lnTo>
                  <a:lnTo>
                    <a:pt x="1585" y="6"/>
                  </a:lnTo>
                  <a:lnTo>
                    <a:pt x="1552" y="4"/>
                  </a:lnTo>
                  <a:lnTo>
                    <a:pt x="1520" y="1"/>
                  </a:lnTo>
                  <a:lnTo>
                    <a:pt x="1488" y="0"/>
                  </a:lnTo>
                  <a:lnTo>
                    <a:pt x="1455" y="0"/>
                  </a:lnTo>
                  <a:lnTo>
                    <a:pt x="1455" y="0"/>
                  </a:lnTo>
                  <a:lnTo>
                    <a:pt x="1417" y="0"/>
                  </a:lnTo>
                  <a:lnTo>
                    <a:pt x="1381" y="1"/>
                  </a:lnTo>
                  <a:lnTo>
                    <a:pt x="1345" y="4"/>
                  </a:lnTo>
                  <a:lnTo>
                    <a:pt x="1309" y="8"/>
                  </a:lnTo>
                  <a:lnTo>
                    <a:pt x="1272" y="11"/>
                  </a:lnTo>
                  <a:lnTo>
                    <a:pt x="1237" y="16"/>
                  </a:lnTo>
                  <a:lnTo>
                    <a:pt x="1200" y="23"/>
                  </a:lnTo>
                  <a:lnTo>
                    <a:pt x="1165" y="30"/>
                  </a:lnTo>
                  <a:lnTo>
                    <a:pt x="1130" y="38"/>
                  </a:lnTo>
                  <a:lnTo>
                    <a:pt x="1094" y="47"/>
                  </a:lnTo>
                  <a:lnTo>
                    <a:pt x="1060" y="57"/>
                  </a:lnTo>
                  <a:lnTo>
                    <a:pt x="1025" y="67"/>
                  </a:lnTo>
                  <a:lnTo>
                    <a:pt x="991" y="78"/>
                  </a:lnTo>
                  <a:lnTo>
                    <a:pt x="957" y="91"/>
                  </a:lnTo>
                  <a:lnTo>
                    <a:pt x="923" y="105"/>
                  </a:lnTo>
                  <a:lnTo>
                    <a:pt x="889" y="119"/>
                  </a:lnTo>
                  <a:lnTo>
                    <a:pt x="889" y="119"/>
                  </a:lnTo>
                  <a:lnTo>
                    <a:pt x="857" y="134"/>
                  </a:lnTo>
                  <a:lnTo>
                    <a:pt x="824" y="149"/>
                  </a:lnTo>
                  <a:lnTo>
                    <a:pt x="794" y="165"/>
                  </a:lnTo>
                  <a:lnTo>
                    <a:pt x="762" y="183"/>
                  </a:lnTo>
                  <a:lnTo>
                    <a:pt x="732" y="201"/>
                  </a:lnTo>
                  <a:lnTo>
                    <a:pt x="702" y="218"/>
                  </a:lnTo>
                  <a:lnTo>
                    <a:pt x="671" y="237"/>
                  </a:lnTo>
                  <a:lnTo>
                    <a:pt x="642" y="257"/>
                  </a:lnTo>
                  <a:lnTo>
                    <a:pt x="615" y="279"/>
                  </a:lnTo>
                  <a:lnTo>
                    <a:pt x="586" y="300"/>
                  </a:lnTo>
                  <a:lnTo>
                    <a:pt x="558" y="322"/>
                  </a:lnTo>
                  <a:lnTo>
                    <a:pt x="531" y="345"/>
                  </a:lnTo>
                  <a:lnTo>
                    <a:pt x="504" y="369"/>
                  </a:lnTo>
                  <a:lnTo>
                    <a:pt x="478" y="392"/>
                  </a:lnTo>
                  <a:lnTo>
                    <a:pt x="452" y="418"/>
                  </a:lnTo>
                  <a:lnTo>
                    <a:pt x="427" y="443"/>
                  </a:lnTo>
                  <a:lnTo>
                    <a:pt x="427" y="443"/>
                  </a:lnTo>
                  <a:lnTo>
                    <a:pt x="403" y="469"/>
                  </a:lnTo>
                  <a:lnTo>
                    <a:pt x="379" y="496"/>
                  </a:lnTo>
                  <a:lnTo>
                    <a:pt x="355" y="524"/>
                  </a:lnTo>
                  <a:lnTo>
                    <a:pt x="332" y="552"/>
                  </a:lnTo>
                  <a:lnTo>
                    <a:pt x="310" y="581"/>
                  </a:lnTo>
                  <a:lnTo>
                    <a:pt x="289" y="608"/>
                  </a:lnTo>
                  <a:lnTo>
                    <a:pt x="269" y="639"/>
                  </a:lnTo>
                  <a:lnTo>
                    <a:pt x="249" y="668"/>
                  </a:lnTo>
                  <a:lnTo>
                    <a:pt x="230" y="698"/>
                  </a:lnTo>
                  <a:lnTo>
                    <a:pt x="211" y="729"/>
                  </a:lnTo>
                  <a:lnTo>
                    <a:pt x="193" y="761"/>
                  </a:lnTo>
                  <a:lnTo>
                    <a:pt x="177" y="793"/>
                  </a:lnTo>
                  <a:lnTo>
                    <a:pt x="160" y="824"/>
                  </a:lnTo>
                  <a:lnTo>
                    <a:pt x="144" y="857"/>
                  </a:lnTo>
                  <a:lnTo>
                    <a:pt x="130" y="890"/>
                  </a:lnTo>
                  <a:lnTo>
                    <a:pt x="115" y="924"/>
                  </a:lnTo>
                  <a:lnTo>
                    <a:pt x="115" y="924"/>
                  </a:lnTo>
                  <a:lnTo>
                    <a:pt x="101" y="959"/>
                  </a:lnTo>
                  <a:lnTo>
                    <a:pt x="88" y="994"/>
                  </a:lnTo>
                  <a:lnTo>
                    <a:pt x="77" y="1030"/>
                  </a:lnTo>
                  <a:lnTo>
                    <a:pt x="66" y="1065"/>
                  </a:lnTo>
                  <a:lnTo>
                    <a:pt x="56" y="1101"/>
                  </a:lnTo>
                  <a:lnTo>
                    <a:pt x="45" y="1137"/>
                  </a:lnTo>
                  <a:lnTo>
                    <a:pt x="38" y="1174"/>
                  </a:lnTo>
                  <a:lnTo>
                    <a:pt x="30" y="1210"/>
                  </a:lnTo>
                  <a:lnTo>
                    <a:pt x="23" y="1247"/>
                  </a:lnTo>
                  <a:lnTo>
                    <a:pt x="18" y="1284"/>
                  </a:lnTo>
                  <a:lnTo>
                    <a:pt x="13" y="1321"/>
                  </a:lnTo>
                  <a:lnTo>
                    <a:pt x="9" y="1358"/>
                  </a:lnTo>
                  <a:lnTo>
                    <a:pt x="5" y="1396"/>
                  </a:lnTo>
                  <a:lnTo>
                    <a:pt x="3" y="1434"/>
                  </a:lnTo>
                  <a:lnTo>
                    <a:pt x="1" y="1472"/>
                  </a:lnTo>
                  <a:lnTo>
                    <a:pt x="1" y="1509"/>
                  </a:lnTo>
                  <a:lnTo>
                    <a:pt x="1" y="1509"/>
                  </a:lnTo>
                  <a:lnTo>
                    <a:pt x="0" y="1531"/>
                  </a:lnTo>
                  <a:lnTo>
                    <a:pt x="1" y="1569"/>
                  </a:lnTo>
                  <a:lnTo>
                    <a:pt x="1" y="1569"/>
                  </a:lnTo>
                  <a:lnTo>
                    <a:pt x="4" y="1613"/>
                  </a:lnTo>
                  <a:lnTo>
                    <a:pt x="8" y="1656"/>
                  </a:lnTo>
                  <a:lnTo>
                    <a:pt x="11" y="1699"/>
                  </a:lnTo>
                  <a:lnTo>
                    <a:pt x="18" y="1742"/>
                  </a:lnTo>
                  <a:lnTo>
                    <a:pt x="24" y="1783"/>
                  </a:lnTo>
                  <a:lnTo>
                    <a:pt x="32" y="1826"/>
                  </a:lnTo>
                  <a:lnTo>
                    <a:pt x="40" y="1868"/>
                  </a:lnTo>
                  <a:lnTo>
                    <a:pt x="50" y="1909"/>
                  </a:lnTo>
                  <a:lnTo>
                    <a:pt x="62" y="1950"/>
                  </a:lnTo>
                  <a:lnTo>
                    <a:pt x="74" y="1990"/>
                  </a:lnTo>
                  <a:lnTo>
                    <a:pt x="88" y="2031"/>
                  </a:lnTo>
                  <a:lnTo>
                    <a:pt x="102" y="2071"/>
                  </a:lnTo>
                  <a:lnTo>
                    <a:pt x="119" y="2110"/>
                  </a:lnTo>
                  <a:lnTo>
                    <a:pt x="135" y="2151"/>
                  </a:lnTo>
                  <a:lnTo>
                    <a:pt x="153" y="2188"/>
                  </a:lnTo>
                  <a:lnTo>
                    <a:pt x="173" y="2228"/>
                  </a:lnTo>
                  <a:lnTo>
                    <a:pt x="173" y="2228"/>
                  </a:lnTo>
                  <a:lnTo>
                    <a:pt x="201" y="2289"/>
                  </a:lnTo>
                  <a:lnTo>
                    <a:pt x="230" y="2350"/>
                  </a:lnTo>
                  <a:lnTo>
                    <a:pt x="261" y="2412"/>
                  </a:lnTo>
                  <a:lnTo>
                    <a:pt x="294" y="2472"/>
                  </a:lnTo>
                  <a:lnTo>
                    <a:pt x="329" y="2534"/>
                  </a:lnTo>
                  <a:lnTo>
                    <a:pt x="366" y="2595"/>
                  </a:lnTo>
                  <a:lnTo>
                    <a:pt x="404" y="2655"/>
                  </a:lnTo>
                  <a:lnTo>
                    <a:pt x="444" y="2716"/>
                  </a:lnTo>
                  <a:lnTo>
                    <a:pt x="487" y="2775"/>
                  </a:lnTo>
                  <a:lnTo>
                    <a:pt x="530" y="2836"/>
                  </a:lnTo>
                  <a:lnTo>
                    <a:pt x="576" y="2895"/>
                  </a:lnTo>
                  <a:lnTo>
                    <a:pt x="623" y="2954"/>
                  </a:lnTo>
                  <a:lnTo>
                    <a:pt x="673" y="3014"/>
                  </a:lnTo>
                  <a:lnTo>
                    <a:pt x="723" y="3072"/>
                  </a:lnTo>
                  <a:lnTo>
                    <a:pt x="775" y="3130"/>
                  </a:lnTo>
                  <a:lnTo>
                    <a:pt x="829" y="3188"/>
                  </a:lnTo>
                  <a:lnTo>
                    <a:pt x="829" y="3188"/>
                  </a:lnTo>
                  <a:lnTo>
                    <a:pt x="901" y="3262"/>
                  </a:lnTo>
                  <a:lnTo>
                    <a:pt x="977" y="3337"/>
                  </a:lnTo>
                  <a:lnTo>
                    <a:pt x="1054" y="3410"/>
                  </a:lnTo>
                  <a:lnTo>
                    <a:pt x="1135" y="3482"/>
                  </a:lnTo>
                  <a:lnTo>
                    <a:pt x="1218" y="3554"/>
                  </a:lnTo>
                  <a:lnTo>
                    <a:pt x="1304" y="3626"/>
                  </a:lnTo>
                  <a:lnTo>
                    <a:pt x="1392" y="3695"/>
                  </a:lnTo>
                  <a:lnTo>
                    <a:pt x="1484" y="3765"/>
                  </a:lnTo>
                  <a:lnTo>
                    <a:pt x="1578" y="3834"/>
                  </a:lnTo>
                  <a:lnTo>
                    <a:pt x="1675" y="3902"/>
                  </a:lnTo>
                  <a:lnTo>
                    <a:pt x="1773" y="3969"/>
                  </a:lnTo>
                  <a:lnTo>
                    <a:pt x="1875" y="4036"/>
                  </a:lnTo>
                  <a:lnTo>
                    <a:pt x="1979" y="4102"/>
                  </a:lnTo>
                  <a:lnTo>
                    <a:pt x="2086" y="4167"/>
                  </a:lnTo>
                  <a:lnTo>
                    <a:pt x="2195" y="4230"/>
                  </a:lnTo>
                  <a:lnTo>
                    <a:pt x="2306" y="4293"/>
                  </a:lnTo>
                  <a:lnTo>
                    <a:pt x="2308" y="4295"/>
                  </a:lnTo>
                  <a:lnTo>
                    <a:pt x="2308" y="4295"/>
                  </a:lnTo>
                  <a:lnTo>
                    <a:pt x="2320" y="4301"/>
                  </a:lnTo>
                  <a:lnTo>
                    <a:pt x="2331" y="4306"/>
                  </a:lnTo>
                  <a:lnTo>
                    <a:pt x="2342" y="4310"/>
                  </a:lnTo>
                  <a:lnTo>
                    <a:pt x="2355" y="4314"/>
                  </a:lnTo>
                  <a:lnTo>
                    <a:pt x="2366" y="4316"/>
                  </a:lnTo>
                  <a:lnTo>
                    <a:pt x="2379" y="4319"/>
                  </a:lnTo>
                  <a:lnTo>
                    <a:pt x="2392" y="4320"/>
                  </a:lnTo>
                  <a:lnTo>
                    <a:pt x="2404" y="4320"/>
                  </a:lnTo>
                  <a:lnTo>
                    <a:pt x="2416" y="4320"/>
                  </a:lnTo>
                  <a:lnTo>
                    <a:pt x="2428" y="4319"/>
                  </a:lnTo>
                  <a:lnTo>
                    <a:pt x="2441" y="4316"/>
                  </a:lnTo>
                  <a:lnTo>
                    <a:pt x="2453" y="4314"/>
                  </a:lnTo>
                  <a:lnTo>
                    <a:pt x="2465" y="4310"/>
                  </a:lnTo>
                  <a:lnTo>
                    <a:pt x="2476" y="4306"/>
                  </a:lnTo>
                  <a:lnTo>
                    <a:pt x="2489" y="4301"/>
                  </a:lnTo>
                  <a:lnTo>
                    <a:pt x="2500" y="4295"/>
                  </a:lnTo>
                  <a:lnTo>
                    <a:pt x="2501" y="4293"/>
                  </a:lnTo>
                  <a:lnTo>
                    <a:pt x="2501" y="4293"/>
                  </a:lnTo>
                  <a:lnTo>
                    <a:pt x="2578" y="4251"/>
                  </a:lnTo>
                  <a:lnTo>
                    <a:pt x="2654" y="4206"/>
                  </a:lnTo>
                  <a:lnTo>
                    <a:pt x="2729" y="4162"/>
                  </a:lnTo>
                  <a:lnTo>
                    <a:pt x="2802" y="4118"/>
                  </a:lnTo>
                  <a:lnTo>
                    <a:pt x="2875" y="4073"/>
                  </a:lnTo>
                  <a:lnTo>
                    <a:pt x="2946" y="4027"/>
                  </a:lnTo>
                  <a:lnTo>
                    <a:pt x="3015" y="3982"/>
                  </a:lnTo>
                  <a:lnTo>
                    <a:pt x="3085" y="3936"/>
                  </a:lnTo>
                  <a:lnTo>
                    <a:pt x="3085" y="3734"/>
                  </a:lnTo>
                  <a:lnTo>
                    <a:pt x="2755" y="3734"/>
                  </a:lnTo>
                  <a:lnTo>
                    <a:pt x="2755" y="3734"/>
                  </a:lnTo>
                  <a:lnTo>
                    <a:pt x="2735" y="3734"/>
                  </a:lnTo>
                  <a:lnTo>
                    <a:pt x="2713" y="3733"/>
                  </a:lnTo>
                  <a:lnTo>
                    <a:pt x="2693" y="3731"/>
                  </a:lnTo>
                  <a:lnTo>
                    <a:pt x="2674" y="3727"/>
                  </a:lnTo>
                  <a:lnTo>
                    <a:pt x="2654" y="3722"/>
                  </a:lnTo>
                  <a:lnTo>
                    <a:pt x="2635" y="3717"/>
                  </a:lnTo>
                  <a:lnTo>
                    <a:pt x="2616" y="3710"/>
                  </a:lnTo>
                  <a:lnTo>
                    <a:pt x="2599" y="3703"/>
                  </a:lnTo>
                  <a:lnTo>
                    <a:pt x="2580" y="3695"/>
                  </a:lnTo>
                  <a:lnTo>
                    <a:pt x="2563" y="3686"/>
                  </a:lnTo>
                  <a:lnTo>
                    <a:pt x="2546" y="3676"/>
                  </a:lnTo>
                  <a:lnTo>
                    <a:pt x="2529" y="3665"/>
                  </a:lnTo>
                  <a:lnTo>
                    <a:pt x="2514" y="3655"/>
                  </a:lnTo>
                  <a:lnTo>
                    <a:pt x="2499" y="3642"/>
                  </a:lnTo>
                  <a:lnTo>
                    <a:pt x="2484" y="3630"/>
                  </a:lnTo>
                  <a:lnTo>
                    <a:pt x="2470" y="3616"/>
                  </a:lnTo>
                  <a:lnTo>
                    <a:pt x="2456" y="3602"/>
                  </a:lnTo>
                  <a:lnTo>
                    <a:pt x="2443" y="3588"/>
                  </a:lnTo>
                  <a:lnTo>
                    <a:pt x="2432" y="3573"/>
                  </a:lnTo>
                  <a:lnTo>
                    <a:pt x="2421" y="3556"/>
                  </a:lnTo>
                  <a:lnTo>
                    <a:pt x="2409" y="3540"/>
                  </a:lnTo>
                  <a:lnTo>
                    <a:pt x="2400" y="3524"/>
                  </a:lnTo>
                  <a:lnTo>
                    <a:pt x="2392" y="3506"/>
                  </a:lnTo>
                  <a:lnTo>
                    <a:pt x="2383" y="3488"/>
                  </a:lnTo>
                  <a:lnTo>
                    <a:pt x="2375" y="3469"/>
                  </a:lnTo>
                  <a:lnTo>
                    <a:pt x="2369" y="3450"/>
                  </a:lnTo>
                  <a:lnTo>
                    <a:pt x="2364" y="3432"/>
                  </a:lnTo>
                  <a:lnTo>
                    <a:pt x="2360" y="3413"/>
                  </a:lnTo>
                  <a:lnTo>
                    <a:pt x="2356" y="3392"/>
                  </a:lnTo>
                  <a:lnTo>
                    <a:pt x="2354" y="3372"/>
                  </a:lnTo>
                  <a:lnTo>
                    <a:pt x="2351" y="3352"/>
                  </a:lnTo>
                  <a:lnTo>
                    <a:pt x="2351" y="3331"/>
                  </a:lnTo>
                  <a:lnTo>
                    <a:pt x="2351" y="3163"/>
                  </a:lnTo>
                  <a:lnTo>
                    <a:pt x="2351" y="3163"/>
                  </a:lnTo>
                  <a:lnTo>
                    <a:pt x="2351" y="3141"/>
                  </a:lnTo>
                  <a:lnTo>
                    <a:pt x="2354" y="3121"/>
                  </a:lnTo>
                  <a:lnTo>
                    <a:pt x="2356" y="3101"/>
                  </a:lnTo>
                  <a:lnTo>
                    <a:pt x="2360" y="3081"/>
                  </a:lnTo>
                  <a:lnTo>
                    <a:pt x="2364" y="3062"/>
                  </a:lnTo>
                  <a:lnTo>
                    <a:pt x="2369" y="3043"/>
                  </a:lnTo>
                  <a:lnTo>
                    <a:pt x="2375" y="3024"/>
                  </a:lnTo>
                  <a:lnTo>
                    <a:pt x="2383" y="3005"/>
                  </a:lnTo>
                  <a:lnTo>
                    <a:pt x="2392" y="2987"/>
                  </a:lnTo>
                  <a:lnTo>
                    <a:pt x="2400" y="2970"/>
                  </a:lnTo>
                  <a:lnTo>
                    <a:pt x="2409" y="2953"/>
                  </a:lnTo>
                  <a:lnTo>
                    <a:pt x="2421" y="2937"/>
                  </a:lnTo>
                  <a:lnTo>
                    <a:pt x="2432" y="2920"/>
                  </a:lnTo>
                  <a:lnTo>
                    <a:pt x="2443" y="2905"/>
                  </a:lnTo>
                  <a:lnTo>
                    <a:pt x="2456" y="2891"/>
                  </a:lnTo>
                  <a:lnTo>
                    <a:pt x="2470" y="2876"/>
                  </a:lnTo>
                  <a:lnTo>
                    <a:pt x="2484" y="2864"/>
                  </a:lnTo>
                  <a:lnTo>
                    <a:pt x="2499" y="2851"/>
                  </a:lnTo>
                  <a:lnTo>
                    <a:pt x="2514" y="2838"/>
                  </a:lnTo>
                  <a:lnTo>
                    <a:pt x="2529" y="2827"/>
                  </a:lnTo>
                  <a:lnTo>
                    <a:pt x="2546" y="2817"/>
                  </a:lnTo>
                  <a:lnTo>
                    <a:pt x="2563" y="2807"/>
                  </a:lnTo>
                  <a:lnTo>
                    <a:pt x="2580" y="2798"/>
                  </a:lnTo>
                  <a:lnTo>
                    <a:pt x="2599" y="2790"/>
                  </a:lnTo>
                  <a:lnTo>
                    <a:pt x="2616" y="2783"/>
                  </a:lnTo>
                  <a:lnTo>
                    <a:pt x="2635" y="2777"/>
                  </a:lnTo>
                  <a:lnTo>
                    <a:pt x="2654" y="2771"/>
                  </a:lnTo>
                  <a:lnTo>
                    <a:pt x="2674" y="2766"/>
                  </a:lnTo>
                  <a:lnTo>
                    <a:pt x="2693" y="2763"/>
                  </a:lnTo>
                  <a:lnTo>
                    <a:pt x="2713" y="2760"/>
                  </a:lnTo>
                  <a:lnTo>
                    <a:pt x="2735" y="2759"/>
                  </a:lnTo>
                  <a:lnTo>
                    <a:pt x="2755" y="2759"/>
                  </a:lnTo>
                  <a:lnTo>
                    <a:pt x="3085" y="2759"/>
                  </a:lnTo>
                  <a:lnTo>
                    <a:pt x="3085" y="2429"/>
                  </a:lnTo>
                  <a:lnTo>
                    <a:pt x="3085" y="2429"/>
                  </a:lnTo>
                  <a:lnTo>
                    <a:pt x="3085" y="2408"/>
                  </a:lnTo>
                  <a:lnTo>
                    <a:pt x="3086" y="2388"/>
                  </a:lnTo>
                  <a:lnTo>
                    <a:pt x="3088" y="2368"/>
                  </a:lnTo>
                  <a:lnTo>
                    <a:pt x="3092" y="2347"/>
                  </a:lnTo>
                  <a:lnTo>
                    <a:pt x="3097" y="2328"/>
                  </a:lnTo>
                  <a:lnTo>
                    <a:pt x="3102" y="2310"/>
                  </a:lnTo>
                  <a:lnTo>
                    <a:pt x="3109" y="2291"/>
                  </a:lnTo>
                  <a:lnTo>
                    <a:pt x="3116" y="2272"/>
                  </a:lnTo>
                  <a:lnTo>
                    <a:pt x="3124" y="2254"/>
                  </a:lnTo>
                  <a:lnTo>
                    <a:pt x="3132" y="2236"/>
                  </a:lnTo>
                  <a:lnTo>
                    <a:pt x="3143" y="2220"/>
                  </a:lnTo>
                  <a:lnTo>
                    <a:pt x="3154" y="2204"/>
                  </a:lnTo>
                  <a:lnTo>
                    <a:pt x="3164" y="2187"/>
                  </a:lnTo>
                  <a:lnTo>
                    <a:pt x="3177" y="2172"/>
                  </a:lnTo>
                  <a:lnTo>
                    <a:pt x="3189" y="2158"/>
                  </a:lnTo>
                  <a:lnTo>
                    <a:pt x="3203" y="2144"/>
                  </a:lnTo>
                  <a:lnTo>
                    <a:pt x="3217" y="2130"/>
                  </a:lnTo>
                  <a:lnTo>
                    <a:pt x="3231" y="2118"/>
                  </a:lnTo>
                  <a:lnTo>
                    <a:pt x="3246" y="2105"/>
                  </a:lnTo>
                  <a:lnTo>
                    <a:pt x="3262" y="2095"/>
                  </a:lnTo>
                  <a:lnTo>
                    <a:pt x="3279" y="2084"/>
                  </a:lnTo>
                  <a:lnTo>
                    <a:pt x="3295" y="2074"/>
                  </a:lnTo>
                  <a:lnTo>
                    <a:pt x="3313" y="2065"/>
                  </a:lnTo>
                  <a:lnTo>
                    <a:pt x="3331" y="2057"/>
                  </a:lnTo>
                  <a:lnTo>
                    <a:pt x="3350" y="2050"/>
                  </a:lnTo>
                  <a:lnTo>
                    <a:pt x="3368" y="2043"/>
                  </a:lnTo>
                  <a:lnTo>
                    <a:pt x="3387" y="2038"/>
                  </a:lnTo>
                  <a:lnTo>
                    <a:pt x="3406" y="2033"/>
                  </a:lnTo>
                  <a:lnTo>
                    <a:pt x="3427" y="2029"/>
                  </a:lnTo>
                  <a:lnTo>
                    <a:pt x="3447" y="2027"/>
                  </a:lnTo>
                  <a:lnTo>
                    <a:pt x="3467" y="2026"/>
                  </a:lnTo>
                  <a:lnTo>
                    <a:pt x="3488" y="2026"/>
                  </a:lnTo>
                  <a:lnTo>
                    <a:pt x="3656" y="2026"/>
                  </a:lnTo>
                  <a:lnTo>
                    <a:pt x="3656" y="2026"/>
                  </a:lnTo>
                  <a:lnTo>
                    <a:pt x="3678" y="2026"/>
                  </a:lnTo>
                  <a:lnTo>
                    <a:pt x="3698" y="2027"/>
                  </a:lnTo>
                  <a:lnTo>
                    <a:pt x="3718" y="2029"/>
                  </a:lnTo>
                  <a:lnTo>
                    <a:pt x="3738" y="2033"/>
                  </a:lnTo>
                  <a:lnTo>
                    <a:pt x="3757" y="2038"/>
                  </a:lnTo>
                  <a:lnTo>
                    <a:pt x="3776" y="2043"/>
                  </a:lnTo>
                  <a:lnTo>
                    <a:pt x="3795" y="2050"/>
                  </a:lnTo>
                  <a:lnTo>
                    <a:pt x="3814" y="2057"/>
                  </a:lnTo>
                  <a:lnTo>
                    <a:pt x="3832" y="2065"/>
                  </a:lnTo>
                  <a:lnTo>
                    <a:pt x="3849" y="2074"/>
                  </a:lnTo>
                  <a:lnTo>
                    <a:pt x="3866" y="2084"/>
                  </a:lnTo>
                  <a:lnTo>
                    <a:pt x="3882" y="2095"/>
                  </a:lnTo>
                  <a:lnTo>
                    <a:pt x="3899" y="2105"/>
                  </a:lnTo>
                  <a:lnTo>
                    <a:pt x="3914" y="2118"/>
                  </a:lnTo>
                  <a:lnTo>
                    <a:pt x="3928" y="2130"/>
                  </a:lnTo>
                  <a:lnTo>
                    <a:pt x="3943" y="2144"/>
                  </a:lnTo>
                  <a:lnTo>
                    <a:pt x="3955" y="2158"/>
                  </a:lnTo>
                  <a:lnTo>
                    <a:pt x="3968" y="2172"/>
                  </a:lnTo>
                  <a:lnTo>
                    <a:pt x="3981" y="2187"/>
                  </a:lnTo>
                  <a:lnTo>
                    <a:pt x="3992" y="2204"/>
                  </a:lnTo>
                  <a:lnTo>
                    <a:pt x="4002" y="2220"/>
                  </a:lnTo>
                  <a:lnTo>
                    <a:pt x="4012" y="2236"/>
                  </a:lnTo>
                  <a:lnTo>
                    <a:pt x="4021" y="2254"/>
                  </a:lnTo>
                  <a:lnTo>
                    <a:pt x="4029" y="2272"/>
                  </a:lnTo>
                  <a:lnTo>
                    <a:pt x="4036" y="2291"/>
                  </a:lnTo>
                  <a:lnTo>
                    <a:pt x="4042" y="2310"/>
                  </a:lnTo>
                  <a:lnTo>
                    <a:pt x="4047" y="2328"/>
                  </a:lnTo>
                  <a:lnTo>
                    <a:pt x="4053" y="2347"/>
                  </a:lnTo>
                  <a:lnTo>
                    <a:pt x="4056" y="2368"/>
                  </a:lnTo>
                  <a:lnTo>
                    <a:pt x="4059" y="2388"/>
                  </a:lnTo>
                  <a:lnTo>
                    <a:pt x="4060" y="2408"/>
                  </a:lnTo>
                  <a:lnTo>
                    <a:pt x="4060" y="2429"/>
                  </a:lnTo>
                  <a:lnTo>
                    <a:pt x="4060" y="2759"/>
                  </a:lnTo>
                  <a:lnTo>
                    <a:pt x="4333" y="2759"/>
                  </a:lnTo>
                  <a:lnTo>
                    <a:pt x="4333" y="2759"/>
                  </a:lnTo>
                  <a:lnTo>
                    <a:pt x="4378" y="2693"/>
                  </a:lnTo>
                  <a:lnTo>
                    <a:pt x="4421" y="2628"/>
                  </a:lnTo>
                  <a:lnTo>
                    <a:pt x="4461" y="2561"/>
                  </a:lnTo>
                  <a:lnTo>
                    <a:pt x="4501" y="2495"/>
                  </a:lnTo>
                  <a:lnTo>
                    <a:pt x="4537" y="2428"/>
                  </a:lnTo>
                  <a:lnTo>
                    <a:pt x="4573" y="2361"/>
                  </a:lnTo>
                  <a:lnTo>
                    <a:pt x="4604" y="2294"/>
                  </a:lnTo>
                  <a:lnTo>
                    <a:pt x="4634" y="2228"/>
                  </a:lnTo>
                  <a:lnTo>
                    <a:pt x="4634" y="2228"/>
                  </a:lnTo>
                  <a:lnTo>
                    <a:pt x="4653" y="2188"/>
                  </a:lnTo>
                  <a:lnTo>
                    <a:pt x="4672" y="2151"/>
                  </a:lnTo>
                  <a:lnTo>
                    <a:pt x="4689" y="2110"/>
                  </a:lnTo>
                  <a:lnTo>
                    <a:pt x="4705" y="2071"/>
                  </a:lnTo>
                  <a:lnTo>
                    <a:pt x="4719" y="2031"/>
                  </a:lnTo>
                  <a:lnTo>
                    <a:pt x="4733" y="1990"/>
                  </a:lnTo>
                  <a:lnTo>
                    <a:pt x="4745" y="1950"/>
                  </a:lnTo>
                  <a:lnTo>
                    <a:pt x="4757" y="1909"/>
                  </a:lnTo>
                  <a:lnTo>
                    <a:pt x="4767" y="1868"/>
                  </a:lnTo>
                  <a:lnTo>
                    <a:pt x="4776" y="1826"/>
                  </a:lnTo>
                  <a:lnTo>
                    <a:pt x="4783" y="1783"/>
                  </a:lnTo>
                  <a:lnTo>
                    <a:pt x="4790" y="1742"/>
                  </a:lnTo>
                  <a:lnTo>
                    <a:pt x="4796" y="1699"/>
                  </a:lnTo>
                  <a:lnTo>
                    <a:pt x="4800" y="1656"/>
                  </a:lnTo>
                  <a:lnTo>
                    <a:pt x="4803" y="1613"/>
                  </a:lnTo>
                  <a:lnTo>
                    <a:pt x="4805" y="1570"/>
                  </a:lnTo>
                  <a:lnTo>
                    <a:pt x="4805" y="1570"/>
                  </a:lnTo>
                  <a:lnTo>
                    <a:pt x="4806" y="1532"/>
                  </a:lnTo>
                  <a:lnTo>
                    <a:pt x="4806" y="1509"/>
                  </a:lnTo>
                  <a:lnTo>
                    <a:pt x="4806" y="1509"/>
                  </a:lnTo>
                  <a:lnTo>
                    <a:pt x="4806" y="1472"/>
                  </a:lnTo>
                  <a:lnTo>
                    <a:pt x="4805" y="1434"/>
                  </a:lnTo>
                  <a:lnTo>
                    <a:pt x="4802" y="1396"/>
                  </a:lnTo>
                  <a:lnTo>
                    <a:pt x="4800" y="1359"/>
                  </a:lnTo>
                  <a:lnTo>
                    <a:pt x="4796" y="1321"/>
                  </a:lnTo>
                  <a:lnTo>
                    <a:pt x="4791" y="1284"/>
                  </a:lnTo>
                  <a:lnTo>
                    <a:pt x="4785" y="1247"/>
                  </a:lnTo>
                  <a:lnTo>
                    <a:pt x="4778" y="1210"/>
                  </a:lnTo>
                  <a:lnTo>
                    <a:pt x="4771" y="1174"/>
                  </a:lnTo>
                  <a:lnTo>
                    <a:pt x="4763" y="1137"/>
                  </a:lnTo>
                  <a:lnTo>
                    <a:pt x="4753" y="1101"/>
                  </a:lnTo>
                  <a:lnTo>
                    <a:pt x="4743" y="1065"/>
                  </a:lnTo>
                  <a:lnTo>
                    <a:pt x="4732" y="1030"/>
                  </a:lnTo>
                  <a:lnTo>
                    <a:pt x="4720" y="994"/>
                  </a:lnTo>
                  <a:lnTo>
                    <a:pt x="4708" y="959"/>
                  </a:lnTo>
                  <a:lnTo>
                    <a:pt x="4694" y="924"/>
                  </a:lnTo>
                  <a:lnTo>
                    <a:pt x="469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5" name="Freeform 6"/>
            <p:cNvSpPr>
              <a:spLocks/>
            </p:cNvSpPr>
            <p:nvPr/>
          </p:nvSpPr>
          <p:spPr bwMode="auto">
            <a:xfrm>
              <a:off x="3940" y="2176"/>
              <a:ext cx="2140" cy="2140"/>
            </a:xfrm>
            <a:custGeom>
              <a:avLst/>
              <a:gdLst>
                <a:gd name="T0" fmla="*/ 985 w 2140"/>
                <a:gd name="T1" fmla="*/ 0 h 2140"/>
                <a:gd name="T2" fmla="*/ 911 w 2140"/>
                <a:gd name="T3" fmla="*/ 11 h 2140"/>
                <a:gd name="T4" fmla="*/ 844 w 2140"/>
                <a:gd name="T5" fmla="*/ 44 h 2140"/>
                <a:gd name="T6" fmla="*/ 791 w 2140"/>
                <a:gd name="T7" fmla="*/ 92 h 2140"/>
                <a:gd name="T8" fmla="*/ 753 w 2140"/>
                <a:gd name="T9" fmla="*/ 155 h 2140"/>
                <a:gd name="T10" fmla="*/ 734 w 2140"/>
                <a:gd name="T11" fmla="*/ 227 h 2140"/>
                <a:gd name="T12" fmla="*/ 252 w 2140"/>
                <a:gd name="T13" fmla="*/ 733 h 2140"/>
                <a:gd name="T14" fmla="*/ 202 w 2140"/>
                <a:gd name="T15" fmla="*/ 738 h 2140"/>
                <a:gd name="T16" fmla="*/ 132 w 2140"/>
                <a:gd name="T17" fmla="*/ 763 h 2140"/>
                <a:gd name="T18" fmla="*/ 74 w 2140"/>
                <a:gd name="T19" fmla="*/ 807 h 2140"/>
                <a:gd name="T20" fmla="*/ 31 w 2140"/>
                <a:gd name="T21" fmla="*/ 866 h 2140"/>
                <a:gd name="T22" fmla="*/ 5 w 2140"/>
                <a:gd name="T23" fmla="*/ 935 h 2140"/>
                <a:gd name="T24" fmla="*/ 0 w 2140"/>
                <a:gd name="T25" fmla="*/ 1155 h 2140"/>
                <a:gd name="T26" fmla="*/ 5 w 2140"/>
                <a:gd name="T27" fmla="*/ 1205 h 2140"/>
                <a:gd name="T28" fmla="*/ 31 w 2140"/>
                <a:gd name="T29" fmla="*/ 1274 h 2140"/>
                <a:gd name="T30" fmla="*/ 74 w 2140"/>
                <a:gd name="T31" fmla="*/ 1333 h 2140"/>
                <a:gd name="T32" fmla="*/ 132 w 2140"/>
                <a:gd name="T33" fmla="*/ 1377 h 2140"/>
                <a:gd name="T34" fmla="*/ 202 w 2140"/>
                <a:gd name="T35" fmla="*/ 1402 h 2140"/>
                <a:gd name="T36" fmla="*/ 733 w 2140"/>
                <a:gd name="T37" fmla="*/ 1407 h 2140"/>
                <a:gd name="T38" fmla="*/ 733 w 2140"/>
                <a:gd name="T39" fmla="*/ 1888 h 2140"/>
                <a:gd name="T40" fmla="*/ 744 w 2140"/>
                <a:gd name="T41" fmla="*/ 1962 h 2140"/>
                <a:gd name="T42" fmla="*/ 776 w 2140"/>
                <a:gd name="T43" fmla="*/ 2029 h 2140"/>
                <a:gd name="T44" fmla="*/ 825 w 2140"/>
                <a:gd name="T45" fmla="*/ 2082 h 2140"/>
                <a:gd name="T46" fmla="*/ 887 w 2140"/>
                <a:gd name="T47" fmla="*/ 2120 h 2140"/>
                <a:gd name="T48" fmla="*/ 960 w 2140"/>
                <a:gd name="T49" fmla="*/ 2139 h 2140"/>
                <a:gd name="T50" fmla="*/ 1155 w 2140"/>
                <a:gd name="T51" fmla="*/ 2140 h 2140"/>
                <a:gd name="T52" fmla="*/ 1229 w 2140"/>
                <a:gd name="T53" fmla="*/ 2129 h 2140"/>
                <a:gd name="T54" fmla="*/ 1296 w 2140"/>
                <a:gd name="T55" fmla="*/ 2097 h 2140"/>
                <a:gd name="T56" fmla="*/ 1349 w 2140"/>
                <a:gd name="T57" fmla="*/ 2048 h 2140"/>
                <a:gd name="T58" fmla="*/ 1387 w 2140"/>
                <a:gd name="T59" fmla="*/ 1986 h 2140"/>
                <a:gd name="T60" fmla="*/ 1406 w 2140"/>
                <a:gd name="T61" fmla="*/ 1913 h 2140"/>
                <a:gd name="T62" fmla="*/ 1888 w 2140"/>
                <a:gd name="T63" fmla="*/ 1407 h 2140"/>
                <a:gd name="T64" fmla="*/ 1938 w 2140"/>
                <a:gd name="T65" fmla="*/ 1402 h 2140"/>
                <a:gd name="T66" fmla="*/ 2008 w 2140"/>
                <a:gd name="T67" fmla="*/ 1377 h 2140"/>
                <a:gd name="T68" fmla="*/ 2066 w 2140"/>
                <a:gd name="T69" fmla="*/ 1334 h 2140"/>
                <a:gd name="T70" fmla="*/ 2109 w 2140"/>
                <a:gd name="T71" fmla="*/ 1276 h 2140"/>
                <a:gd name="T72" fmla="*/ 2135 w 2140"/>
                <a:gd name="T73" fmla="*/ 1205 h 2140"/>
                <a:gd name="T74" fmla="*/ 2140 w 2140"/>
                <a:gd name="T75" fmla="*/ 987 h 2140"/>
                <a:gd name="T76" fmla="*/ 2135 w 2140"/>
                <a:gd name="T77" fmla="*/ 935 h 2140"/>
                <a:gd name="T78" fmla="*/ 2109 w 2140"/>
                <a:gd name="T79" fmla="*/ 866 h 2140"/>
                <a:gd name="T80" fmla="*/ 2066 w 2140"/>
                <a:gd name="T81" fmla="*/ 807 h 2140"/>
                <a:gd name="T82" fmla="*/ 2008 w 2140"/>
                <a:gd name="T83" fmla="*/ 765 h 2140"/>
                <a:gd name="T84" fmla="*/ 1938 w 2140"/>
                <a:gd name="T85" fmla="*/ 739 h 2140"/>
                <a:gd name="T86" fmla="*/ 1717 w 2140"/>
                <a:gd name="T87" fmla="*/ 734 h 2140"/>
                <a:gd name="T88" fmla="*/ 1407 w 2140"/>
                <a:gd name="T89" fmla="*/ 253 h 2140"/>
                <a:gd name="T90" fmla="*/ 1396 w 2140"/>
                <a:gd name="T91" fmla="*/ 178 h 2140"/>
                <a:gd name="T92" fmla="*/ 1364 w 2140"/>
                <a:gd name="T93" fmla="*/ 112 h 2140"/>
                <a:gd name="T94" fmla="*/ 1315 w 2140"/>
                <a:gd name="T95" fmla="*/ 58 h 2140"/>
                <a:gd name="T96" fmla="*/ 1253 w 2140"/>
                <a:gd name="T97" fmla="*/ 20 h 2140"/>
                <a:gd name="T98" fmla="*/ 1180 w 2140"/>
                <a:gd name="T99" fmla="*/ 1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0" h="2140">
                  <a:moveTo>
                    <a:pt x="1155" y="0"/>
                  </a:moveTo>
                  <a:lnTo>
                    <a:pt x="985" y="0"/>
                  </a:lnTo>
                  <a:lnTo>
                    <a:pt x="985" y="0"/>
                  </a:lnTo>
                  <a:lnTo>
                    <a:pt x="960" y="1"/>
                  </a:lnTo>
                  <a:lnTo>
                    <a:pt x="935" y="5"/>
                  </a:lnTo>
                  <a:lnTo>
                    <a:pt x="911" y="11"/>
                  </a:lnTo>
                  <a:lnTo>
                    <a:pt x="887" y="20"/>
                  </a:lnTo>
                  <a:lnTo>
                    <a:pt x="865" y="31"/>
                  </a:lnTo>
                  <a:lnTo>
                    <a:pt x="844" y="44"/>
                  </a:lnTo>
                  <a:lnTo>
                    <a:pt x="825" y="58"/>
                  </a:lnTo>
                  <a:lnTo>
                    <a:pt x="807" y="74"/>
                  </a:lnTo>
                  <a:lnTo>
                    <a:pt x="791" y="92"/>
                  </a:lnTo>
                  <a:lnTo>
                    <a:pt x="776" y="112"/>
                  </a:lnTo>
                  <a:lnTo>
                    <a:pt x="763" y="132"/>
                  </a:lnTo>
                  <a:lnTo>
                    <a:pt x="753" y="155"/>
                  </a:lnTo>
                  <a:lnTo>
                    <a:pt x="744" y="178"/>
                  </a:lnTo>
                  <a:lnTo>
                    <a:pt x="738" y="202"/>
                  </a:lnTo>
                  <a:lnTo>
                    <a:pt x="734" y="227"/>
                  </a:lnTo>
                  <a:lnTo>
                    <a:pt x="733" y="252"/>
                  </a:lnTo>
                  <a:lnTo>
                    <a:pt x="733" y="733"/>
                  </a:lnTo>
                  <a:lnTo>
                    <a:pt x="252" y="733"/>
                  </a:lnTo>
                  <a:lnTo>
                    <a:pt x="252" y="733"/>
                  </a:lnTo>
                  <a:lnTo>
                    <a:pt x="227" y="734"/>
                  </a:lnTo>
                  <a:lnTo>
                    <a:pt x="202" y="738"/>
                  </a:lnTo>
                  <a:lnTo>
                    <a:pt x="178" y="744"/>
                  </a:lnTo>
                  <a:lnTo>
                    <a:pt x="155" y="753"/>
                  </a:lnTo>
                  <a:lnTo>
                    <a:pt x="132" y="763"/>
                  </a:lnTo>
                  <a:lnTo>
                    <a:pt x="112" y="776"/>
                  </a:lnTo>
                  <a:lnTo>
                    <a:pt x="92" y="791"/>
                  </a:lnTo>
                  <a:lnTo>
                    <a:pt x="74" y="807"/>
                  </a:lnTo>
                  <a:lnTo>
                    <a:pt x="58" y="825"/>
                  </a:lnTo>
                  <a:lnTo>
                    <a:pt x="44" y="844"/>
                  </a:lnTo>
                  <a:lnTo>
                    <a:pt x="31" y="866"/>
                  </a:lnTo>
                  <a:lnTo>
                    <a:pt x="20" y="887"/>
                  </a:lnTo>
                  <a:lnTo>
                    <a:pt x="11" y="911"/>
                  </a:lnTo>
                  <a:lnTo>
                    <a:pt x="5" y="935"/>
                  </a:lnTo>
                  <a:lnTo>
                    <a:pt x="1" y="960"/>
                  </a:lnTo>
                  <a:lnTo>
                    <a:pt x="0" y="985"/>
                  </a:lnTo>
                  <a:lnTo>
                    <a:pt x="0" y="1155"/>
                  </a:lnTo>
                  <a:lnTo>
                    <a:pt x="0" y="1155"/>
                  </a:lnTo>
                  <a:lnTo>
                    <a:pt x="1" y="1180"/>
                  </a:lnTo>
                  <a:lnTo>
                    <a:pt x="5" y="1205"/>
                  </a:lnTo>
                  <a:lnTo>
                    <a:pt x="11" y="1229"/>
                  </a:lnTo>
                  <a:lnTo>
                    <a:pt x="20" y="1253"/>
                  </a:lnTo>
                  <a:lnTo>
                    <a:pt x="31" y="1274"/>
                  </a:lnTo>
                  <a:lnTo>
                    <a:pt x="44" y="1296"/>
                  </a:lnTo>
                  <a:lnTo>
                    <a:pt x="58" y="1315"/>
                  </a:lnTo>
                  <a:lnTo>
                    <a:pt x="74" y="1333"/>
                  </a:lnTo>
                  <a:lnTo>
                    <a:pt x="92" y="1349"/>
                  </a:lnTo>
                  <a:lnTo>
                    <a:pt x="112" y="1364"/>
                  </a:lnTo>
                  <a:lnTo>
                    <a:pt x="132" y="1377"/>
                  </a:lnTo>
                  <a:lnTo>
                    <a:pt x="155" y="1387"/>
                  </a:lnTo>
                  <a:lnTo>
                    <a:pt x="178" y="1396"/>
                  </a:lnTo>
                  <a:lnTo>
                    <a:pt x="202" y="1402"/>
                  </a:lnTo>
                  <a:lnTo>
                    <a:pt x="227" y="1406"/>
                  </a:lnTo>
                  <a:lnTo>
                    <a:pt x="252" y="1407"/>
                  </a:lnTo>
                  <a:lnTo>
                    <a:pt x="733" y="1407"/>
                  </a:lnTo>
                  <a:lnTo>
                    <a:pt x="733" y="1653"/>
                  </a:lnTo>
                  <a:lnTo>
                    <a:pt x="733" y="1888"/>
                  </a:lnTo>
                  <a:lnTo>
                    <a:pt x="733" y="1888"/>
                  </a:lnTo>
                  <a:lnTo>
                    <a:pt x="734" y="1913"/>
                  </a:lnTo>
                  <a:lnTo>
                    <a:pt x="738" y="1938"/>
                  </a:lnTo>
                  <a:lnTo>
                    <a:pt x="744" y="1962"/>
                  </a:lnTo>
                  <a:lnTo>
                    <a:pt x="753" y="1986"/>
                  </a:lnTo>
                  <a:lnTo>
                    <a:pt x="763" y="2008"/>
                  </a:lnTo>
                  <a:lnTo>
                    <a:pt x="776" y="2029"/>
                  </a:lnTo>
                  <a:lnTo>
                    <a:pt x="791" y="2048"/>
                  </a:lnTo>
                  <a:lnTo>
                    <a:pt x="807" y="2066"/>
                  </a:lnTo>
                  <a:lnTo>
                    <a:pt x="825" y="2082"/>
                  </a:lnTo>
                  <a:lnTo>
                    <a:pt x="844" y="2097"/>
                  </a:lnTo>
                  <a:lnTo>
                    <a:pt x="865" y="2110"/>
                  </a:lnTo>
                  <a:lnTo>
                    <a:pt x="887" y="2120"/>
                  </a:lnTo>
                  <a:lnTo>
                    <a:pt x="911" y="2129"/>
                  </a:lnTo>
                  <a:lnTo>
                    <a:pt x="935" y="2135"/>
                  </a:lnTo>
                  <a:lnTo>
                    <a:pt x="960" y="2139"/>
                  </a:lnTo>
                  <a:lnTo>
                    <a:pt x="985" y="2140"/>
                  </a:lnTo>
                  <a:lnTo>
                    <a:pt x="1155" y="2140"/>
                  </a:lnTo>
                  <a:lnTo>
                    <a:pt x="1155" y="2140"/>
                  </a:lnTo>
                  <a:lnTo>
                    <a:pt x="1180" y="2139"/>
                  </a:lnTo>
                  <a:lnTo>
                    <a:pt x="1205" y="2135"/>
                  </a:lnTo>
                  <a:lnTo>
                    <a:pt x="1229" y="2129"/>
                  </a:lnTo>
                  <a:lnTo>
                    <a:pt x="1253" y="2120"/>
                  </a:lnTo>
                  <a:lnTo>
                    <a:pt x="1274" y="2110"/>
                  </a:lnTo>
                  <a:lnTo>
                    <a:pt x="1296" y="2097"/>
                  </a:lnTo>
                  <a:lnTo>
                    <a:pt x="1315" y="2082"/>
                  </a:lnTo>
                  <a:lnTo>
                    <a:pt x="1332" y="2066"/>
                  </a:lnTo>
                  <a:lnTo>
                    <a:pt x="1349" y="2048"/>
                  </a:lnTo>
                  <a:lnTo>
                    <a:pt x="1364" y="2029"/>
                  </a:lnTo>
                  <a:lnTo>
                    <a:pt x="1377" y="2008"/>
                  </a:lnTo>
                  <a:lnTo>
                    <a:pt x="1387" y="1986"/>
                  </a:lnTo>
                  <a:lnTo>
                    <a:pt x="1396" y="1962"/>
                  </a:lnTo>
                  <a:lnTo>
                    <a:pt x="1402" y="1938"/>
                  </a:lnTo>
                  <a:lnTo>
                    <a:pt x="1406" y="1913"/>
                  </a:lnTo>
                  <a:lnTo>
                    <a:pt x="1407" y="1888"/>
                  </a:lnTo>
                  <a:lnTo>
                    <a:pt x="1407" y="1407"/>
                  </a:lnTo>
                  <a:lnTo>
                    <a:pt x="1888" y="1407"/>
                  </a:lnTo>
                  <a:lnTo>
                    <a:pt x="1888" y="1407"/>
                  </a:lnTo>
                  <a:lnTo>
                    <a:pt x="1913" y="1406"/>
                  </a:lnTo>
                  <a:lnTo>
                    <a:pt x="1938" y="1402"/>
                  </a:lnTo>
                  <a:lnTo>
                    <a:pt x="1962" y="1396"/>
                  </a:lnTo>
                  <a:lnTo>
                    <a:pt x="1985" y="1387"/>
                  </a:lnTo>
                  <a:lnTo>
                    <a:pt x="2008" y="1377"/>
                  </a:lnTo>
                  <a:lnTo>
                    <a:pt x="2028" y="1364"/>
                  </a:lnTo>
                  <a:lnTo>
                    <a:pt x="2048" y="1350"/>
                  </a:lnTo>
                  <a:lnTo>
                    <a:pt x="2066" y="1334"/>
                  </a:lnTo>
                  <a:lnTo>
                    <a:pt x="2082" y="1315"/>
                  </a:lnTo>
                  <a:lnTo>
                    <a:pt x="2096" y="1296"/>
                  </a:lnTo>
                  <a:lnTo>
                    <a:pt x="2109" y="1276"/>
                  </a:lnTo>
                  <a:lnTo>
                    <a:pt x="2120" y="1253"/>
                  </a:lnTo>
                  <a:lnTo>
                    <a:pt x="2129" y="1230"/>
                  </a:lnTo>
                  <a:lnTo>
                    <a:pt x="2135" y="1205"/>
                  </a:lnTo>
                  <a:lnTo>
                    <a:pt x="2139" y="1181"/>
                  </a:lnTo>
                  <a:lnTo>
                    <a:pt x="2140" y="1155"/>
                  </a:lnTo>
                  <a:lnTo>
                    <a:pt x="2140" y="987"/>
                  </a:lnTo>
                  <a:lnTo>
                    <a:pt x="2140" y="987"/>
                  </a:lnTo>
                  <a:lnTo>
                    <a:pt x="2139" y="960"/>
                  </a:lnTo>
                  <a:lnTo>
                    <a:pt x="2135" y="935"/>
                  </a:lnTo>
                  <a:lnTo>
                    <a:pt x="2129" y="911"/>
                  </a:lnTo>
                  <a:lnTo>
                    <a:pt x="2120" y="888"/>
                  </a:lnTo>
                  <a:lnTo>
                    <a:pt x="2109" y="866"/>
                  </a:lnTo>
                  <a:lnTo>
                    <a:pt x="2096" y="845"/>
                  </a:lnTo>
                  <a:lnTo>
                    <a:pt x="2082" y="825"/>
                  </a:lnTo>
                  <a:lnTo>
                    <a:pt x="2066" y="807"/>
                  </a:lnTo>
                  <a:lnTo>
                    <a:pt x="2048" y="791"/>
                  </a:lnTo>
                  <a:lnTo>
                    <a:pt x="2028" y="777"/>
                  </a:lnTo>
                  <a:lnTo>
                    <a:pt x="2008" y="765"/>
                  </a:lnTo>
                  <a:lnTo>
                    <a:pt x="1985" y="753"/>
                  </a:lnTo>
                  <a:lnTo>
                    <a:pt x="1962" y="746"/>
                  </a:lnTo>
                  <a:lnTo>
                    <a:pt x="1938" y="739"/>
                  </a:lnTo>
                  <a:lnTo>
                    <a:pt x="1913" y="736"/>
                  </a:lnTo>
                  <a:lnTo>
                    <a:pt x="1888" y="734"/>
                  </a:lnTo>
                  <a:lnTo>
                    <a:pt x="1717" y="734"/>
                  </a:lnTo>
                  <a:lnTo>
                    <a:pt x="1407" y="734"/>
                  </a:lnTo>
                  <a:lnTo>
                    <a:pt x="1407" y="253"/>
                  </a:lnTo>
                  <a:lnTo>
                    <a:pt x="1407" y="253"/>
                  </a:lnTo>
                  <a:lnTo>
                    <a:pt x="1406" y="227"/>
                  </a:lnTo>
                  <a:lnTo>
                    <a:pt x="1402" y="202"/>
                  </a:lnTo>
                  <a:lnTo>
                    <a:pt x="1396" y="178"/>
                  </a:lnTo>
                  <a:lnTo>
                    <a:pt x="1387" y="155"/>
                  </a:lnTo>
                  <a:lnTo>
                    <a:pt x="1377" y="132"/>
                  </a:lnTo>
                  <a:lnTo>
                    <a:pt x="1364" y="112"/>
                  </a:lnTo>
                  <a:lnTo>
                    <a:pt x="1349" y="92"/>
                  </a:lnTo>
                  <a:lnTo>
                    <a:pt x="1332" y="74"/>
                  </a:lnTo>
                  <a:lnTo>
                    <a:pt x="1315" y="58"/>
                  </a:lnTo>
                  <a:lnTo>
                    <a:pt x="1296" y="44"/>
                  </a:lnTo>
                  <a:lnTo>
                    <a:pt x="1274" y="31"/>
                  </a:lnTo>
                  <a:lnTo>
                    <a:pt x="1253" y="20"/>
                  </a:lnTo>
                  <a:lnTo>
                    <a:pt x="1229" y="11"/>
                  </a:lnTo>
                  <a:lnTo>
                    <a:pt x="1205" y="5"/>
                  </a:lnTo>
                  <a:lnTo>
                    <a:pt x="1180" y="1"/>
                  </a:lnTo>
                  <a:lnTo>
                    <a:pt x="1155" y="0"/>
                  </a:lnTo>
                  <a:lnTo>
                    <a:pt x="11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6" name="Group 4"/>
          <p:cNvGrpSpPr>
            <a:grpSpLocks noChangeAspect="1"/>
          </p:cNvGrpSpPr>
          <p:nvPr/>
        </p:nvGrpSpPr>
        <p:grpSpPr bwMode="auto">
          <a:xfrm>
            <a:off x="3917524" y="4594451"/>
            <a:ext cx="809341" cy="806782"/>
            <a:chOff x="2575" y="899"/>
            <a:chExt cx="2530" cy="2522"/>
          </a:xfrm>
          <a:solidFill>
            <a:srgbClr val="00A6EA"/>
          </a:solidFill>
        </p:grpSpPr>
        <p:sp>
          <p:nvSpPr>
            <p:cNvPr id="7" name="Freeform 5"/>
            <p:cNvSpPr>
              <a:spLocks/>
            </p:cNvSpPr>
            <p:nvPr/>
          </p:nvSpPr>
          <p:spPr bwMode="auto">
            <a:xfrm>
              <a:off x="2849" y="3305"/>
              <a:ext cx="976" cy="116"/>
            </a:xfrm>
            <a:custGeom>
              <a:avLst/>
              <a:gdLst>
                <a:gd name="T0" fmla="*/ 0 w 976"/>
                <a:gd name="T1" fmla="*/ 116 h 116"/>
                <a:gd name="T2" fmla="*/ 976 w 976"/>
                <a:gd name="T3" fmla="*/ 116 h 116"/>
                <a:gd name="T4" fmla="*/ 976 w 976"/>
                <a:gd name="T5" fmla="*/ 0 h 116"/>
                <a:gd name="T6" fmla="*/ 0 w 976"/>
                <a:gd name="T7" fmla="*/ 0 h 116"/>
                <a:gd name="T8" fmla="*/ 0 w 976"/>
                <a:gd name="T9" fmla="*/ 116 h 116"/>
                <a:gd name="T10" fmla="*/ 0 w 976"/>
                <a:gd name="T11" fmla="*/ 116 h 116"/>
                <a:gd name="T12" fmla="*/ 0 w 976"/>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976" h="116">
                  <a:moveTo>
                    <a:pt x="0" y="116"/>
                  </a:moveTo>
                  <a:lnTo>
                    <a:pt x="976" y="116"/>
                  </a:lnTo>
                  <a:lnTo>
                    <a:pt x="976" y="0"/>
                  </a:lnTo>
                  <a:lnTo>
                    <a:pt x="0" y="0"/>
                  </a:lnTo>
                  <a:lnTo>
                    <a:pt x="0" y="116"/>
                  </a:lnTo>
                  <a:lnTo>
                    <a:pt x="0" y="116"/>
                  </a:lnTo>
                  <a:lnTo>
                    <a:pt x="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8" name="Freeform 6"/>
            <p:cNvSpPr>
              <a:spLocks/>
            </p:cNvSpPr>
            <p:nvPr/>
          </p:nvSpPr>
          <p:spPr bwMode="auto">
            <a:xfrm>
              <a:off x="2575" y="1365"/>
              <a:ext cx="1524" cy="1900"/>
            </a:xfrm>
            <a:custGeom>
              <a:avLst/>
              <a:gdLst>
                <a:gd name="T0" fmla="*/ 1336 w 1524"/>
                <a:gd name="T1" fmla="*/ 1128 h 1900"/>
                <a:gd name="T2" fmla="*/ 1282 w 1524"/>
                <a:gd name="T3" fmla="*/ 1074 h 1900"/>
                <a:gd name="T4" fmla="*/ 1270 w 1524"/>
                <a:gd name="T5" fmla="*/ 954 h 1900"/>
                <a:gd name="T6" fmla="*/ 1300 w 1524"/>
                <a:gd name="T7" fmla="*/ 688 h 1900"/>
                <a:gd name="T8" fmla="*/ 1292 w 1524"/>
                <a:gd name="T9" fmla="*/ 460 h 1900"/>
                <a:gd name="T10" fmla="*/ 1236 w 1524"/>
                <a:gd name="T11" fmla="*/ 256 h 1900"/>
                <a:gd name="T12" fmla="*/ 1164 w 1524"/>
                <a:gd name="T13" fmla="*/ 146 h 1900"/>
                <a:gd name="T14" fmla="*/ 1118 w 1524"/>
                <a:gd name="T15" fmla="*/ 106 h 1900"/>
                <a:gd name="T16" fmla="*/ 956 w 1524"/>
                <a:gd name="T17" fmla="*/ 34 h 1900"/>
                <a:gd name="T18" fmla="*/ 818 w 1524"/>
                <a:gd name="T19" fmla="*/ 4 h 1900"/>
                <a:gd name="T20" fmla="*/ 710 w 1524"/>
                <a:gd name="T21" fmla="*/ 0 h 1900"/>
                <a:gd name="T22" fmla="*/ 578 w 1524"/>
                <a:gd name="T23" fmla="*/ 22 h 1900"/>
                <a:gd name="T24" fmla="*/ 464 w 1524"/>
                <a:gd name="T25" fmla="*/ 68 h 1900"/>
                <a:gd name="T26" fmla="*/ 412 w 1524"/>
                <a:gd name="T27" fmla="*/ 96 h 1900"/>
                <a:gd name="T28" fmla="*/ 350 w 1524"/>
                <a:gd name="T29" fmla="*/ 152 h 1900"/>
                <a:gd name="T30" fmla="*/ 282 w 1524"/>
                <a:gd name="T31" fmla="*/ 264 h 1900"/>
                <a:gd name="T32" fmla="*/ 242 w 1524"/>
                <a:gd name="T33" fmla="*/ 400 h 1900"/>
                <a:gd name="T34" fmla="*/ 222 w 1524"/>
                <a:gd name="T35" fmla="*/ 622 h 1900"/>
                <a:gd name="T36" fmla="*/ 232 w 1524"/>
                <a:gd name="T37" fmla="*/ 824 h 1900"/>
                <a:gd name="T38" fmla="*/ 268 w 1524"/>
                <a:gd name="T39" fmla="*/ 1058 h 1900"/>
                <a:gd name="T40" fmla="*/ 222 w 1524"/>
                <a:gd name="T41" fmla="*/ 1088 h 1900"/>
                <a:gd name="T42" fmla="*/ 180 w 1524"/>
                <a:gd name="T43" fmla="*/ 1148 h 1900"/>
                <a:gd name="T44" fmla="*/ 4 w 1524"/>
                <a:gd name="T45" fmla="*/ 1694 h 1900"/>
                <a:gd name="T46" fmla="*/ 6 w 1524"/>
                <a:gd name="T47" fmla="*/ 1774 h 1900"/>
                <a:gd name="T48" fmla="*/ 34 w 1524"/>
                <a:gd name="T49" fmla="*/ 1830 h 1900"/>
                <a:gd name="T50" fmla="*/ 96 w 1524"/>
                <a:gd name="T51" fmla="*/ 1882 h 1900"/>
                <a:gd name="T52" fmla="*/ 174 w 1524"/>
                <a:gd name="T53" fmla="*/ 1900 h 1900"/>
                <a:gd name="T54" fmla="*/ 506 w 1524"/>
                <a:gd name="T55" fmla="*/ 1086 h 1900"/>
                <a:gd name="T56" fmla="*/ 618 w 1524"/>
                <a:gd name="T57" fmla="*/ 972 h 1900"/>
                <a:gd name="T58" fmla="*/ 542 w 1524"/>
                <a:gd name="T59" fmla="*/ 898 h 1900"/>
                <a:gd name="T60" fmla="*/ 492 w 1524"/>
                <a:gd name="T61" fmla="*/ 804 h 1900"/>
                <a:gd name="T62" fmla="*/ 450 w 1524"/>
                <a:gd name="T63" fmla="*/ 626 h 1900"/>
                <a:gd name="T64" fmla="*/ 446 w 1524"/>
                <a:gd name="T65" fmla="*/ 450 h 1900"/>
                <a:gd name="T66" fmla="*/ 480 w 1524"/>
                <a:gd name="T67" fmla="*/ 382 h 1900"/>
                <a:gd name="T68" fmla="*/ 538 w 1524"/>
                <a:gd name="T69" fmla="*/ 380 h 1900"/>
                <a:gd name="T70" fmla="*/ 590 w 1524"/>
                <a:gd name="T71" fmla="*/ 358 h 1900"/>
                <a:gd name="T72" fmla="*/ 642 w 1524"/>
                <a:gd name="T73" fmla="*/ 300 h 1900"/>
                <a:gd name="T74" fmla="*/ 692 w 1524"/>
                <a:gd name="T75" fmla="*/ 344 h 1900"/>
                <a:gd name="T76" fmla="*/ 786 w 1524"/>
                <a:gd name="T77" fmla="*/ 388 h 1900"/>
                <a:gd name="T78" fmla="*/ 940 w 1524"/>
                <a:gd name="T79" fmla="*/ 410 h 1900"/>
                <a:gd name="T80" fmla="*/ 1046 w 1524"/>
                <a:gd name="T81" fmla="*/ 400 h 1900"/>
                <a:gd name="T82" fmla="*/ 1094 w 1524"/>
                <a:gd name="T83" fmla="*/ 438 h 1900"/>
                <a:gd name="T84" fmla="*/ 1096 w 1524"/>
                <a:gd name="T85" fmla="*/ 600 h 1900"/>
                <a:gd name="T86" fmla="*/ 1076 w 1524"/>
                <a:gd name="T87" fmla="*/ 726 h 1900"/>
                <a:gd name="T88" fmla="*/ 1040 w 1524"/>
                <a:gd name="T89" fmla="*/ 822 h 1900"/>
                <a:gd name="T90" fmla="*/ 960 w 1524"/>
                <a:gd name="T91" fmla="*/ 930 h 1900"/>
                <a:gd name="T92" fmla="*/ 886 w 1524"/>
                <a:gd name="T93" fmla="*/ 982 h 1900"/>
                <a:gd name="T94" fmla="*/ 924 w 1524"/>
                <a:gd name="T95" fmla="*/ 1270 h 1900"/>
                <a:gd name="T96" fmla="*/ 1350 w 1524"/>
                <a:gd name="T97" fmla="*/ 1900 h 1900"/>
                <a:gd name="T98" fmla="*/ 1428 w 1524"/>
                <a:gd name="T99" fmla="*/ 1882 h 1900"/>
                <a:gd name="T100" fmla="*/ 1490 w 1524"/>
                <a:gd name="T101" fmla="*/ 1828 h 1900"/>
                <a:gd name="T102" fmla="*/ 1518 w 1524"/>
                <a:gd name="T103" fmla="*/ 1774 h 1900"/>
                <a:gd name="T104" fmla="*/ 1520 w 1524"/>
                <a:gd name="T105" fmla="*/ 1692 h 1900"/>
                <a:gd name="T106" fmla="*/ 1352 w 1524"/>
                <a:gd name="T107" fmla="*/ 1164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4" h="1900">
                  <a:moveTo>
                    <a:pt x="1352" y="1164"/>
                  </a:moveTo>
                  <a:lnTo>
                    <a:pt x="1352" y="1164"/>
                  </a:lnTo>
                  <a:lnTo>
                    <a:pt x="1344" y="1146"/>
                  </a:lnTo>
                  <a:lnTo>
                    <a:pt x="1336" y="1128"/>
                  </a:lnTo>
                  <a:lnTo>
                    <a:pt x="1324" y="1112"/>
                  </a:lnTo>
                  <a:lnTo>
                    <a:pt x="1312" y="1098"/>
                  </a:lnTo>
                  <a:lnTo>
                    <a:pt x="1298" y="1084"/>
                  </a:lnTo>
                  <a:lnTo>
                    <a:pt x="1282" y="1074"/>
                  </a:lnTo>
                  <a:lnTo>
                    <a:pt x="1266" y="1064"/>
                  </a:lnTo>
                  <a:lnTo>
                    <a:pt x="1248" y="1056"/>
                  </a:lnTo>
                  <a:lnTo>
                    <a:pt x="1248" y="1056"/>
                  </a:lnTo>
                  <a:lnTo>
                    <a:pt x="1270" y="954"/>
                  </a:lnTo>
                  <a:lnTo>
                    <a:pt x="1284" y="858"/>
                  </a:lnTo>
                  <a:lnTo>
                    <a:pt x="1294" y="770"/>
                  </a:lnTo>
                  <a:lnTo>
                    <a:pt x="1300" y="688"/>
                  </a:lnTo>
                  <a:lnTo>
                    <a:pt x="1300" y="688"/>
                  </a:lnTo>
                  <a:lnTo>
                    <a:pt x="1302" y="646"/>
                  </a:lnTo>
                  <a:lnTo>
                    <a:pt x="1302" y="604"/>
                  </a:lnTo>
                  <a:lnTo>
                    <a:pt x="1298" y="528"/>
                  </a:lnTo>
                  <a:lnTo>
                    <a:pt x="1292" y="460"/>
                  </a:lnTo>
                  <a:lnTo>
                    <a:pt x="1280" y="398"/>
                  </a:lnTo>
                  <a:lnTo>
                    <a:pt x="1268" y="344"/>
                  </a:lnTo>
                  <a:lnTo>
                    <a:pt x="1252" y="298"/>
                  </a:lnTo>
                  <a:lnTo>
                    <a:pt x="1236" y="256"/>
                  </a:lnTo>
                  <a:lnTo>
                    <a:pt x="1218" y="220"/>
                  </a:lnTo>
                  <a:lnTo>
                    <a:pt x="1200" y="190"/>
                  </a:lnTo>
                  <a:lnTo>
                    <a:pt x="1182" y="166"/>
                  </a:lnTo>
                  <a:lnTo>
                    <a:pt x="1164" y="146"/>
                  </a:lnTo>
                  <a:lnTo>
                    <a:pt x="1150" y="130"/>
                  </a:lnTo>
                  <a:lnTo>
                    <a:pt x="1138" y="118"/>
                  </a:lnTo>
                  <a:lnTo>
                    <a:pt x="1128" y="112"/>
                  </a:lnTo>
                  <a:lnTo>
                    <a:pt x="1118" y="106"/>
                  </a:lnTo>
                  <a:lnTo>
                    <a:pt x="1118" y="106"/>
                  </a:lnTo>
                  <a:lnTo>
                    <a:pt x="1062" y="76"/>
                  </a:lnTo>
                  <a:lnTo>
                    <a:pt x="1008" y="52"/>
                  </a:lnTo>
                  <a:lnTo>
                    <a:pt x="956" y="34"/>
                  </a:lnTo>
                  <a:lnTo>
                    <a:pt x="904" y="20"/>
                  </a:lnTo>
                  <a:lnTo>
                    <a:pt x="904" y="20"/>
                  </a:lnTo>
                  <a:lnTo>
                    <a:pt x="860" y="10"/>
                  </a:lnTo>
                  <a:lnTo>
                    <a:pt x="818" y="4"/>
                  </a:lnTo>
                  <a:lnTo>
                    <a:pt x="778" y="0"/>
                  </a:lnTo>
                  <a:lnTo>
                    <a:pt x="740" y="0"/>
                  </a:lnTo>
                  <a:lnTo>
                    <a:pt x="740" y="0"/>
                  </a:lnTo>
                  <a:lnTo>
                    <a:pt x="710" y="0"/>
                  </a:lnTo>
                  <a:lnTo>
                    <a:pt x="680" y="2"/>
                  </a:lnTo>
                  <a:lnTo>
                    <a:pt x="652" y="6"/>
                  </a:lnTo>
                  <a:lnTo>
                    <a:pt x="624" y="10"/>
                  </a:lnTo>
                  <a:lnTo>
                    <a:pt x="578" y="22"/>
                  </a:lnTo>
                  <a:lnTo>
                    <a:pt x="538" y="34"/>
                  </a:lnTo>
                  <a:lnTo>
                    <a:pt x="506" y="46"/>
                  </a:lnTo>
                  <a:lnTo>
                    <a:pt x="482" y="58"/>
                  </a:lnTo>
                  <a:lnTo>
                    <a:pt x="464" y="68"/>
                  </a:lnTo>
                  <a:lnTo>
                    <a:pt x="464" y="68"/>
                  </a:lnTo>
                  <a:lnTo>
                    <a:pt x="446" y="78"/>
                  </a:lnTo>
                  <a:lnTo>
                    <a:pt x="428" y="86"/>
                  </a:lnTo>
                  <a:lnTo>
                    <a:pt x="412" y="96"/>
                  </a:lnTo>
                  <a:lnTo>
                    <a:pt x="396" y="108"/>
                  </a:lnTo>
                  <a:lnTo>
                    <a:pt x="396" y="108"/>
                  </a:lnTo>
                  <a:lnTo>
                    <a:pt x="372" y="130"/>
                  </a:lnTo>
                  <a:lnTo>
                    <a:pt x="350" y="152"/>
                  </a:lnTo>
                  <a:lnTo>
                    <a:pt x="330" y="178"/>
                  </a:lnTo>
                  <a:lnTo>
                    <a:pt x="312" y="204"/>
                  </a:lnTo>
                  <a:lnTo>
                    <a:pt x="296" y="234"/>
                  </a:lnTo>
                  <a:lnTo>
                    <a:pt x="282" y="264"/>
                  </a:lnTo>
                  <a:lnTo>
                    <a:pt x="270" y="296"/>
                  </a:lnTo>
                  <a:lnTo>
                    <a:pt x="258" y="330"/>
                  </a:lnTo>
                  <a:lnTo>
                    <a:pt x="250" y="364"/>
                  </a:lnTo>
                  <a:lnTo>
                    <a:pt x="242" y="400"/>
                  </a:lnTo>
                  <a:lnTo>
                    <a:pt x="236" y="436"/>
                  </a:lnTo>
                  <a:lnTo>
                    <a:pt x="230" y="472"/>
                  </a:lnTo>
                  <a:lnTo>
                    <a:pt x="224" y="548"/>
                  </a:lnTo>
                  <a:lnTo>
                    <a:pt x="222" y="622"/>
                  </a:lnTo>
                  <a:lnTo>
                    <a:pt x="222" y="622"/>
                  </a:lnTo>
                  <a:lnTo>
                    <a:pt x="224" y="692"/>
                  </a:lnTo>
                  <a:lnTo>
                    <a:pt x="226" y="760"/>
                  </a:lnTo>
                  <a:lnTo>
                    <a:pt x="232" y="824"/>
                  </a:lnTo>
                  <a:lnTo>
                    <a:pt x="238" y="884"/>
                  </a:lnTo>
                  <a:lnTo>
                    <a:pt x="246" y="940"/>
                  </a:lnTo>
                  <a:lnTo>
                    <a:pt x="254" y="988"/>
                  </a:lnTo>
                  <a:lnTo>
                    <a:pt x="268" y="1058"/>
                  </a:lnTo>
                  <a:lnTo>
                    <a:pt x="268" y="1058"/>
                  </a:lnTo>
                  <a:lnTo>
                    <a:pt x="252" y="1068"/>
                  </a:lnTo>
                  <a:lnTo>
                    <a:pt x="236" y="1078"/>
                  </a:lnTo>
                  <a:lnTo>
                    <a:pt x="222" y="1088"/>
                  </a:lnTo>
                  <a:lnTo>
                    <a:pt x="210" y="1102"/>
                  </a:lnTo>
                  <a:lnTo>
                    <a:pt x="198" y="1116"/>
                  </a:lnTo>
                  <a:lnTo>
                    <a:pt x="188" y="1130"/>
                  </a:lnTo>
                  <a:lnTo>
                    <a:pt x="180" y="1148"/>
                  </a:lnTo>
                  <a:lnTo>
                    <a:pt x="172" y="1164"/>
                  </a:lnTo>
                  <a:lnTo>
                    <a:pt x="8" y="1674"/>
                  </a:lnTo>
                  <a:lnTo>
                    <a:pt x="8" y="1674"/>
                  </a:lnTo>
                  <a:lnTo>
                    <a:pt x="4" y="1694"/>
                  </a:lnTo>
                  <a:lnTo>
                    <a:pt x="0" y="1714"/>
                  </a:lnTo>
                  <a:lnTo>
                    <a:pt x="0" y="1734"/>
                  </a:lnTo>
                  <a:lnTo>
                    <a:pt x="2" y="1754"/>
                  </a:lnTo>
                  <a:lnTo>
                    <a:pt x="6" y="1774"/>
                  </a:lnTo>
                  <a:lnTo>
                    <a:pt x="14" y="1794"/>
                  </a:lnTo>
                  <a:lnTo>
                    <a:pt x="22" y="1812"/>
                  </a:lnTo>
                  <a:lnTo>
                    <a:pt x="34" y="1830"/>
                  </a:lnTo>
                  <a:lnTo>
                    <a:pt x="34" y="1830"/>
                  </a:lnTo>
                  <a:lnTo>
                    <a:pt x="46" y="1846"/>
                  </a:lnTo>
                  <a:lnTo>
                    <a:pt x="62" y="1860"/>
                  </a:lnTo>
                  <a:lnTo>
                    <a:pt x="78" y="1872"/>
                  </a:lnTo>
                  <a:lnTo>
                    <a:pt x="96" y="1882"/>
                  </a:lnTo>
                  <a:lnTo>
                    <a:pt x="114" y="1890"/>
                  </a:lnTo>
                  <a:lnTo>
                    <a:pt x="134" y="1896"/>
                  </a:lnTo>
                  <a:lnTo>
                    <a:pt x="154" y="1900"/>
                  </a:lnTo>
                  <a:lnTo>
                    <a:pt x="174" y="1900"/>
                  </a:lnTo>
                  <a:lnTo>
                    <a:pt x="354" y="1900"/>
                  </a:lnTo>
                  <a:lnTo>
                    <a:pt x="354" y="1270"/>
                  </a:lnTo>
                  <a:lnTo>
                    <a:pt x="600" y="1270"/>
                  </a:lnTo>
                  <a:lnTo>
                    <a:pt x="506" y="1086"/>
                  </a:lnTo>
                  <a:lnTo>
                    <a:pt x="642" y="1084"/>
                  </a:lnTo>
                  <a:lnTo>
                    <a:pt x="642" y="986"/>
                  </a:lnTo>
                  <a:lnTo>
                    <a:pt x="642" y="986"/>
                  </a:lnTo>
                  <a:lnTo>
                    <a:pt x="618" y="972"/>
                  </a:lnTo>
                  <a:lnTo>
                    <a:pt x="596" y="956"/>
                  </a:lnTo>
                  <a:lnTo>
                    <a:pt x="578" y="938"/>
                  </a:lnTo>
                  <a:lnTo>
                    <a:pt x="560" y="918"/>
                  </a:lnTo>
                  <a:lnTo>
                    <a:pt x="542" y="898"/>
                  </a:lnTo>
                  <a:lnTo>
                    <a:pt x="528" y="876"/>
                  </a:lnTo>
                  <a:lnTo>
                    <a:pt x="514" y="852"/>
                  </a:lnTo>
                  <a:lnTo>
                    <a:pt x="504" y="828"/>
                  </a:lnTo>
                  <a:lnTo>
                    <a:pt x="492" y="804"/>
                  </a:lnTo>
                  <a:lnTo>
                    <a:pt x="484" y="780"/>
                  </a:lnTo>
                  <a:lnTo>
                    <a:pt x="468" y="728"/>
                  </a:lnTo>
                  <a:lnTo>
                    <a:pt x="458" y="676"/>
                  </a:lnTo>
                  <a:lnTo>
                    <a:pt x="450" y="626"/>
                  </a:lnTo>
                  <a:lnTo>
                    <a:pt x="446" y="576"/>
                  </a:lnTo>
                  <a:lnTo>
                    <a:pt x="444" y="530"/>
                  </a:lnTo>
                  <a:lnTo>
                    <a:pt x="444" y="486"/>
                  </a:lnTo>
                  <a:lnTo>
                    <a:pt x="446" y="450"/>
                  </a:lnTo>
                  <a:lnTo>
                    <a:pt x="450" y="394"/>
                  </a:lnTo>
                  <a:lnTo>
                    <a:pt x="452" y="374"/>
                  </a:lnTo>
                  <a:lnTo>
                    <a:pt x="452" y="374"/>
                  </a:lnTo>
                  <a:lnTo>
                    <a:pt x="480" y="382"/>
                  </a:lnTo>
                  <a:lnTo>
                    <a:pt x="506" y="384"/>
                  </a:lnTo>
                  <a:lnTo>
                    <a:pt x="506" y="384"/>
                  </a:lnTo>
                  <a:lnTo>
                    <a:pt x="524" y="382"/>
                  </a:lnTo>
                  <a:lnTo>
                    <a:pt x="538" y="380"/>
                  </a:lnTo>
                  <a:lnTo>
                    <a:pt x="552" y="376"/>
                  </a:lnTo>
                  <a:lnTo>
                    <a:pt x="566" y="370"/>
                  </a:lnTo>
                  <a:lnTo>
                    <a:pt x="578" y="364"/>
                  </a:lnTo>
                  <a:lnTo>
                    <a:pt x="590" y="358"/>
                  </a:lnTo>
                  <a:lnTo>
                    <a:pt x="608" y="342"/>
                  </a:lnTo>
                  <a:lnTo>
                    <a:pt x="622" y="328"/>
                  </a:lnTo>
                  <a:lnTo>
                    <a:pt x="632" y="314"/>
                  </a:lnTo>
                  <a:lnTo>
                    <a:pt x="642" y="300"/>
                  </a:lnTo>
                  <a:lnTo>
                    <a:pt x="642" y="300"/>
                  </a:lnTo>
                  <a:lnTo>
                    <a:pt x="658" y="316"/>
                  </a:lnTo>
                  <a:lnTo>
                    <a:pt x="674" y="330"/>
                  </a:lnTo>
                  <a:lnTo>
                    <a:pt x="692" y="344"/>
                  </a:lnTo>
                  <a:lnTo>
                    <a:pt x="710" y="354"/>
                  </a:lnTo>
                  <a:lnTo>
                    <a:pt x="728" y="364"/>
                  </a:lnTo>
                  <a:lnTo>
                    <a:pt x="748" y="374"/>
                  </a:lnTo>
                  <a:lnTo>
                    <a:pt x="786" y="388"/>
                  </a:lnTo>
                  <a:lnTo>
                    <a:pt x="826" y="398"/>
                  </a:lnTo>
                  <a:lnTo>
                    <a:pt x="866" y="404"/>
                  </a:lnTo>
                  <a:lnTo>
                    <a:pt x="904" y="408"/>
                  </a:lnTo>
                  <a:lnTo>
                    <a:pt x="940" y="410"/>
                  </a:lnTo>
                  <a:lnTo>
                    <a:pt x="940" y="410"/>
                  </a:lnTo>
                  <a:lnTo>
                    <a:pt x="970" y="408"/>
                  </a:lnTo>
                  <a:lnTo>
                    <a:pt x="998" y="406"/>
                  </a:lnTo>
                  <a:lnTo>
                    <a:pt x="1046" y="400"/>
                  </a:lnTo>
                  <a:lnTo>
                    <a:pt x="1076" y="396"/>
                  </a:lnTo>
                  <a:lnTo>
                    <a:pt x="1088" y="392"/>
                  </a:lnTo>
                  <a:lnTo>
                    <a:pt x="1088" y="392"/>
                  </a:lnTo>
                  <a:lnTo>
                    <a:pt x="1094" y="438"/>
                  </a:lnTo>
                  <a:lnTo>
                    <a:pt x="1096" y="482"/>
                  </a:lnTo>
                  <a:lnTo>
                    <a:pt x="1098" y="524"/>
                  </a:lnTo>
                  <a:lnTo>
                    <a:pt x="1098" y="562"/>
                  </a:lnTo>
                  <a:lnTo>
                    <a:pt x="1096" y="600"/>
                  </a:lnTo>
                  <a:lnTo>
                    <a:pt x="1094" y="634"/>
                  </a:lnTo>
                  <a:lnTo>
                    <a:pt x="1088" y="666"/>
                  </a:lnTo>
                  <a:lnTo>
                    <a:pt x="1082" y="698"/>
                  </a:lnTo>
                  <a:lnTo>
                    <a:pt x="1076" y="726"/>
                  </a:lnTo>
                  <a:lnTo>
                    <a:pt x="1068" y="752"/>
                  </a:lnTo>
                  <a:lnTo>
                    <a:pt x="1060" y="778"/>
                  </a:lnTo>
                  <a:lnTo>
                    <a:pt x="1050" y="802"/>
                  </a:lnTo>
                  <a:lnTo>
                    <a:pt x="1040" y="822"/>
                  </a:lnTo>
                  <a:lnTo>
                    <a:pt x="1028" y="842"/>
                  </a:lnTo>
                  <a:lnTo>
                    <a:pt x="1006" y="878"/>
                  </a:lnTo>
                  <a:lnTo>
                    <a:pt x="982" y="906"/>
                  </a:lnTo>
                  <a:lnTo>
                    <a:pt x="960" y="930"/>
                  </a:lnTo>
                  <a:lnTo>
                    <a:pt x="936" y="950"/>
                  </a:lnTo>
                  <a:lnTo>
                    <a:pt x="916" y="964"/>
                  </a:lnTo>
                  <a:lnTo>
                    <a:pt x="900" y="974"/>
                  </a:lnTo>
                  <a:lnTo>
                    <a:pt x="886" y="982"/>
                  </a:lnTo>
                  <a:lnTo>
                    <a:pt x="874" y="986"/>
                  </a:lnTo>
                  <a:lnTo>
                    <a:pt x="874" y="1090"/>
                  </a:lnTo>
                  <a:lnTo>
                    <a:pt x="1016" y="1090"/>
                  </a:lnTo>
                  <a:lnTo>
                    <a:pt x="924" y="1270"/>
                  </a:lnTo>
                  <a:lnTo>
                    <a:pt x="1170" y="1270"/>
                  </a:lnTo>
                  <a:lnTo>
                    <a:pt x="1170" y="1900"/>
                  </a:lnTo>
                  <a:lnTo>
                    <a:pt x="1350" y="1900"/>
                  </a:lnTo>
                  <a:lnTo>
                    <a:pt x="1350" y="1900"/>
                  </a:lnTo>
                  <a:lnTo>
                    <a:pt x="1370" y="1900"/>
                  </a:lnTo>
                  <a:lnTo>
                    <a:pt x="1390" y="1896"/>
                  </a:lnTo>
                  <a:lnTo>
                    <a:pt x="1410" y="1890"/>
                  </a:lnTo>
                  <a:lnTo>
                    <a:pt x="1428" y="1882"/>
                  </a:lnTo>
                  <a:lnTo>
                    <a:pt x="1446" y="1872"/>
                  </a:lnTo>
                  <a:lnTo>
                    <a:pt x="1462" y="1860"/>
                  </a:lnTo>
                  <a:lnTo>
                    <a:pt x="1478" y="1844"/>
                  </a:lnTo>
                  <a:lnTo>
                    <a:pt x="1490" y="1828"/>
                  </a:lnTo>
                  <a:lnTo>
                    <a:pt x="1490" y="1828"/>
                  </a:lnTo>
                  <a:lnTo>
                    <a:pt x="1502" y="1812"/>
                  </a:lnTo>
                  <a:lnTo>
                    <a:pt x="1510" y="1792"/>
                  </a:lnTo>
                  <a:lnTo>
                    <a:pt x="1518" y="1774"/>
                  </a:lnTo>
                  <a:lnTo>
                    <a:pt x="1522" y="1754"/>
                  </a:lnTo>
                  <a:lnTo>
                    <a:pt x="1524" y="1734"/>
                  </a:lnTo>
                  <a:lnTo>
                    <a:pt x="1524" y="1714"/>
                  </a:lnTo>
                  <a:lnTo>
                    <a:pt x="1520" y="1692"/>
                  </a:lnTo>
                  <a:lnTo>
                    <a:pt x="1516" y="1672"/>
                  </a:lnTo>
                  <a:lnTo>
                    <a:pt x="1352" y="1164"/>
                  </a:lnTo>
                  <a:lnTo>
                    <a:pt x="1352" y="1164"/>
                  </a:lnTo>
                  <a:lnTo>
                    <a:pt x="1352" y="1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9" name="Freeform 7"/>
            <p:cNvSpPr>
              <a:spLocks/>
            </p:cNvSpPr>
            <p:nvPr/>
          </p:nvSpPr>
          <p:spPr bwMode="auto">
            <a:xfrm>
              <a:off x="3489" y="899"/>
              <a:ext cx="1616" cy="1154"/>
            </a:xfrm>
            <a:custGeom>
              <a:avLst/>
              <a:gdLst>
                <a:gd name="T0" fmla="*/ 1608 w 1616"/>
                <a:gd name="T1" fmla="*/ 738 h 1154"/>
                <a:gd name="T2" fmla="*/ 1588 w 1616"/>
                <a:gd name="T3" fmla="*/ 674 h 1154"/>
                <a:gd name="T4" fmla="*/ 1556 w 1616"/>
                <a:gd name="T5" fmla="*/ 614 h 1154"/>
                <a:gd name="T6" fmla="*/ 1514 w 1616"/>
                <a:gd name="T7" fmla="*/ 564 h 1154"/>
                <a:gd name="T8" fmla="*/ 1464 w 1616"/>
                <a:gd name="T9" fmla="*/ 520 h 1154"/>
                <a:gd name="T10" fmla="*/ 1404 w 1616"/>
                <a:gd name="T11" fmla="*/ 488 h 1154"/>
                <a:gd name="T12" fmla="*/ 1340 w 1616"/>
                <a:gd name="T13" fmla="*/ 468 h 1154"/>
                <a:gd name="T14" fmla="*/ 1270 w 1616"/>
                <a:gd name="T15" fmla="*/ 462 h 1154"/>
                <a:gd name="T16" fmla="*/ 1240 w 1616"/>
                <a:gd name="T17" fmla="*/ 438 h 1154"/>
                <a:gd name="T18" fmla="*/ 1214 w 1616"/>
                <a:gd name="T19" fmla="*/ 392 h 1154"/>
                <a:gd name="T20" fmla="*/ 1182 w 1616"/>
                <a:gd name="T21" fmla="*/ 350 h 1154"/>
                <a:gd name="T22" fmla="*/ 1146 w 1616"/>
                <a:gd name="T23" fmla="*/ 312 h 1154"/>
                <a:gd name="T24" fmla="*/ 1104 w 1616"/>
                <a:gd name="T25" fmla="*/ 282 h 1154"/>
                <a:gd name="T26" fmla="*/ 1056 w 1616"/>
                <a:gd name="T27" fmla="*/ 258 h 1154"/>
                <a:gd name="T28" fmla="*/ 1006 w 1616"/>
                <a:gd name="T29" fmla="*/ 240 h 1154"/>
                <a:gd name="T30" fmla="*/ 952 w 1616"/>
                <a:gd name="T31" fmla="*/ 232 h 1154"/>
                <a:gd name="T32" fmla="*/ 892 w 1616"/>
                <a:gd name="T33" fmla="*/ 232 h 1154"/>
                <a:gd name="T34" fmla="*/ 846 w 1616"/>
                <a:gd name="T35" fmla="*/ 210 h 1154"/>
                <a:gd name="T36" fmla="*/ 810 w 1616"/>
                <a:gd name="T37" fmla="*/ 162 h 1154"/>
                <a:gd name="T38" fmla="*/ 768 w 1616"/>
                <a:gd name="T39" fmla="*/ 120 h 1154"/>
                <a:gd name="T40" fmla="*/ 722 w 1616"/>
                <a:gd name="T41" fmla="*/ 82 h 1154"/>
                <a:gd name="T42" fmla="*/ 670 w 1616"/>
                <a:gd name="T43" fmla="*/ 50 h 1154"/>
                <a:gd name="T44" fmla="*/ 614 w 1616"/>
                <a:gd name="T45" fmla="*/ 26 h 1154"/>
                <a:gd name="T46" fmla="*/ 556 w 1616"/>
                <a:gd name="T47" fmla="*/ 10 h 1154"/>
                <a:gd name="T48" fmla="*/ 494 w 1616"/>
                <a:gd name="T49" fmla="*/ 0 h 1154"/>
                <a:gd name="T50" fmla="*/ 416 w 1616"/>
                <a:gd name="T51" fmla="*/ 2 h 1154"/>
                <a:gd name="T52" fmla="*/ 328 w 1616"/>
                <a:gd name="T53" fmla="*/ 20 h 1154"/>
                <a:gd name="T54" fmla="*/ 246 w 1616"/>
                <a:gd name="T55" fmla="*/ 52 h 1154"/>
                <a:gd name="T56" fmla="*/ 174 w 1616"/>
                <a:gd name="T57" fmla="*/ 100 h 1154"/>
                <a:gd name="T58" fmla="*/ 112 w 1616"/>
                <a:gd name="T59" fmla="*/ 158 h 1154"/>
                <a:gd name="T60" fmla="*/ 62 w 1616"/>
                <a:gd name="T61" fmla="*/ 228 h 1154"/>
                <a:gd name="T62" fmla="*/ 26 w 1616"/>
                <a:gd name="T63" fmla="*/ 308 h 1154"/>
                <a:gd name="T64" fmla="*/ 4 w 1616"/>
                <a:gd name="T65" fmla="*/ 394 h 1154"/>
                <a:gd name="T66" fmla="*/ 56 w 1616"/>
                <a:gd name="T67" fmla="*/ 454 h 1154"/>
                <a:gd name="T68" fmla="*/ 170 w 1616"/>
                <a:gd name="T69" fmla="*/ 500 h 1154"/>
                <a:gd name="T70" fmla="*/ 240 w 1616"/>
                <a:gd name="T71" fmla="*/ 538 h 1154"/>
                <a:gd name="T72" fmla="*/ 268 w 1616"/>
                <a:gd name="T73" fmla="*/ 560 h 1154"/>
                <a:gd name="T74" fmla="*/ 304 w 1616"/>
                <a:gd name="T75" fmla="*/ 600 h 1154"/>
                <a:gd name="T76" fmla="*/ 342 w 1616"/>
                <a:gd name="T77" fmla="*/ 660 h 1154"/>
                <a:gd name="T78" fmla="*/ 380 w 1616"/>
                <a:gd name="T79" fmla="*/ 742 h 1154"/>
                <a:gd name="T80" fmla="*/ 412 w 1616"/>
                <a:gd name="T81" fmla="*/ 850 h 1154"/>
                <a:gd name="T82" fmla="*/ 428 w 1616"/>
                <a:gd name="T83" fmla="*/ 950 h 1154"/>
                <a:gd name="T84" fmla="*/ 434 w 1616"/>
                <a:gd name="T85" fmla="*/ 1026 h 1154"/>
                <a:gd name="T86" fmla="*/ 436 w 1616"/>
                <a:gd name="T87" fmla="*/ 1110 h 1154"/>
                <a:gd name="T88" fmla="*/ 1270 w 1616"/>
                <a:gd name="T89" fmla="*/ 1154 h 1154"/>
                <a:gd name="T90" fmla="*/ 1340 w 1616"/>
                <a:gd name="T91" fmla="*/ 1148 h 1154"/>
                <a:gd name="T92" fmla="*/ 1404 w 1616"/>
                <a:gd name="T93" fmla="*/ 1128 h 1154"/>
                <a:gd name="T94" fmla="*/ 1464 w 1616"/>
                <a:gd name="T95" fmla="*/ 1096 h 1154"/>
                <a:gd name="T96" fmla="*/ 1514 w 1616"/>
                <a:gd name="T97" fmla="*/ 1054 h 1154"/>
                <a:gd name="T98" fmla="*/ 1556 w 1616"/>
                <a:gd name="T99" fmla="*/ 1002 h 1154"/>
                <a:gd name="T100" fmla="*/ 1588 w 1616"/>
                <a:gd name="T101" fmla="*/ 942 h 1154"/>
                <a:gd name="T102" fmla="*/ 1608 w 1616"/>
                <a:gd name="T103" fmla="*/ 878 h 1154"/>
                <a:gd name="T104" fmla="*/ 1616 w 1616"/>
                <a:gd name="T105" fmla="*/ 808 h 1154"/>
                <a:gd name="T106" fmla="*/ 1614 w 1616"/>
                <a:gd name="T107" fmla="*/ 77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6" h="1154">
                  <a:moveTo>
                    <a:pt x="1614" y="772"/>
                  </a:moveTo>
                  <a:lnTo>
                    <a:pt x="1608" y="738"/>
                  </a:lnTo>
                  <a:lnTo>
                    <a:pt x="1600" y="706"/>
                  </a:lnTo>
                  <a:lnTo>
                    <a:pt x="1588" y="674"/>
                  </a:lnTo>
                  <a:lnTo>
                    <a:pt x="1574" y="642"/>
                  </a:lnTo>
                  <a:lnTo>
                    <a:pt x="1556" y="614"/>
                  </a:lnTo>
                  <a:lnTo>
                    <a:pt x="1536" y="588"/>
                  </a:lnTo>
                  <a:lnTo>
                    <a:pt x="1514" y="564"/>
                  </a:lnTo>
                  <a:lnTo>
                    <a:pt x="1490" y="540"/>
                  </a:lnTo>
                  <a:lnTo>
                    <a:pt x="1464" y="520"/>
                  </a:lnTo>
                  <a:lnTo>
                    <a:pt x="1434" y="504"/>
                  </a:lnTo>
                  <a:lnTo>
                    <a:pt x="1404" y="488"/>
                  </a:lnTo>
                  <a:lnTo>
                    <a:pt x="1372" y="478"/>
                  </a:lnTo>
                  <a:lnTo>
                    <a:pt x="1340" y="468"/>
                  </a:lnTo>
                  <a:lnTo>
                    <a:pt x="1304" y="464"/>
                  </a:lnTo>
                  <a:lnTo>
                    <a:pt x="1270" y="462"/>
                  </a:lnTo>
                  <a:lnTo>
                    <a:pt x="1248" y="464"/>
                  </a:lnTo>
                  <a:lnTo>
                    <a:pt x="1240" y="438"/>
                  </a:lnTo>
                  <a:lnTo>
                    <a:pt x="1228" y="414"/>
                  </a:lnTo>
                  <a:lnTo>
                    <a:pt x="1214" y="392"/>
                  </a:lnTo>
                  <a:lnTo>
                    <a:pt x="1200" y="370"/>
                  </a:lnTo>
                  <a:lnTo>
                    <a:pt x="1182" y="350"/>
                  </a:lnTo>
                  <a:lnTo>
                    <a:pt x="1164" y="330"/>
                  </a:lnTo>
                  <a:lnTo>
                    <a:pt x="1146" y="312"/>
                  </a:lnTo>
                  <a:lnTo>
                    <a:pt x="1126" y="296"/>
                  </a:lnTo>
                  <a:lnTo>
                    <a:pt x="1104" y="282"/>
                  </a:lnTo>
                  <a:lnTo>
                    <a:pt x="1080" y="268"/>
                  </a:lnTo>
                  <a:lnTo>
                    <a:pt x="1056" y="258"/>
                  </a:lnTo>
                  <a:lnTo>
                    <a:pt x="1032" y="248"/>
                  </a:lnTo>
                  <a:lnTo>
                    <a:pt x="1006" y="240"/>
                  </a:lnTo>
                  <a:lnTo>
                    <a:pt x="978" y="236"/>
                  </a:lnTo>
                  <a:lnTo>
                    <a:pt x="952" y="232"/>
                  </a:lnTo>
                  <a:lnTo>
                    <a:pt x="924" y="230"/>
                  </a:lnTo>
                  <a:lnTo>
                    <a:pt x="892" y="232"/>
                  </a:lnTo>
                  <a:lnTo>
                    <a:pt x="862" y="236"/>
                  </a:lnTo>
                  <a:lnTo>
                    <a:pt x="846" y="210"/>
                  </a:lnTo>
                  <a:lnTo>
                    <a:pt x="830" y="186"/>
                  </a:lnTo>
                  <a:lnTo>
                    <a:pt x="810" y="162"/>
                  </a:lnTo>
                  <a:lnTo>
                    <a:pt x="790" y="140"/>
                  </a:lnTo>
                  <a:lnTo>
                    <a:pt x="768" y="120"/>
                  </a:lnTo>
                  <a:lnTo>
                    <a:pt x="746" y="100"/>
                  </a:lnTo>
                  <a:lnTo>
                    <a:pt x="722" y="82"/>
                  </a:lnTo>
                  <a:lnTo>
                    <a:pt x="696" y="66"/>
                  </a:lnTo>
                  <a:lnTo>
                    <a:pt x="670" y="50"/>
                  </a:lnTo>
                  <a:lnTo>
                    <a:pt x="644" y="38"/>
                  </a:lnTo>
                  <a:lnTo>
                    <a:pt x="614" y="26"/>
                  </a:lnTo>
                  <a:lnTo>
                    <a:pt x="586" y="16"/>
                  </a:lnTo>
                  <a:lnTo>
                    <a:pt x="556" y="10"/>
                  </a:lnTo>
                  <a:lnTo>
                    <a:pt x="524" y="4"/>
                  </a:lnTo>
                  <a:lnTo>
                    <a:pt x="494" y="0"/>
                  </a:lnTo>
                  <a:lnTo>
                    <a:pt x="462" y="0"/>
                  </a:lnTo>
                  <a:lnTo>
                    <a:pt x="416" y="2"/>
                  </a:lnTo>
                  <a:lnTo>
                    <a:pt x="370" y="8"/>
                  </a:lnTo>
                  <a:lnTo>
                    <a:pt x="328" y="20"/>
                  </a:lnTo>
                  <a:lnTo>
                    <a:pt x="286" y="34"/>
                  </a:lnTo>
                  <a:lnTo>
                    <a:pt x="246" y="52"/>
                  </a:lnTo>
                  <a:lnTo>
                    <a:pt x="210" y="74"/>
                  </a:lnTo>
                  <a:lnTo>
                    <a:pt x="174" y="100"/>
                  </a:lnTo>
                  <a:lnTo>
                    <a:pt x="142" y="128"/>
                  </a:lnTo>
                  <a:lnTo>
                    <a:pt x="112" y="158"/>
                  </a:lnTo>
                  <a:lnTo>
                    <a:pt x="86" y="192"/>
                  </a:lnTo>
                  <a:lnTo>
                    <a:pt x="62" y="228"/>
                  </a:lnTo>
                  <a:lnTo>
                    <a:pt x="42" y="266"/>
                  </a:lnTo>
                  <a:lnTo>
                    <a:pt x="26" y="308"/>
                  </a:lnTo>
                  <a:lnTo>
                    <a:pt x="12" y="350"/>
                  </a:lnTo>
                  <a:lnTo>
                    <a:pt x="4" y="394"/>
                  </a:lnTo>
                  <a:lnTo>
                    <a:pt x="0" y="438"/>
                  </a:lnTo>
                  <a:lnTo>
                    <a:pt x="56" y="454"/>
                  </a:lnTo>
                  <a:lnTo>
                    <a:pt x="114" y="476"/>
                  </a:lnTo>
                  <a:lnTo>
                    <a:pt x="170" y="500"/>
                  </a:lnTo>
                  <a:lnTo>
                    <a:pt x="228" y="530"/>
                  </a:lnTo>
                  <a:lnTo>
                    <a:pt x="240" y="538"/>
                  </a:lnTo>
                  <a:lnTo>
                    <a:pt x="252" y="548"/>
                  </a:lnTo>
                  <a:lnTo>
                    <a:pt x="268" y="560"/>
                  </a:lnTo>
                  <a:lnTo>
                    <a:pt x="284" y="578"/>
                  </a:lnTo>
                  <a:lnTo>
                    <a:pt x="304" y="600"/>
                  </a:lnTo>
                  <a:lnTo>
                    <a:pt x="324" y="628"/>
                  </a:lnTo>
                  <a:lnTo>
                    <a:pt x="342" y="660"/>
                  </a:lnTo>
                  <a:lnTo>
                    <a:pt x="362" y="698"/>
                  </a:lnTo>
                  <a:lnTo>
                    <a:pt x="380" y="742"/>
                  </a:lnTo>
                  <a:lnTo>
                    <a:pt x="398" y="792"/>
                  </a:lnTo>
                  <a:lnTo>
                    <a:pt x="412" y="850"/>
                  </a:lnTo>
                  <a:lnTo>
                    <a:pt x="424" y="914"/>
                  </a:lnTo>
                  <a:lnTo>
                    <a:pt x="428" y="950"/>
                  </a:lnTo>
                  <a:lnTo>
                    <a:pt x="432" y="986"/>
                  </a:lnTo>
                  <a:lnTo>
                    <a:pt x="434" y="1026"/>
                  </a:lnTo>
                  <a:lnTo>
                    <a:pt x="436" y="1066"/>
                  </a:lnTo>
                  <a:lnTo>
                    <a:pt x="436" y="1110"/>
                  </a:lnTo>
                  <a:lnTo>
                    <a:pt x="434" y="1154"/>
                  </a:lnTo>
                  <a:lnTo>
                    <a:pt x="1270" y="1154"/>
                  </a:lnTo>
                  <a:lnTo>
                    <a:pt x="1304" y="1152"/>
                  </a:lnTo>
                  <a:lnTo>
                    <a:pt x="1340" y="1148"/>
                  </a:lnTo>
                  <a:lnTo>
                    <a:pt x="1372" y="1140"/>
                  </a:lnTo>
                  <a:lnTo>
                    <a:pt x="1404" y="1128"/>
                  </a:lnTo>
                  <a:lnTo>
                    <a:pt x="1434" y="1112"/>
                  </a:lnTo>
                  <a:lnTo>
                    <a:pt x="1464" y="1096"/>
                  </a:lnTo>
                  <a:lnTo>
                    <a:pt x="1490" y="1076"/>
                  </a:lnTo>
                  <a:lnTo>
                    <a:pt x="1514" y="1054"/>
                  </a:lnTo>
                  <a:lnTo>
                    <a:pt x="1536" y="1028"/>
                  </a:lnTo>
                  <a:lnTo>
                    <a:pt x="1556" y="1002"/>
                  </a:lnTo>
                  <a:lnTo>
                    <a:pt x="1574" y="974"/>
                  </a:lnTo>
                  <a:lnTo>
                    <a:pt x="1588" y="942"/>
                  </a:lnTo>
                  <a:lnTo>
                    <a:pt x="1600" y="912"/>
                  </a:lnTo>
                  <a:lnTo>
                    <a:pt x="1608" y="878"/>
                  </a:lnTo>
                  <a:lnTo>
                    <a:pt x="1614" y="844"/>
                  </a:lnTo>
                  <a:lnTo>
                    <a:pt x="1616" y="808"/>
                  </a:lnTo>
                  <a:lnTo>
                    <a:pt x="1614" y="772"/>
                  </a:lnTo>
                  <a:lnTo>
                    <a:pt x="1614" y="7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sp>
        <p:nvSpPr>
          <p:cNvPr id="10" name="Freeform 5"/>
          <p:cNvSpPr>
            <a:spLocks noChangeAspect="1" noEditPoints="1"/>
          </p:cNvSpPr>
          <p:nvPr/>
        </p:nvSpPr>
        <p:spPr bwMode="auto">
          <a:xfrm>
            <a:off x="7222191" y="5861764"/>
            <a:ext cx="806782" cy="685676"/>
          </a:xfrm>
          <a:custGeom>
            <a:avLst/>
            <a:gdLst>
              <a:gd name="T0" fmla="*/ 2148 w 2718"/>
              <a:gd name="T1" fmla="*/ 1984 h 2310"/>
              <a:gd name="T2" fmla="*/ 1996 w 2718"/>
              <a:gd name="T3" fmla="*/ 1982 h 2310"/>
              <a:gd name="T4" fmla="*/ 1838 w 2718"/>
              <a:gd name="T5" fmla="*/ 1960 h 2310"/>
              <a:gd name="T6" fmla="*/ 1696 w 2718"/>
              <a:gd name="T7" fmla="*/ 1914 h 2310"/>
              <a:gd name="T8" fmla="*/ 1566 w 2718"/>
              <a:gd name="T9" fmla="*/ 1846 h 2310"/>
              <a:gd name="T10" fmla="*/ 1448 w 2718"/>
              <a:gd name="T11" fmla="*/ 1764 h 2310"/>
              <a:gd name="T12" fmla="*/ 1340 w 2718"/>
              <a:gd name="T13" fmla="*/ 1668 h 2310"/>
              <a:gd name="T14" fmla="*/ 1442 w 2718"/>
              <a:gd name="T15" fmla="*/ 1542 h 2310"/>
              <a:gd name="T16" fmla="*/ 1576 w 2718"/>
              <a:gd name="T17" fmla="*/ 1366 h 2310"/>
              <a:gd name="T18" fmla="*/ 1654 w 2718"/>
              <a:gd name="T19" fmla="*/ 1440 h 2310"/>
              <a:gd name="T20" fmla="*/ 1736 w 2718"/>
              <a:gd name="T21" fmla="*/ 1504 h 2310"/>
              <a:gd name="T22" fmla="*/ 1824 w 2718"/>
              <a:gd name="T23" fmla="*/ 1552 h 2310"/>
              <a:gd name="T24" fmla="*/ 1916 w 2718"/>
              <a:gd name="T25" fmla="*/ 1586 h 2310"/>
              <a:gd name="T26" fmla="*/ 2016 w 2718"/>
              <a:gd name="T27" fmla="*/ 1602 h 2310"/>
              <a:gd name="T28" fmla="*/ 2148 w 2718"/>
              <a:gd name="T29" fmla="*/ 1332 h 2310"/>
              <a:gd name="T30" fmla="*/ 284 w 2718"/>
              <a:gd name="T31" fmla="*/ 734 h 2310"/>
              <a:gd name="T32" fmla="*/ 350 w 2718"/>
              <a:gd name="T33" fmla="*/ 736 h 2310"/>
              <a:gd name="T34" fmla="*/ 442 w 2718"/>
              <a:gd name="T35" fmla="*/ 756 h 2310"/>
              <a:gd name="T36" fmla="*/ 528 w 2718"/>
              <a:gd name="T37" fmla="*/ 792 h 2310"/>
              <a:gd name="T38" fmla="*/ 610 w 2718"/>
              <a:gd name="T39" fmla="*/ 840 h 2310"/>
              <a:gd name="T40" fmla="*/ 736 w 2718"/>
              <a:gd name="T41" fmla="*/ 946 h 2310"/>
              <a:gd name="T42" fmla="*/ 800 w 2718"/>
              <a:gd name="T43" fmla="*/ 862 h 2310"/>
              <a:gd name="T44" fmla="*/ 970 w 2718"/>
              <a:gd name="T45" fmla="*/ 644 h 2310"/>
              <a:gd name="T46" fmla="*/ 864 w 2718"/>
              <a:gd name="T47" fmla="*/ 554 h 2310"/>
              <a:gd name="T48" fmla="*/ 750 w 2718"/>
              <a:gd name="T49" fmla="*/ 478 h 2310"/>
              <a:gd name="T50" fmla="*/ 626 w 2718"/>
              <a:gd name="T51" fmla="*/ 416 h 2310"/>
              <a:gd name="T52" fmla="*/ 488 w 2718"/>
              <a:gd name="T53" fmla="*/ 374 h 2310"/>
              <a:gd name="T54" fmla="*/ 338 w 2718"/>
              <a:gd name="T55" fmla="*/ 354 h 2310"/>
              <a:gd name="T56" fmla="*/ 0 w 2718"/>
              <a:gd name="T57" fmla="*/ 734 h 2310"/>
              <a:gd name="T58" fmla="*/ 2052 w 2718"/>
              <a:gd name="T59" fmla="*/ 326 h 2310"/>
              <a:gd name="T60" fmla="*/ 1960 w 2718"/>
              <a:gd name="T61" fmla="*/ 330 h 2310"/>
              <a:gd name="T62" fmla="*/ 1832 w 2718"/>
              <a:gd name="T63" fmla="*/ 350 h 2310"/>
              <a:gd name="T64" fmla="*/ 1712 w 2718"/>
              <a:gd name="T65" fmla="*/ 388 h 2310"/>
              <a:gd name="T66" fmla="*/ 1604 w 2718"/>
              <a:gd name="T67" fmla="*/ 440 h 2310"/>
              <a:gd name="T68" fmla="*/ 1502 w 2718"/>
              <a:gd name="T69" fmla="*/ 504 h 2310"/>
              <a:gd name="T70" fmla="*/ 1378 w 2718"/>
              <a:gd name="T71" fmla="*/ 604 h 2310"/>
              <a:gd name="T72" fmla="*/ 1212 w 2718"/>
              <a:gd name="T73" fmla="*/ 778 h 2310"/>
              <a:gd name="T74" fmla="*/ 1016 w 2718"/>
              <a:gd name="T75" fmla="*/ 1026 h 2310"/>
              <a:gd name="T76" fmla="*/ 892 w 2718"/>
              <a:gd name="T77" fmla="*/ 1186 h 2310"/>
              <a:gd name="T78" fmla="*/ 768 w 2718"/>
              <a:gd name="T79" fmla="*/ 1330 h 2310"/>
              <a:gd name="T80" fmla="*/ 640 w 2718"/>
              <a:gd name="T81" fmla="*/ 1448 h 2310"/>
              <a:gd name="T82" fmla="*/ 524 w 2718"/>
              <a:gd name="T83" fmla="*/ 1520 h 2310"/>
              <a:gd name="T84" fmla="*/ 448 w 2718"/>
              <a:gd name="T85" fmla="*/ 1550 h 2310"/>
              <a:gd name="T86" fmla="*/ 370 w 2718"/>
              <a:gd name="T87" fmla="*/ 1570 h 2310"/>
              <a:gd name="T88" fmla="*/ 284 w 2718"/>
              <a:gd name="T89" fmla="*/ 1576 h 2310"/>
              <a:gd name="T90" fmla="*/ 284 w 2718"/>
              <a:gd name="T91" fmla="*/ 1956 h 2310"/>
              <a:gd name="T92" fmla="*/ 376 w 2718"/>
              <a:gd name="T93" fmla="*/ 1952 h 2310"/>
              <a:gd name="T94" fmla="*/ 504 w 2718"/>
              <a:gd name="T95" fmla="*/ 1930 h 2310"/>
              <a:gd name="T96" fmla="*/ 622 w 2718"/>
              <a:gd name="T97" fmla="*/ 1894 h 2310"/>
              <a:gd name="T98" fmla="*/ 732 w 2718"/>
              <a:gd name="T99" fmla="*/ 1842 h 2310"/>
              <a:gd name="T100" fmla="*/ 834 w 2718"/>
              <a:gd name="T101" fmla="*/ 1778 h 2310"/>
              <a:gd name="T102" fmla="*/ 956 w 2718"/>
              <a:gd name="T103" fmla="*/ 1678 h 2310"/>
              <a:gd name="T104" fmla="*/ 1122 w 2718"/>
              <a:gd name="T105" fmla="*/ 1504 h 2310"/>
              <a:gd name="T106" fmla="*/ 1320 w 2718"/>
              <a:gd name="T107" fmla="*/ 1256 h 2310"/>
              <a:gd name="T108" fmla="*/ 1444 w 2718"/>
              <a:gd name="T109" fmla="*/ 1096 h 2310"/>
              <a:gd name="T110" fmla="*/ 1566 w 2718"/>
              <a:gd name="T111" fmla="*/ 952 h 2310"/>
              <a:gd name="T112" fmla="*/ 1696 w 2718"/>
              <a:gd name="T113" fmla="*/ 834 h 2310"/>
              <a:gd name="T114" fmla="*/ 1812 w 2718"/>
              <a:gd name="T115" fmla="*/ 762 h 2310"/>
              <a:gd name="T116" fmla="*/ 1886 w 2718"/>
              <a:gd name="T117" fmla="*/ 732 h 2310"/>
              <a:gd name="T118" fmla="*/ 1966 w 2718"/>
              <a:gd name="T119" fmla="*/ 712 h 2310"/>
              <a:gd name="T120" fmla="*/ 2052 w 2718"/>
              <a:gd name="T121" fmla="*/ 706 h 2310"/>
              <a:gd name="T122" fmla="*/ 2718 w 2718"/>
              <a:gd name="T123" fmla="*/ 490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8" h="2310">
                <a:moveTo>
                  <a:pt x="2718" y="1820"/>
                </a:moveTo>
                <a:lnTo>
                  <a:pt x="2148" y="2310"/>
                </a:lnTo>
                <a:lnTo>
                  <a:pt x="2148" y="1984"/>
                </a:lnTo>
                <a:lnTo>
                  <a:pt x="2052" y="1984"/>
                </a:lnTo>
                <a:lnTo>
                  <a:pt x="2052" y="1984"/>
                </a:lnTo>
                <a:lnTo>
                  <a:pt x="1996" y="1982"/>
                </a:lnTo>
                <a:lnTo>
                  <a:pt x="1942" y="1978"/>
                </a:lnTo>
                <a:lnTo>
                  <a:pt x="1888" y="1970"/>
                </a:lnTo>
                <a:lnTo>
                  <a:pt x="1838" y="1960"/>
                </a:lnTo>
                <a:lnTo>
                  <a:pt x="1790" y="1946"/>
                </a:lnTo>
                <a:lnTo>
                  <a:pt x="1742" y="1932"/>
                </a:lnTo>
                <a:lnTo>
                  <a:pt x="1696" y="1914"/>
                </a:lnTo>
                <a:lnTo>
                  <a:pt x="1652" y="1894"/>
                </a:lnTo>
                <a:lnTo>
                  <a:pt x="1608" y="1872"/>
                </a:lnTo>
                <a:lnTo>
                  <a:pt x="1566" y="1846"/>
                </a:lnTo>
                <a:lnTo>
                  <a:pt x="1526" y="1820"/>
                </a:lnTo>
                <a:lnTo>
                  <a:pt x="1486" y="1794"/>
                </a:lnTo>
                <a:lnTo>
                  <a:pt x="1448" y="1764"/>
                </a:lnTo>
                <a:lnTo>
                  <a:pt x="1412" y="1734"/>
                </a:lnTo>
                <a:lnTo>
                  <a:pt x="1376" y="1700"/>
                </a:lnTo>
                <a:lnTo>
                  <a:pt x="1340" y="1668"/>
                </a:lnTo>
                <a:lnTo>
                  <a:pt x="1340" y="1668"/>
                </a:lnTo>
                <a:lnTo>
                  <a:pt x="1392" y="1604"/>
                </a:lnTo>
                <a:lnTo>
                  <a:pt x="1442" y="1542"/>
                </a:lnTo>
                <a:lnTo>
                  <a:pt x="1536" y="1420"/>
                </a:lnTo>
                <a:lnTo>
                  <a:pt x="1536" y="1420"/>
                </a:lnTo>
                <a:lnTo>
                  <a:pt x="1576" y="1366"/>
                </a:lnTo>
                <a:lnTo>
                  <a:pt x="1576" y="1366"/>
                </a:lnTo>
                <a:lnTo>
                  <a:pt x="1628" y="1418"/>
                </a:lnTo>
                <a:lnTo>
                  <a:pt x="1654" y="1440"/>
                </a:lnTo>
                <a:lnTo>
                  <a:pt x="1682" y="1464"/>
                </a:lnTo>
                <a:lnTo>
                  <a:pt x="1708" y="1484"/>
                </a:lnTo>
                <a:lnTo>
                  <a:pt x="1736" y="1504"/>
                </a:lnTo>
                <a:lnTo>
                  <a:pt x="1764" y="1522"/>
                </a:lnTo>
                <a:lnTo>
                  <a:pt x="1794" y="1538"/>
                </a:lnTo>
                <a:lnTo>
                  <a:pt x="1824" y="1552"/>
                </a:lnTo>
                <a:lnTo>
                  <a:pt x="1854" y="1566"/>
                </a:lnTo>
                <a:lnTo>
                  <a:pt x="1884" y="1576"/>
                </a:lnTo>
                <a:lnTo>
                  <a:pt x="1916" y="1586"/>
                </a:lnTo>
                <a:lnTo>
                  <a:pt x="1948" y="1594"/>
                </a:lnTo>
                <a:lnTo>
                  <a:pt x="1982" y="1598"/>
                </a:lnTo>
                <a:lnTo>
                  <a:pt x="2016" y="1602"/>
                </a:lnTo>
                <a:lnTo>
                  <a:pt x="2052" y="1604"/>
                </a:lnTo>
                <a:lnTo>
                  <a:pt x="2148" y="1604"/>
                </a:lnTo>
                <a:lnTo>
                  <a:pt x="2148" y="1332"/>
                </a:lnTo>
                <a:lnTo>
                  <a:pt x="2718" y="1820"/>
                </a:lnTo>
                <a:close/>
                <a:moveTo>
                  <a:pt x="0" y="734"/>
                </a:moveTo>
                <a:lnTo>
                  <a:pt x="284" y="734"/>
                </a:lnTo>
                <a:lnTo>
                  <a:pt x="284" y="734"/>
                </a:lnTo>
                <a:lnTo>
                  <a:pt x="318" y="734"/>
                </a:lnTo>
                <a:lnTo>
                  <a:pt x="350" y="736"/>
                </a:lnTo>
                <a:lnTo>
                  <a:pt x="382" y="742"/>
                </a:lnTo>
                <a:lnTo>
                  <a:pt x="412" y="748"/>
                </a:lnTo>
                <a:lnTo>
                  <a:pt x="442" y="756"/>
                </a:lnTo>
                <a:lnTo>
                  <a:pt x="472" y="766"/>
                </a:lnTo>
                <a:lnTo>
                  <a:pt x="500" y="778"/>
                </a:lnTo>
                <a:lnTo>
                  <a:pt x="528" y="792"/>
                </a:lnTo>
                <a:lnTo>
                  <a:pt x="556" y="806"/>
                </a:lnTo>
                <a:lnTo>
                  <a:pt x="582" y="822"/>
                </a:lnTo>
                <a:lnTo>
                  <a:pt x="610" y="840"/>
                </a:lnTo>
                <a:lnTo>
                  <a:pt x="636" y="858"/>
                </a:lnTo>
                <a:lnTo>
                  <a:pt x="686" y="900"/>
                </a:lnTo>
                <a:lnTo>
                  <a:pt x="736" y="946"/>
                </a:lnTo>
                <a:lnTo>
                  <a:pt x="736" y="946"/>
                </a:lnTo>
                <a:lnTo>
                  <a:pt x="800" y="862"/>
                </a:lnTo>
                <a:lnTo>
                  <a:pt x="800" y="862"/>
                </a:lnTo>
                <a:lnTo>
                  <a:pt x="882" y="754"/>
                </a:lnTo>
                <a:lnTo>
                  <a:pt x="970" y="644"/>
                </a:lnTo>
                <a:lnTo>
                  <a:pt x="970" y="644"/>
                </a:lnTo>
                <a:lnTo>
                  <a:pt x="936" y="614"/>
                </a:lnTo>
                <a:lnTo>
                  <a:pt x="900" y="584"/>
                </a:lnTo>
                <a:lnTo>
                  <a:pt x="864" y="554"/>
                </a:lnTo>
                <a:lnTo>
                  <a:pt x="828" y="528"/>
                </a:lnTo>
                <a:lnTo>
                  <a:pt x="790" y="502"/>
                </a:lnTo>
                <a:lnTo>
                  <a:pt x="750" y="478"/>
                </a:lnTo>
                <a:lnTo>
                  <a:pt x="710" y="456"/>
                </a:lnTo>
                <a:lnTo>
                  <a:pt x="668" y="436"/>
                </a:lnTo>
                <a:lnTo>
                  <a:pt x="626" y="416"/>
                </a:lnTo>
                <a:lnTo>
                  <a:pt x="582" y="400"/>
                </a:lnTo>
                <a:lnTo>
                  <a:pt x="536" y="386"/>
                </a:lnTo>
                <a:lnTo>
                  <a:pt x="488" y="374"/>
                </a:lnTo>
                <a:lnTo>
                  <a:pt x="440" y="364"/>
                </a:lnTo>
                <a:lnTo>
                  <a:pt x="390" y="358"/>
                </a:lnTo>
                <a:lnTo>
                  <a:pt x="338" y="354"/>
                </a:lnTo>
                <a:lnTo>
                  <a:pt x="284" y="352"/>
                </a:lnTo>
                <a:lnTo>
                  <a:pt x="0" y="352"/>
                </a:lnTo>
                <a:lnTo>
                  <a:pt x="0" y="734"/>
                </a:lnTo>
                <a:close/>
                <a:moveTo>
                  <a:pt x="2148" y="0"/>
                </a:moveTo>
                <a:lnTo>
                  <a:pt x="2148" y="326"/>
                </a:lnTo>
                <a:lnTo>
                  <a:pt x="2052" y="326"/>
                </a:lnTo>
                <a:lnTo>
                  <a:pt x="2052" y="326"/>
                </a:lnTo>
                <a:lnTo>
                  <a:pt x="2004" y="326"/>
                </a:lnTo>
                <a:lnTo>
                  <a:pt x="1960" y="330"/>
                </a:lnTo>
                <a:lnTo>
                  <a:pt x="1916" y="334"/>
                </a:lnTo>
                <a:lnTo>
                  <a:pt x="1874" y="342"/>
                </a:lnTo>
                <a:lnTo>
                  <a:pt x="1832" y="350"/>
                </a:lnTo>
                <a:lnTo>
                  <a:pt x="1790" y="362"/>
                </a:lnTo>
                <a:lnTo>
                  <a:pt x="1752" y="374"/>
                </a:lnTo>
                <a:lnTo>
                  <a:pt x="1712" y="388"/>
                </a:lnTo>
                <a:lnTo>
                  <a:pt x="1676" y="404"/>
                </a:lnTo>
                <a:lnTo>
                  <a:pt x="1640" y="422"/>
                </a:lnTo>
                <a:lnTo>
                  <a:pt x="1604" y="440"/>
                </a:lnTo>
                <a:lnTo>
                  <a:pt x="1570" y="460"/>
                </a:lnTo>
                <a:lnTo>
                  <a:pt x="1536" y="482"/>
                </a:lnTo>
                <a:lnTo>
                  <a:pt x="1502" y="504"/>
                </a:lnTo>
                <a:lnTo>
                  <a:pt x="1470" y="528"/>
                </a:lnTo>
                <a:lnTo>
                  <a:pt x="1440" y="552"/>
                </a:lnTo>
                <a:lnTo>
                  <a:pt x="1378" y="604"/>
                </a:lnTo>
                <a:lnTo>
                  <a:pt x="1322" y="660"/>
                </a:lnTo>
                <a:lnTo>
                  <a:pt x="1266" y="718"/>
                </a:lnTo>
                <a:lnTo>
                  <a:pt x="1212" y="778"/>
                </a:lnTo>
                <a:lnTo>
                  <a:pt x="1162" y="840"/>
                </a:lnTo>
                <a:lnTo>
                  <a:pt x="1112" y="902"/>
                </a:lnTo>
                <a:lnTo>
                  <a:pt x="1016" y="1026"/>
                </a:lnTo>
                <a:lnTo>
                  <a:pt x="1016" y="1026"/>
                </a:lnTo>
                <a:lnTo>
                  <a:pt x="934" y="1134"/>
                </a:lnTo>
                <a:lnTo>
                  <a:pt x="892" y="1186"/>
                </a:lnTo>
                <a:lnTo>
                  <a:pt x="852" y="1236"/>
                </a:lnTo>
                <a:lnTo>
                  <a:pt x="810" y="1284"/>
                </a:lnTo>
                <a:lnTo>
                  <a:pt x="768" y="1330"/>
                </a:lnTo>
                <a:lnTo>
                  <a:pt x="726" y="1372"/>
                </a:lnTo>
                <a:lnTo>
                  <a:pt x="684" y="1412"/>
                </a:lnTo>
                <a:lnTo>
                  <a:pt x="640" y="1448"/>
                </a:lnTo>
                <a:lnTo>
                  <a:pt x="594" y="1480"/>
                </a:lnTo>
                <a:lnTo>
                  <a:pt x="548" y="1508"/>
                </a:lnTo>
                <a:lnTo>
                  <a:pt x="524" y="1520"/>
                </a:lnTo>
                <a:lnTo>
                  <a:pt x="500" y="1532"/>
                </a:lnTo>
                <a:lnTo>
                  <a:pt x="474" y="1542"/>
                </a:lnTo>
                <a:lnTo>
                  <a:pt x="448" y="1550"/>
                </a:lnTo>
                <a:lnTo>
                  <a:pt x="422" y="1558"/>
                </a:lnTo>
                <a:lnTo>
                  <a:pt x="396" y="1564"/>
                </a:lnTo>
                <a:lnTo>
                  <a:pt x="370" y="1570"/>
                </a:lnTo>
                <a:lnTo>
                  <a:pt x="342" y="1572"/>
                </a:lnTo>
                <a:lnTo>
                  <a:pt x="314" y="1576"/>
                </a:lnTo>
                <a:lnTo>
                  <a:pt x="284" y="1576"/>
                </a:lnTo>
                <a:lnTo>
                  <a:pt x="0" y="1576"/>
                </a:lnTo>
                <a:lnTo>
                  <a:pt x="0" y="1956"/>
                </a:lnTo>
                <a:lnTo>
                  <a:pt x="284" y="1956"/>
                </a:lnTo>
                <a:lnTo>
                  <a:pt x="284" y="1956"/>
                </a:lnTo>
                <a:lnTo>
                  <a:pt x="330" y="1956"/>
                </a:lnTo>
                <a:lnTo>
                  <a:pt x="376" y="1952"/>
                </a:lnTo>
                <a:lnTo>
                  <a:pt x="420" y="1948"/>
                </a:lnTo>
                <a:lnTo>
                  <a:pt x="462" y="1940"/>
                </a:lnTo>
                <a:lnTo>
                  <a:pt x="504" y="1930"/>
                </a:lnTo>
                <a:lnTo>
                  <a:pt x="544" y="1920"/>
                </a:lnTo>
                <a:lnTo>
                  <a:pt x="584" y="1908"/>
                </a:lnTo>
                <a:lnTo>
                  <a:pt x="622" y="1894"/>
                </a:lnTo>
                <a:lnTo>
                  <a:pt x="660" y="1878"/>
                </a:lnTo>
                <a:lnTo>
                  <a:pt x="696" y="1860"/>
                </a:lnTo>
                <a:lnTo>
                  <a:pt x="732" y="1842"/>
                </a:lnTo>
                <a:lnTo>
                  <a:pt x="766" y="1822"/>
                </a:lnTo>
                <a:lnTo>
                  <a:pt x="800" y="1800"/>
                </a:lnTo>
                <a:lnTo>
                  <a:pt x="834" y="1778"/>
                </a:lnTo>
                <a:lnTo>
                  <a:pt x="866" y="1754"/>
                </a:lnTo>
                <a:lnTo>
                  <a:pt x="896" y="1730"/>
                </a:lnTo>
                <a:lnTo>
                  <a:pt x="956" y="1678"/>
                </a:lnTo>
                <a:lnTo>
                  <a:pt x="1014" y="1622"/>
                </a:lnTo>
                <a:lnTo>
                  <a:pt x="1070" y="1564"/>
                </a:lnTo>
                <a:lnTo>
                  <a:pt x="1122" y="1504"/>
                </a:lnTo>
                <a:lnTo>
                  <a:pt x="1174" y="1442"/>
                </a:lnTo>
                <a:lnTo>
                  <a:pt x="1224" y="1380"/>
                </a:lnTo>
                <a:lnTo>
                  <a:pt x="1320" y="1256"/>
                </a:lnTo>
                <a:lnTo>
                  <a:pt x="1320" y="1256"/>
                </a:lnTo>
                <a:lnTo>
                  <a:pt x="1402" y="1148"/>
                </a:lnTo>
                <a:lnTo>
                  <a:pt x="1444" y="1096"/>
                </a:lnTo>
                <a:lnTo>
                  <a:pt x="1484" y="1046"/>
                </a:lnTo>
                <a:lnTo>
                  <a:pt x="1526" y="998"/>
                </a:lnTo>
                <a:lnTo>
                  <a:pt x="1566" y="952"/>
                </a:lnTo>
                <a:lnTo>
                  <a:pt x="1610" y="910"/>
                </a:lnTo>
                <a:lnTo>
                  <a:pt x="1652" y="870"/>
                </a:lnTo>
                <a:lnTo>
                  <a:pt x="1696" y="834"/>
                </a:lnTo>
                <a:lnTo>
                  <a:pt x="1742" y="802"/>
                </a:lnTo>
                <a:lnTo>
                  <a:pt x="1788" y="774"/>
                </a:lnTo>
                <a:lnTo>
                  <a:pt x="1812" y="762"/>
                </a:lnTo>
                <a:lnTo>
                  <a:pt x="1836" y="750"/>
                </a:lnTo>
                <a:lnTo>
                  <a:pt x="1862" y="740"/>
                </a:lnTo>
                <a:lnTo>
                  <a:pt x="1886" y="732"/>
                </a:lnTo>
                <a:lnTo>
                  <a:pt x="1912" y="724"/>
                </a:lnTo>
                <a:lnTo>
                  <a:pt x="1940" y="718"/>
                </a:lnTo>
                <a:lnTo>
                  <a:pt x="1966" y="712"/>
                </a:lnTo>
                <a:lnTo>
                  <a:pt x="1994" y="708"/>
                </a:lnTo>
                <a:lnTo>
                  <a:pt x="2022" y="706"/>
                </a:lnTo>
                <a:lnTo>
                  <a:pt x="2052" y="706"/>
                </a:lnTo>
                <a:lnTo>
                  <a:pt x="2148" y="706"/>
                </a:lnTo>
                <a:lnTo>
                  <a:pt x="2148" y="980"/>
                </a:lnTo>
                <a:lnTo>
                  <a:pt x="2718" y="490"/>
                </a:lnTo>
                <a:lnTo>
                  <a:pt x="2148" y="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nvGrpSpPr>
          <p:cNvPr id="11" name="Group 10"/>
          <p:cNvGrpSpPr>
            <a:grpSpLocks noChangeAspect="1"/>
          </p:cNvGrpSpPr>
          <p:nvPr/>
        </p:nvGrpSpPr>
        <p:grpSpPr bwMode="auto">
          <a:xfrm>
            <a:off x="2412381" y="3446919"/>
            <a:ext cx="805178" cy="806782"/>
            <a:chOff x="2836" y="1154"/>
            <a:chExt cx="2008" cy="2012"/>
          </a:xfrm>
          <a:solidFill>
            <a:srgbClr val="00A6EA"/>
          </a:solidFill>
        </p:grpSpPr>
        <p:sp>
          <p:nvSpPr>
            <p:cNvPr id="12" name="Freeform 5"/>
            <p:cNvSpPr>
              <a:spLocks noEditPoints="1"/>
            </p:cNvSpPr>
            <p:nvPr/>
          </p:nvSpPr>
          <p:spPr bwMode="auto">
            <a:xfrm>
              <a:off x="2836" y="1160"/>
              <a:ext cx="678" cy="676"/>
            </a:xfrm>
            <a:custGeom>
              <a:avLst/>
              <a:gdLst>
                <a:gd name="T0" fmla="*/ 330 w 678"/>
                <a:gd name="T1" fmla="*/ 652 h 676"/>
                <a:gd name="T2" fmla="*/ 388 w 678"/>
                <a:gd name="T3" fmla="*/ 648 h 676"/>
                <a:gd name="T4" fmla="*/ 442 w 678"/>
                <a:gd name="T5" fmla="*/ 632 h 676"/>
                <a:gd name="T6" fmla="*/ 492 w 678"/>
                <a:gd name="T7" fmla="*/ 608 h 676"/>
                <a:gd name="T8" fmla="*/ 536 w 678"/>
                <a:gd name="T9" fmla="*/ 576 h 676"/>
                <a:gd name="T10" fmla="*/ 636 w 678"/>
                <a:gd name="T11" fmla="*/ 676 h 676"/>
                <a:gd name="T12" fmla="*/ 656 w 678"/>
                <a:gd name="T13" fmla="*/ 654 h 676"/>
                <a:gd name="T14" fmla="*/ 578 w 678"/>
                <a:gd name="T15" fmla="*/ 534 h 676"/>
                <a:gd name="T16" fmla="*/ 594 w 678"/>
                <a:gd name="T17" fmla="*/ 512 h 676"/>
                <a:gd name="T18" fmla="*/ 622 w 678"/>
                <a:gd name="T19" fmla="*/ 464 h 676"/>
                <a:gd name="T20" fmla="*/ 642 w 678"/>
                <a:gd name="T21" fmla="*/ 412 h 676"/>
                <a:gd name="T22" fmla="*/ 652 w 678"/>
                <a:gd name="T23" fmla="*/ 358 h 676"/>
                <a:gd name="T24" fmla="*/ 654 w 678"/>
                <a:gd name="T25" fmla="*/ 328 h 676"/>
                <a:gd name="T26" fmla="*/ 648 w 678"/>
                <a:gd name="T27" fmla="*/ 262 h 676"/>
                <a:gd name="T28" fmla="*/ 628 w 678"/>
                <a:gd name="T29" fmla="*/ 200 h 676"/>
                <a:gd name="T30" fmla="*/ 598 w 678"/>
                <a:gd name="T31" fmla="*/ 144 h 676"/>
                <a:gd name="T32" fmla="*/ 558 w 678"/>
                <a:gd name="T33" fmla="*/ 96 h 676"/>
                <a:gd name="T34" fmla="*/ 508 w 678"/>
                <a:gd name="T35" fmla="*/ 56 h 676"/>
                <a:gd name="T36" fmla="*/ 452 w 678"/>
                <a:gd name="T37" fmla="*/ 24 h 676"/>
                <a:gd name="T38" fmla="*/ 390 w 678"/>
                <a:gd name="T39" fmla="*/ 6 h 676"/>
                <a:gd name="T40" fmla="*/ 324 w 678"/>
                <a:gd name="T41" fmla="*/ 0 h 676"/>
                <a:gd name="T42" fmla="*/ 290 w 678"/>
                <a:gd name="T43" fmla="*/ 0 h 676"/>
                <a:gd name="T44" fmla="*/ 226 w 678"/>
                <a:gd name="T45" fmla="*/ 14 h 676"/>
                <a:gd name="T46" fmla="*/ 168 w 678"/>
                <a:gd name="T47" fmla="*/ 38 h 676"/>
                <a:gd name="T48" fmla="*/ 116 w 678"/>
                <a:gd name="T49" fmla="*/ 74 h 676"/>
                <a:gd name="T50" fmla="*/ 74 w 678"/>
                <a:gd name="T51" fmla="*/ 118 h 676"/>
                <a:gd name="T52" fmla="*/ 38 w 678"/>
                <a:gd name="T53" fmla="*/ 172 h 676"/>
                <a:gd name="T54" fmla="*/ 14 w 678"/>
                <a:gd name="T55" fmla="*/ 230 h 676"/>
                <a:gd name="T56" fmla="*/ 2 w 678"/>
                <a:gd name="T57" fmla="*/ 294 h 676"/>
                <a:gd name="T58" fmla="*/ 0 w 678"/>
                <a:gd name="T59" fmla="*/ 328 h 676"/>
                <a:gd name="T60" fmla="*/ 8 w 678"/>
                <a:gd name="T61" fmla="*/ 394 h 676"/>
                <a:gd name="T62" fmla="*/ 26 w 678"/>
                <a:gd name="T63" fmla="*/ 454 h 676"/>
                <a:gd name="T64" fmla="*/ 56 w 678"/>
                <a:gd name="T65" fmla="*/ 508 h 676"/>
                <a:gd name="T66" fmla="*/ 96 w 678"/>
                <a:gd name="T67" fmla="*/ 556 h 676"/>
                <a:gd name="T68" fmla="*/ 146 w 678"/>
                <a:gd name="T69" fmla="*/ 596 h 676"/>
                <a:gd name="T70" fmla="*/ 202 w 678"/>
                <a:gd name="T71" fmla="*/ 626 h 676"/>
                <a:gd name="T72" fmla="*/ 264 w 678"/>
                <a:gd name="T73" fmla="*/ 646 h 676"/>
                <a:gd name="T74" fmla="*/ 330 w 678"/>
                <a:gd name="T75" fmla="*/ 652 h 676"/>
                <a:gd name="T76" fmla="*/ 330 w 678"/>
                <a:gd name="T77" fmla="*/ 652 h 676"/>
                <a:gd name="T78" fmla="*/ 288 w 678"/>
                <a:gd name="T79" fmla="*/ 270 h 676"/>
                <a:gd name="T80" fmla="*/ 288 w 678"/>
                <a:gd name="T81" fmla="*/ 234 h 676"/>
                <a:gd name="T82" fmla="*/ 292 w 678"/>
                <a:gd name="T83" fmla="*/ 202 h 676"/>
                <a:gd name="T84" fmla="*/ 306 w 678"/>
                <a:gd name="T85" fmla="*/ 178 h 676"/>
                <a:gd name="T86" fmla="*/ 328 w 678"/>
                <a:gd name="T87" fmla="*/ 164 h 676"/>
                <a:gd name="T88" fmla="*/ 366 w 678"/>
                <a:gd name="T89" fmla="*/ 158 h 676"/>
                <a:gd name="T90" fmla="*/ 412 w 678"/>
                <a:gd name="T91" fmla="*/ 216 h 676"/>
                <a:gd name="T92" fmla="*/ 384 w 678"/>
                <a:gd name="T93" fmla="*/ 216 h 676"/>
                <a:gd name="T94" fmla="*/ 366 w 678"/>
                <a:gd name="T95" fmla="*/ 220 h 676"/>
                <a:gd name="T96" fmla="*/ 360 w 678"/>
                <a:gd name="T97" fmla="*/ 230 h 676"/>
                <a:gd name="T98" fmla="*/ 360 w 678"/>
                <a:gd name="T99" fmla="*/ 270 h 676"/>
                <a:gd name="T100" fmla="*/ 406 w 678"/>
                <a:gd name="T101" fmla="*/ 328 h 676"/>
                <a:gd name="T102" fmla="*/ 354 w 678"/>
                <a:gd name="T103" fmla="*/ 494 h 676"/>
                <a:gd name="T104" fmla="*/ 282 w 678"/>
                <a:gd name="T105" fmla="*/ 328 h 676"/>
                <a:gd name="T106" fmla="*/ 248 w 678"/>
                <a:gd name="T107" fmla="*/ 270 h 676"/>
                <a:gd name="T108" fmla="*/ 254 w 678"/>
                <a:gd name="T109" fmla="*/ 27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8" h="676">
                  <a:moveTo>
                    <a:pt x="330" y="652"/>
                  </a:moveTo>
                  <a:lnTo>
                    <a:pt x="330" y="652"/>
                  </a:lnTo>
                  <a:lnTo>
                    <a:pt x="358" y="652"/>
                  </a:lnTo>
                  <a:lnTo>
                    <a:pt x="388" y="648"/>
                  </a:lnTo>
                  <a:lnTo>
                    <a:pt x="414" y="640"/>
                  </a:lnTo>
                  <a:lnTo>
                    <a:pt x="442" y="632"/>
                  </a:lnTo>
                  <a:lnTo>
                    <a:pt x="468" y="620"/>
                  </a:lnTo>
                  <a:lnTo>
                    <a:pt x="492" y="608"/>
                  </a:lnTo>
                  <a:lnTo>
                    <a:pt x="516" y="592"/>
                  </a:lnTo>
                  <a:lnTo>
                    <a:pt x="536" y="576"/>
                  </a:lnTo>
                  <a:lnTo>
                    <a:pt x="636" y="676"/>
                  </a:lnTo>
                  <a:lnTo>
                    <a:pt x="636" y="676"/>
                  </a:lnTo>
                  <a:lnTo>
                    <a:pt x="646" y="664"/>
                  </a:lnTo>
                  <a:lnTo>
                    <a:pt x="656" y="654"/>
                  </a:lnTo>
                  <a:lnTo>
                    <a:pt x="678" y="634"/>
                  </a:lnTo>
                  <a:lnTo>
                    <a:pt x="578" y="534"/>
                  </a:lnTo>
                  <a:lnTo>
                    <a:pt x="578" y="534"/>
                  </a:lnTo>
                  <a:lnTo>
                    <a:pt x="594" y="512"/>
                  </a:lnTo>
                  <a:lnTo>
                    <a:pt x="610" y="488"/>
                  </a:lnTo>
                  <a:lnTo>
                    <a:pt x="622" y="464"/>
                  </a:lnTo>
                  <a:lnTo>
                    <a:pt x="634" y="438"/>
                  </a:lnTo>
                  <a:lnTo>
                    <a:pt x="642" y="412"/>
                  </a:lnTo>
                  <a:lnTo>
                    <a:pt x="648" y="384"/>
                  </a:lnTo>
                  <a:lnTo>
                    <a:pt x="652" y="358"/>
                  </a:lnTo>
                  <a:lnTo>
                    <a:pt x="654" y="328"/>
                  </a:lnTo>
                  <a:lnTo>
                    <a:pt x="654" y="328"/>
                  </a:lnTo>
                  <a:lnTo>
                    <a:pt x="652" y="294"/>
                  </a:lnTo>
                  <a:lnTo>
                    <a:pt x="648" y="262"/>
                  </a:lnTo>
                  <a:lnTo>
                    <a:pt x="640" y="230"/>
                  </a:lnTo>
                  <a:lnTo>
                    <a:pt x="628" y="200"/>
                  </a:lnTo>
                  <a:lnTo>
                    <a:pt x="614" y="172"/>
                  </a:lnTo>
                  <a:lnTo>
                    <a:pt x="598" y="144"/>
                  </a:lnTo>
                  <a:lnTo>
                    <a:pt x="578" y="118"/>
                  </a:lnTo>
                  <a:lnTo>
                    <a:pt x="558" y="96"/>
                  </a:lnTo>
                  <a:lnTo>
                    <a:pt x="534" y="74"/>
                  </a:lnTo>
                  <a:lnTo>
                    <a:pt x="508" y="56"/>
                  </a:lnTo>
                  <a:lnTo>
                    <a:pt x="482" y="38"/>
                  </a:lnTo>
                  <a:lnTo>
                    <a:pt x="452" y="24"/>
                  </a:lnTo>
                  <a:lnTo>
                    <a:pt x="422" y="14"/>
                  </a:lnTo>
                  <a:lnTo>
                    <a:pt x="390" y="6"/>
                  </a:lnTo>
                  <a:lnTo>
                    <a:pt x="358" y="0"/>
                  </a:lnTo>
                  <a:lnTo>
                    <a:pt x="324" y="0"/>
                  </a:lnTo>
                  <a:lnTo>
                    <a:pt x="324" y="0"/>
                  </a:lnTo>
                  <a:lnTo>
                    <a:pt x="290" y="0"/>
                  </a:lnTo>
                  <a:lnTo>
                    <a:pt x="258" y="6"/>
                  </a:lnTo>
                  <a:lnTo>
                    <a:pt x="226" y="14"/>
                  </a:lnTo>
                  <a:lnTo>
                    <a:pt x="196" y="24"/>
                  </a:lnTo>
                  <a:lnTo>
                    <a:pt x="168" y="38"/>
                  </a:lnTo>
                  <a:lnTo>
                    <a:pt x="142" y="56"/>
                  </a:lnTo>
                  <a:lnTo>
                    <a:pt x="116" y="74"/>
                  </a:lnTo>
                  <a:lnTo>
                    <a:pt x="94" y="96"/>
                  </a:lnTo>
                  <a:lnTo>
                    <a:pt x="74" y="118"/>
                  </a:lnTo>
                  <a:lnTo>
                    <a:pt x="54" y="144"/>
                  </a:lnTo>
                  <a:lnTo>
                    <a:pt x="38" y="172"/>
                  </a:lnTo>
                  <a:lnTo>
                    <a:pt x="26" y="200"/>
                  </a:lnTo>
                  <a:lnTo>
                    <a:pt x="14" y="230"/>
                  </a:lnTo>
                  <a:lnTo>
                    <a:pt x="6" y="262"/>
                  </a:lnTo>
                  <a:lnTo>
                    <a:pt x="2" y="294"/>
                  </a:lnTo>
                  <a:lnTo>
                    <a:pt x="0" y="328"/>
                  </a:lnTo>
                  <a:lnTo>
                    <a:pt x="0" y="328"/>
                  </a:lnTo>
                  <a:lnTo>
                    <a:pt x="2" y="362"/>
                  </a:lnTo>
                  <a:lnTo>
                    <a:pt x="8" y="394"/>
                  </a:lnTo>
                  <a:lnTo>
                    <a:pt x="16" y="424"/>
                  </a:lnTo>
                  <a:lnTo>
                    <a:pt x="26" y="454"/>
                  </a:lnTo>
                  <a:lnTo>
                    <a:pt x="40" y="482"/>
                  </a:lnTo>
                  <a:lnTo>
                    <a:pt x="56" y="508"/>
                  </a:lnTo>
                  <a:lnTo>
                    <a:pt x="76" y="534"/>
                  </a:lnTo>
                  <a:lnTo>
                    <a:pt x="96" y="556"/>
                  </a:lnTo>
                  <a:lnTo>
                    <a:pt x="120" y="578"/>
                  </a:lnTo>
                  <a:lnTo>
                    <a:pt x="146" y="596"/>
                  </a:lnTo>
                  <a:lnTo>
                    <a:pt x="172" y="612"/>
                  </a:lnTo>
                  <a:lnTo>
                    <a:pt x="202" y="626"/>
                  </a:lnTo>
                  <a:lnTo>
                    <a:pt x="232" y="638"/>
                  </a:lnTo>
                  <a:lnTo>
                    <a:pt x="264" y="646"/>
                  </a:lnTo>
                  <a:lnTo>
                    <a:pt x="296" y="650"/>
                  </a:lnTo>
                  <a:lnTo>
                    <a:pt x="330" y="652"/>
                  </a:lnTo>
                  <a:lnTo>
                    <a:pt x="330" y="652"/>
                  </a:lnTo>
                  <a:lnTo>
                    <a:pt x="330" y="652"/>
                  </a:lnTo>
                  <a:close/>
                  <a:moveTo>
                    <a:pt x="254" y="270"/>
                  </a:moveTo>
                  <a:lnTo>
                    <a:pt x="288" y="270"/>
                  </a:lnTo>
                  <a:lnTo>
                    <a:pt x="288" y="234"/>
                  </a:lnTo>
                  <a:lnTo>
                    <a:pt x="288" y="234"/>
                  </a:lnTo>
                  <a:lnTo>
                    <a:pt x="290" y="218"/>
                  </a:lnTo>
                  <a:lnTo>
                    <a:pt x="292" y="202"/>
                  </a:lnTo>
                  <a:lnTo>
                    <a:pt x="298" y="190"/>
                  </a:lnTo>
                  <a:lnTo>
                    <a:pt x="306" y="178"/>
                  </a:lnTo>
                  <a:lnTo>
                    <a:pt x="316" y="170"/>
                  </a:lnTo>
                  <a:lnTo>
                    <a:pt x="328" y="164"/>
                  </a:lnTo>
                  <a:lnTo>
                    <a:pt x="346" y="160"/>
                  </a:lnTo>
                  <a:lnTo>
                    <a:pt x="366" y="158"/>
                  </a:lnTo>
                  <a:lnTo>
                    <a:pt x="412" y="158"/>
                  </a:lnTo>
                  <a:lnTo>
                    <a:pt x="412" y="216"/>
                  </a:lnTo>
                  <a:lnTo>
                    <a:pt x="384" y="216"/>
                  </a:lnTo>
                  <a:lnTo>
                    <a:pt x="384" y="216"/>
                  </a:lnTo>
                  <a:lnTo>
                    <a:pt x="370" y="218"/>
                  </a:lnTo>
                  <a:lnTo>
                    <a:pt x="366" y="220"/>
                  </a:lnTo>
                  <a:lnTo>
                    <a:pt x="362" y="222"/>
                  </a:lnTo>
                  <a:lnTo>
                    <a:pt x="360" y="230"/>
                  </a:lnTo>
                  <a:lnTo>
                    <a:pt x="360" y="240"/>
                  </a:lnTo>
                  <a:lnTo>
                    <a:pt x="360" y="270"/>
                  </a:lnTo>
                  <a:lnTo>
                    <a:pt x="412" y="270"/>
                  </a:lnTo>
                  <a:lnTo>
                    <a:pt x="406" y="328"/>
                  </a:lnTo>
                  <a:lnTo>
                    <a:pt x="354" y="328"/>
                  </a:lnTo>
                  <a:lnTo>
                    <a:pt x="354" y="494"/>
                  </a:lnTo>
                  <a:lnTo>
                    <a:pt x="282" y="494"/>
                  </a:lnTo>
                  <a:lnTo>
                    <a:pt x="282" y="328"/>
                  </a:lnTo>
                  <a:lnTo>
                    <a:pt x="248" y="328"/>
                  </a:lnTo>
                  <a:lnTo>
                    <a:pt x="248" y="270"/>
                  </a:lnTo>
                  <a:lnTo>
                    <a:pt x="254" y="270"/>
                  </a:lnTo>
                  <a:lnTo>
                    <a:pt x="25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3" name="Freeform 6"/>
            <p:cNvSpPr>
              <a:spLocks/>
            </p:cNvSpPr>
            <p:nvPr/>
          </p:nvSpPr>
          <p:spPr bwMode="auto">
            <a:xfrm>
              <a:off x="3514" y="1836"/>
              <a:ext cx="652" cy="654"/>
            </a:xfrm>
            <a:custGeom>
              <a:avLst/>
              <a:gdLst>
                <a:gd name="T0" fmla="*/ 618 w 652"/>
                <a:gd name="T1" fmla="*/ 480 h 654"/>
                <a:gd name="T2" fmla="*/ 600 w 652"/>
                <a:gd name="T3" fmla="*/ 470 h 654"/>
                <a:gd name="T4" fmla="*/ 446 w 652"/>
                <a:gd name="T5" fmla="*/ 424 h 654"/>
                <a:gd name="T6" fmla="*/ 436 w 652"/>
                <a:gd name="T7" fmla="*/ 414 h 654"/>
                <a:gd name="T8" fmla="*/ 430 w 652"/>
                <a:gd name="T9" fmla="*/ 388 h 654"/>
                <a:gd name="T10" fmla="*/ 424 w 652"/>
                <a:gd name="T11" fmla="*/ 372 h 654"/>
                <a:gd name="T12" fmla="*/ 414 w 652"/>
                <a:gd name="T13" fmla="*/ 370 h 654"/>
                <a:gd name="T14" fmla="*/ 412 w 652"/>
                <a:gd name="T15" fmla="*/ 364 h 654"/>
                <a:gd name="T16" fmla="*/ 406 w 652"/>
                <a:gd name="T17" fmla="*/ 324 h 654"/>
                <a:gd name="T18" fmla="*/ 410 w 652"/>
                <a:gd name="T19" fmla="*/ 316 h 654"/>
                <a:gd name="T20" fmla="*/ 418 w 652"/>
                <a:gd name="T21" fmla="*/ 302 h 654"/>
                <a:gd name="T22" fmla="*/ 434 w 652"/>
                <a:gd name="T23" fmla="*/ 254 h 654"/>
                <a:gd name="T24" fmla="*/ 438 w 652"/>
                <a:gd name="T25" fmla="*/ 240 h 654"/>
                <a:gd name="T26" fmla="*/ 440 w 652"/>
                <a:gd name="T27" fmla="*/ 236 h 654"/>
                <a:gd name="T28" fmla="*/ 446 w 652"/>
                <a:gd name="T29" fmla="*/ 206 h 654"/>
                <a:gd name="T30" fmla="*/ 448 w 652"/>
                <a:gd name="T31" fmla="*/ 180 h 654"/>
                <a:gd name="T32" fmla="*/ 440 w 652"/>
                <a:gd name="T33" fmla="*/ 176 h 654"/>
                <a:gd name="T34" fmla="*/ 434 w 652"/>
                <a:gd name="T35" fmla="*/ 164 h 654"/>
                <a:gd name="T36" fmla="*/ 434 w 652"/>
                <a:gd name="T37" fmla="*/ 86 h 654"/>
                <a:gd name="T38" fmla="*/ 416 w 652"/>
                <a:gd name="T39" fmla="*/ 54 h 654"/>
                <a:gd name="T40" fmla="*/ 386 w 652"/>
                <a:gd name="T41" fmla="*/ 34 h 654"/>
                <a:gd name="T42" fmla="*/ 376 w 652"/>
                <a:gd name="T43" fmla="*/ 30 h 654"/>
                <a:gd name="T44" fmla="*/ 372 w 652"/>
                <a:gd name="T45" fmla="*/ 16 h 654"/>
                <a:gd name="T46" fmla="*/ 384 w 652"/>
                <a:gd name="T47" fmla="*/ 6 h 654"/>
                <a:gd name="T48" fmla="*/ 388 w 652"/>
                <a:gd name="T49" fmla="*/ 0 h 654"/>
                <a:gd name="T50" fmla="*/ 356 w 652"/>
                <a:gd name="T51" fmla="*/ 4 h 654"/>
                <a:gd name="T52" fmla="*/ 302 w 652"/>
                <a:gd name="T53" fmla="*/ 18 h 654"/>
                <a:gd name="T54" fmla="*/ 240 w 652"/>
                <a:gd name="T55" fmla="*/ 46 h 654"/>
                <a:gd name="T56" fmla="*/ 220 w 652"/>
                <a:gd name="T57" fmla="*/ 70 h 654"/>
                <a:gd name="T58" fmla="*/ 212 w 652"/>
                <a:gd name="T59" fmla="*/ 100 h 654"/>
                <a:gd name="T60" fmla="*/ 210 w 652"/>
                <a:gd name="T61" fmla="*/ 178 h 654"/>
                <a:gd name="T62" fmla="*/ 206 w 652"/>
                <a:gd name="T63" fmla="*/ 176 h 654"/>
                <a:gd name="T64" fmla="*/ 196 w 652"/>
                <a:gd name="T65" fmla="*/ 184 h 654"/>
                <a:gd name="T66" fmla="*/ 200 w 652"/>
                <a:gd name="T67" fmla="*/ 206 h 654"/>
                <a:gd name="T68" fmla="*/ 212 w 652"/>
                <a:gd name="T69" fmla="*/ 236 h 654"/>
                <a:gd name="T70" fmla="*/ 214 w 652"/>
                <a:gd name="T71" fmla="*/ 240 h 654"/>
                <a:gd name="T72" fmla="*/ 226 w 652"/>
                <a:gd name="T73" fmla="*/ 276 h 654"/>
                <a:gd name="T74" fmla="*/ 240 w 652"/>
                <a:gd name="T75" fmla="*/ 312 h 654"/>
                <a:gd name="T76" fmla="*/ 246 w 652"/>
                <a:gd name="T77" fmla="*/ 324 h 654"/>
                <a:gd name="T78" fmla="*/ 244 w 652"/>
                <a:gd name="T79" fmla="*/ 356 h 654"/>
                <a:gd name="T80" fmla="*/ 240 w 652"/>
                <a:gd name="T81" fmla="*/ 368 h 654"/>
                <a:gd name="T82" fmla="*/ 234 w 652"/>
                <a:gd name="T83" fmla="*/ 370 h 654"/>
                <a:gd name="T84" fmla="*/ 224 w 652"/>
                <a:gd name="T85" fmla="*/ 380 h 654"/>
                <a:gd name="T86" fmla="*/ 222 w 652"/>
                <a:gd name="T87" fmla="*/ 402 h 654"/>
                <a:gd name="T88" fmla="*/ 206 w 652"/>
                <a:gd name="T89" fmla="*/ 424 h 654"/>
                <a:gd name="T90" fmla="*/ 90 w 652"/>
                <a:gd name="T91" fmla="*/ 462 h 654"/>
                <a:gd name="T92" fmla="*/ 46 w 652"/>
                <a:gd name="T93" fmla="*/ 476 h 654"/>
                <a:gd name="T94" fmla="*/ 0 w 652"/>
                <a:gd name="T95" fmla="*/ 560 h 654"/>
                <a:gd name="T96" fmla="*/ 40 w 652"/>
                <a:gd name="T97" fmla="*/ 562 h 654"/>
                <a:gd name="T98" fmla="*/ 114 w 652"/>
                <a:gd name="T99" fmla="*/ 582 h 654"/>
                <a:gd name="T100" fmla="*/ 216 w 652"/>
                <a:gd name="T101" fmla="*/ 628 h 654"/>
                <a:gd name="T102" fmla="*/ 300 w 652"/>
                <a:gd name="T103" fmla="*/ 654 h 654"/>
                <a:gd name="T104" fmla="*/ 382 w 652"/>
                <a:gd name="T105" fmla="*/ 650 h 654"/>
                <a:gd name="T106" fmla="*/ 484 w 652"/>
                <a:gd name="T107" fmla="*/ 616 h 654"/>
                <a:gd name="T108" fmla="*/ 590 w 652"/>
                <a:gd name="T109" fmla="*/ 572 h 654"/>
                <a:gd name="T110" fmla="*/ 652 w 652"/>
                <a:gd name="T111" fmla="*/ 56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654">
                  <a:moveTo>
                    <a:pt x="624" y="488"/>
                  </a:moveTo>
                  <a:lnTo>
                    <a:pt x="624" y="488"/>
                  </a:lnTo>
                  <a:lnTo>
                    <a:pt x="618" y="480"/>
                  </a:lnTo>
                  <a:lnTo>
                    <a:pt x="612" y="476"/>
                  </a:lnTo>
                  <a:lnTo>
                    <a:pt x="606" y="472"/>
                  </a:lnTo>
                  <a:lnTo>
                    <a:pt x="600" y="470"/>
                  </a:lnTo>
                  <a:lnTo>
                    <a:pt x="600" y="470"/>
                  </a:lnTo>
                  <a:lnTo>
                    <a:pt x="524" y="448"/>
                  </a:lnTo>
                  <a:lnTo>
                    <a:pt x="446" y="424"/>
                  </a:lnTo>
                  <a:lnTo>
                    <a:pt x="446" y="424"/>
                  </a:lnTo>
                  <a:lnTo>
                    <a:pt x="442" y="422"/>
                  </a:lnTo>
                  <a:lnTo>
                    <a:pt x="436" y="414"/>
                  </a:lnTo>
                  <a:lnTo>
                    <a:pt x="430" y="404"/>
                  </a:lnTo>
                  <a:lnTo>
                    <a:pt x="430" y="388"/>
                  </a:lnTo>
                  <a:lnTo>
                    <a:pt x="430" y="388"/>
                  </a:lnTo>
                  <a:lnTo>
                    <a:pt x="428" y="380"/>
                  </a:lnTo>
                  <a:lnTo>
                    <a:pt x="428" y="376"/>
                  </a:lnTo>
                  <a:lnTo>
                    <a:pt x="424" y="372"/>
                  </a:lnTo>
                  <a:lnTo>
                    <a:pt x="418" y="370"/>
                  </a:lnTo>
                  <a:lnTo>
                    <a:pt x="418" y="370"/>
                  </a:lnTo>
                  <a:lnTo>
                    <a:pt x="414" y="370"/>
                  </a:lnTo>
                  <a:lnTo>
                    <a:pt x="414" y="368"/>
                  </a:lnTo>
                  <a:lnTo>
                    <a:pt x="412" y="364"/>
                  </a:lnTo>
                  <a:lnTo>
                    <a:pt x="412" y="364"/>
                  </a:lnTo>
                  <a:lnTo>
                    <a:pt x="406" y="338"/>
                  </a:lnTo>
                  <a:lnTo>
                    <a:pt x="406" y="324"/>
                  </a:lnTo>
                  <a:lnTo>
                    <a:pt x="406" y="324"/>
                  </a:lnTo>
                  <a:lnTo>
                    <a:pt x="406" y="320"/>
                  </a:lnTo>
                  <a:lnTo>
                    <a:pt x="408" y="318"/>
                  </a:lnTo>
                  <a:lnTo>
                    <a:pt x="410" y="316"/>
                  </a:lnTo>
                  <a:lnTo>
                    <a:pt x="412" y="312"/>
                  </a:lnTo>
                  <a:lnTo>
                    <a:pt x="412" y="312"/>
                  </a:lnTo>
                  <a:lnTo>
                    <a:pt x="418" y="302"/>
                  </a:lnTo>
                  <a:lnTo>
                    <a:pt x="422" y="292"/>
                  </a:lnTo>
                  <a:lnTo>
                    <a:pt x="430" y="272"/>
                  </a:lnTo>
                  <a:lnTo>
                    <a:pt x="434" y="254"/>
                  </a:lnTo>
                  <a:lnTo>
                    <a:pt x="434" y="242"/>
                  </a:lnTo>
                  <a:lnTo>
                    <a:pt x="434" y="242"/>
                  </a:lnTo>
                  <a:lnTo>
                    <a:pt x="438" y="240"/>
                  </a:lnTo>
                  <a:lnTo>
                    <a:pt x="440" y="238"/>
                  </a:lnTo>
                  <a:lnTo>
                    <a:pt x="440" y="236"/>
                  </a:lnTo>
                  <a:lnTo>
                    <a:pt x="440" y="236"/>
                  </a:lnTo>
                  <a:lnTo>
                    <a:pt x="446" y="222"/>
                  </a:lnTo>
                  <a:lnTo>
                    <a:pt x="446" y="206"/>
                  </a:lnTo>
                  <a:lnTo>
                    <a:pt x="446" y="206"/>
                  </a:lnTo>
                  <a:lnTo>
                    <a:pt x="450" y="196"/>
                  </a:lnTo>
                  <a:lnTo>
                    <a:pt x="450" y="186"/>
                  </a:lnTo>
                  <a:lnTo>
                    <a:pt x="448" y="180"/>
                  </a:lnTo>
                  <a:lnTo>
                    <a:pt x="444" y="178"/>
                  </a:lnTo>
                  <a:lnTo>
                    <a:pt x="440" y="176"/>
                  </a:lnTo>
                  <a:lnTo>
                    <a:pt x="440" y="176"/>
                  </a:lnTo>
                  <a:lnTo>
                    <a:pt x="438" y="178"/>
                  </a:lnTo>
                  <a:lnTo>
                    <a:pt x="436" y="178"/>
                  </a:lnTo>
                  <a:lnTo>
                    <a:pt x="434" y="164"/>
                  </a:lnTo>
                  <a:lnTo>
                    <a:pt x="434" y="94"/>
                  </a:lnTo>
                  <a:lnTo>
                    <a:pt x="434" y="94"/>
                  </a:lnTo>
                  <a:lnTo>
                    <a:pt x="434" y="86"/>
                  </a:lnTo>
                  <a:lnTo>
                    <a:pt x="432" y="78"/>
                  </a:lnTo>
                  <a:lnTo>
                    <a:pt x="424" y="64"/>
                  </a:lnTo>
                  <a:lnTo>
                    <a:pt x="416" y="54"/>
                  </a:lnTo>
                  <a:lnTo>
                    <a:pt x="406" y="46"/>
                  </a:lnTo>
                  <a:lnTo>
                    <a:pt x="406" y="46"/>
                  </a:lnTo>
                  <a:lnTo>
                    <a:pt x="386" y="34"/>
                  </a:lnTo>
                  <a:lnTo>
                    <a:pt x="380" y="30"/>
                  </a:lnTo>
                  <a:lnTo>
                    <a:pt x="376" y="30"/>
                  </a:lnTo>
                  <a:lnTo>
                    <a:pt x="376" y="30"/>
                  </a:lnTo>
                  <a:lnTo>
                    <a:pt x="372" y="24"/>
                  </a:lnTo>
                  <a:lnTo>
                    <a:pt x="372" y="20"/>
                  </a:lnTo>
                  <a:lnTo>
                    <a:pt x="372" y="16"/>
                  </a:lnTo>
                  <a:lnTo>
                    <a:pt x="376" y="12"/>
                  </a:lnTo>
                  <a:lnTo>
                    <a:pt x="376" y="12"/>
                  </a:lnTo>
                  <a:lnTo>
                    <a:pt x="384" y="6"/>
                  </a:lnTo>
                  <a:lnTo>
                    <a:pt x="386" y="4"/>
                  </a:lnTo>
                  <a:lnTo>
                    <a:pt x="388" y="0"/>
                  </a:lnTo>
                  <a:lnTo>
                    <a:pt x="388" y="0"/>
                  </a:lnTo>
                  <a:lnTo>
                    <a:pt x="382" y="0"/>
                  </a:lnTo>
                  <a:lnTo>
                    <a:pt x="382" y="0"/>
                  </a:lnTo>
                  <a:lnTo>
                    <a:pt x="356" y="4"/>
                  </a:lnTo>
                  <a:lnTo>
                    <a:pt x="324" y="12"/>
                  </a:lnTo>
                  <a:lnTo>
                    <a:pt x="324" y="12"/>
                  </a:lnTo>
                  <a:lnTo>
                    <a:pt x="302" y="18"/>
                  </a:lnTo>
                  <a:lnTo>
                    <a:pt x="280" y="24"/>
                  </a:lnTo>
                  <a:lnTo>
                    <a:pt x="260" y="34"/>
                  </a:lnTo>
                  <a:lnTo>
                    <a:pt x="240" y="46"/>
                  </a:lnTo>
                  <a:lnTo>
                    <a:pt x="240" y="46"/>
                  </a:lnTo>
                  <a:lnTo>
                    <a:pt x="228" y="56"/>
                  </a:lnTo>
                  <a:lnTo>
                    <a:pt x="220" y="70"/>
                  </a:lnTo>
                  <a:lnTo>
                    <a:pt x="214" y="84"/>
                  </a:lnTo>
                  <a:lnTo>
                    <a:pt x="212" y="100"/>
                  </a:lnTo>
                  <a:lnTo>
                    <a:pt x="212" y="100"/>
                  </a:lnTo>
                  <a:lnTo>
                    <a:pt x="212" y="170"/>
                  </a:lnTo>
                  <a:lnTo>
                    <a:pt x="212" y="170"/>
                  </a:lnTo>
                  <a:lnTo>
                    <a:pt x="210" y="178"/>
                  </a:lnTo>
                  <a:lnTo>
                    <a:pt x="208" y="178"/>
                  </a:lnTo>
                  <a:lnTo>
                    <a:pt x="206" y="176"/>
                  </a:lnTo>
                  <a:lnTo>
                    <a:pt x="206" y="176"/>
                  </a:lnTo>
                  <a:lnTo>
                    <a:pt x="200" y="178"/>
                  </a:lnTo>
                  <a:lnTo>
                    <a:pt x="196" y="180"/>
                  </a:lnTo>
                  <a:lnTo>
                    <a:pt x="196" y="184"/>
                  </a:lnTo>
                  <a:lnTo>
                    <a:pt x="196" y="190"/>
                  </a:lnTo>
                  <a:lnTo>
                    <a:pt x="200" y="206"/>
                  </a:lnTo>
                  <a:lnTo>
                    <a:pt x="200" y="206"/>
                  </a:lnTo>
                  <a:lnTo>
                    <a:pt x="200" y="214"/>
                  </a:lnTo>
                  <a:lnTo>
                    <a:pt x="204" y="220"/>
                  </a:lnTo>
                  <a:lnTo>
                    <a:pt x="212" y="236"/>
                  </a:lnTo>
                  <a:lnTo>
                    <a:pt x="212" y="236"/>
                  </a:lnTo>
                  <a:lnTo>
                    <a:pt x="212" y="238"/>
                  </a:lnTo>
                  <a:lnTo>
                    <a:pt x="214" y="240"/>
                  </a:lnTo>
                  <a:lnTo>
                    <a:pt x="218" y="242"/>
                  </a:lnTo>
                  <a:lnTo>
                    <a:pt x="218" y="242"/>
                  </a:lnTo>
                  <a:lnTo>
                    <a:pt x="226" y="276"/>
                  </a:lnTo>
                  <a:lnTo>
                    <a:pt x="232" y="296"/>
                  </a:lnTo>
                  <a:lnTo>
                    <a:pt x="240" y="312"/>
                  </a:lnTo>
                  <a:lnTo>
                    <a:pt x="240" y="312"/>
                  </a:lnTo>
                  <a:lnTo>
                    <a:pt x="244" y="316"/>
                  </a:lnTo>
                  <a:lnTo>
                    <a:pt x="246" y="320"/>
                  </a:lnTo>
                  <a:lnTo>
                    <a:pt x="246" y="324"/>
                  </a:lnTo>
                  <a:lnTo>
                    <a:pt x="246" y="324"/>
                  </a:lnTo>
                  <a:lnTo>
                    <a:pt x="246" y="344"/>
                  </a:lnTo>
                  <a:lnTo>
                    <a:pt x="244" y="356"/>
                  </a:lnTo>
                  <a:lnTo>
                    <a:pt x="240" y="364"/>
                  </a:lnTo>
                  <a:lnTo>
                    <a:pt x="240" y="364"/>
                  </a:lnTo>
                  <a:lnTo>
                    <a:pt x="240" y="368"/>
                  </a:lnTo>
                  <a:lnTo>
                    <a:pt x="238" y="370"/>
                  </a:lnTo>
                  <a:lnTo>
                    <a:pt x="234" y="370"/>
                  </a:lnTo>
                  <a:lnTo>
                    <a:pt x="234" y="370"/>
                  </a:lnTo>
                  <a:lnTo>
                    <a:pt x="228" y="372"/>
                  </a:lnTo>
                  <a:lnTo>
                    <a:pt x="224" y="376"/>
                  </a:lnTo>
                  <a:lnTo>
                    <a:pt x="224" y="380"/>
                  </a:lnTo>
                  <a:lnTo>
                    <a:pt x="222" y="388"/>
                  </a:lnTo>
                  <a:lnTo>
                    <a:pt x="222" y="388"/>
                  </a:lnTo>
                  <a:lnTo>
                    <a:pt x="222" y="402"/>
                  </a:lnTo>
                  <a:lnTo>
                    <a:pt x="216" y="412"/>
                  </a:lnTo>
                  <a:lnTo>
                    <a:pt x="210" y="420"/>
                  </a:lnTo>
                  <a:lnTo>
                    <a:pt x="206" y="424"/>
                  </a:lnTo>
                  <a:lnTo>
                    <a:pt x="206" y="424"/>
                  </a:lnTo>
                  <a:lnTo>
                    <a:pt x="132" y="450"/>
                  </a:lnTo>
                  <a:lnTo>
                    <a:pt x="90" y="462"/>
                  </a:lnTo>
                  <a:lnTo>
                    <a:pt x="58" y="470"/>
                  </a:lnTo>
                  <a:lnTo>
                    <a:pt x="58" y="470"/>
                  </a:lnTo>
                  <a:lnTo>
                    <a:pt x="46" y="476"/>
                  </a:lnTo>
                  <a:lnTo>
                    <a:pt x="40" y="480"/>
                  </a:lnTo>
                  <a:lnTo>
                    <a:pt x="28" y="488"/>
                  </a:lnTo>
                  <a:lnTo>
                    <a:pt x="0" y="560"/>
                  </a:lnTo>
                  <a:lnTo>
                    <a:pt x="0" y="560"/>
                  </a:lnTo>
                  <a:lnTo>
                    <a:pt x="20" y="560"/>
                  </a:lnTo>
                  <a:lnTo>
                    <a:pt x="40" y="562"/>
                  </a:lnTo>
                  <a:lnTo>
                    <a:pt x="60" y="566"/>
                  </a:lnTo>
                  <a:lnTo>
                    <a:pt x="78" y="570"/>
                  </a:lnTo>
                  <a:lnTo>
                    <a:pt x="114" y="582"/>
                  </a:lnTo>
                  <a:lnTo>
                    <a:pt x="148" y="598"/>
                  </a:lnTo>
                  <a:lnTo>
                    <a:pt x="182" y="614"/>
                  </a:lnTo>
                  <a:lnTo>
                    <a:pt x="216" y="628"/>
                  </a:lnTo>
                  <a:lnTo>
                    <a:pt x="256" y="642"/>
                  </a:lnTo>
                  <a:lnTo>
                    <a:pt x="278" y="648"/>
                  </a:lnTo>
                  <a:lnTo>
                    <a:pt x="300" y="654"/>
                  </a:lnTo>
                  <a:lnTo>
                    <a:pt x="358" y="654"/>
                  </a:lnTo>
                  <a:lnTo>
                    <a:pt x="358" y="654"/>
                  </a:lnTo>
                  <a:lnTo>
                    <a:pt x="382" y="650"/>
                  </a:lnTo>
                  <a:lnTo>
                    <a:pt x="404" y="644"/>
                  </a:lnTo>
                  <a:lnTo>
                    <a:pt x="444" y="632"/>
                  </a:lnTo>
                  <a:lnTo>
                    <a:pt x="484" y="616"/>
                  </a:lnTo>
                  <a:lnTo>
                    <a:pt x="520" y="600"/>
                  </a:lnTo>
                  <a:lnTo>
                    <a:pt x="556" y="584"/>
                  </a:lnTo>
                  <a:lnTo>
                    <a:pt x="590" y="572"/>
                  </a:lnTo>
                  <a:lnTo>
                    <a:pt x="622" y="562"/>
                  </a:lnTo>
                  <a:lnTo>
                    <a:pt x="638" y="560"/>
                  </a:lnTo>
                  <a:lnTo>
                    <a:pt x="652" y="560"/>
                  </a:lnTo>
                  <a:lnTo>
                    <a:pt x="624" y="488"/>
                  </a:lnTo>
                  <a:lnTo>
                    <a:pt x="624" y="4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4" name="Freeform 7"/>
            <p:cNvSpPr>
              <a:spLocks noEditPoints="1"/>
            </p:cNvSpPr>
            <p:nvPr/>
          </p:nvSpPr>
          <p:spPr bwMode="auto">
            <a:xfrm>
              <a:off x="2836" y="2484"/>
              <a:ext cx="684" cy="682"/>
            </a:xfrm>
            <a:custGeom>
              <a:avLst/>
              <a:gdLst>
                <a:gd name="T0" fmla="*/ 684 w 684"/>
                <a:gd name="T1" fmla="*/ 46 h 682"/>
                <a:gd name="T2" fmla="*/ 536 w 684"/>
                <a:gd name="T3" fmla="*/ 100 h 682"/>
                <a:gd name="T4" fmla="*/ 514 w 684"/>
                <a:gd name="T5" fmla="*/ 82 h 682"/>
                <a:gd name="T6" fmla="*/ 466 w 684"/>
                <a:gd name="T7" fmla="*/ 54 h 682"/>
                <a:gd name="T8" fmla="*/ 414 w 684"/>
                <a:gd name="T9" fmla="*/ 34 h 682"/>
                <a:gd name="T10" fmla="*/ 358 w 684"/>
                <a:gd name="T11" fmla="*/ 24 h 682"/>
                <a:gd name="T12" fmla="*/ 330 w 684"/>
                <a:gd name="T13" fmla="*/ 22 h 682"/>
                <a:gd name="T14" fmla="*/ 264 w 684"/>
                <a:gd name="T15" fmla="*/ 30 h 682"/>
                <a:gd name="T16" fmla="*/ 202 w 684"/>
                <a:gd name="T17" fmla="*/ 48 h 682"/>
                <a:gd name="T18" fmla="*/ 146 w 684"/>
                <a:gd name="T19" fmla="*/ 80 h 682"/>
                <a:gd name="T20" fmla="*/ 96 w 684"/>
                <a:gd name="T21" fmla="*/ 120 h 682"/>
                <a:gd name="T22" fmla="*/ 56 w 684"/>
                <a:gd name="T23" fmla="*/ 168 h 682"/>
                <a:gd name="T24" fmla="*/ 26 w 684"/>
                <a:gd name="T25" fmla="*/ 224 h 682"/>
                <a:gd name="T26" fmla="*/ 8 w 684"/>
                <a:gd name="T27" fmla="*/ 286 h 682"/>
                <a:gd name="T28" fmla="*/ 0 w 684"/>
                <a:gd name="T29" fmla="*/ 352 h 682"/>
                <a:gd name="T30" fmla="*/ 2 w 684"/>
                <a:gd name="T31" fmla="*/ 386 h 682"/>
                <a:gd name="T32" fmla="*/ 16 w 684"/>
                <a:gd name="T33" fmla="*/ 450 h 682"/>
                <a:gd name="T34" fmla="*/ 40 w 684"/>
                <a:gd name="T35" fmla="*/ 510 h 682"/>
                <a:gd name="T36" fmla="*/ 76 w 684"/>
                <a:gd name="T37" fmla="*/ 562 h 682"/>
                <a:gd name="T38" fmla="*/ 120 w 684"/>
                <a:gd name="T39" fmla="*/ 606 h 682"/>
                <a:gd name="T40" fmla="*/ 172 w 684"/>
                <a:gd name="T41" fmla="*/ 642 h 682"/>
                <a:gd name="T42" fmla="*/ 232 w 684"/>
                <a:gd name="T43" fmla="*/ 668 h 682"/>
                <a:gd name="T44" fmla="*/ 296 w 684"/>
                <a:gd name="T45" fmla="*/ 680 h 682"/>
                <a:gd name="T46" fmla="*/ 330 w 684"/>
                <a:gd name="T47" fmla="*/ 682 h 682"/>
                <a:gd name="T48" fmla="*/ 396 w 684"/>
                <a:gd name="T49" fmla="*/ 676 h 682"/>
                <a:gd name="T50" fmla="*/ 458 w 684"/>
                <a:gd name="T51" fmla="*/ 656 h 682"/>
                <a:gd name="T52" fmla="*/ 514 w 684"/>
                <a:gd name="T53" fmla="*/ 626 h 682"/>
                <a:gd name="T54" fmla="*/ 564 w 684"/>
                <a:gd name="T55" fmla="*/ 586 h 682"/>
                <a:gd name="T56" fmla="*/ 604 w 684"/>
                <a:gd name="T57" fmla="*/ 536 h 682"/>
                <a:gd name="T58" fmla="*/ 634 w 684"/>
                <a:gd name="T59" fmla="*/ 480 h 682"/>
                <a:gd name="T60" fmla="*/ 652 w 684"/>
                <a:gd name="T61" fmla="*/ 420 h 682"/>
                <a:gd name="T62" fmla="*/ 660 w 684"/>
                <a:gd name="T63" fmla="*/ 352 h 682"/>
                <a:gd name="T64" fmla="*/ 658 w 684"/>
                <a:gd name="T65" fmla="*/ 324 h 682"/>
                <a:gd name="T66" fmla="*/ 648 w 684"/>
                <a:gd name="T67" fmla="*/ 268 h 682"/>
                <a:gd name="T68" fmla="*/ 628 w 684"/>
                <a:gd name="T69" fmla="*/ 214 h 682"/>
                <a:gd name="T70" fmla="*/ 600 w 684"/>
                <a:gd name="T71" fmla="*/ 168 h 682"/>
                <a:gd name="T72" fmla="*/ 684 w 684"/>
                <a:gd name="T73" fmla="*/ 46 h 682"/>
                <a:gd name="T74" fmla="*/ 498 w 684"/>
                <a:gd name="T75" fmla="*/ 218 h 682"/>
                <a:gd name="T76" fmla="*/ 162 w 684"/>
                <a:gd name="T77" fmla="*/ 218 h 682"/>
                <a:gd name="T78" fmla="*/ 498 w 684"/>
                <a:gd name="T79" fmla="*/ 218 h 682"/>
                <a:gd name="T80" fmla="*/ 268 w 684"/>
                <a:gd name="T81" fmla="*/ 340 h 682"/>
                <a:gd name="T82" fmla="*/ 146 w 684"/>
                <a:gd name="T83" fmla="*/ 234 h 682"/>
                <a:gd name="T84" fmla="*/ 160 w 684"/>
                <a:gd name="T85" fmla="*/ 496 h 682"/>
                <a:gd name="T86" fmla="*/ 330 w 684"/>
                <a:gd name="T87" fmla="*/ 396 h 682"/>
                <a:gd name="T88" fmla="*/ 502 w 684"/>
                <a:gd name="T89" fmla="*/ 496 h 682"/>
                <a:gd name="T90" fmla="*/ 160 w 684"/>
                <a:gd name="T91" fmla="*/ 496 h 682"/>
                <a:gd name="T92" fmla="*/ 394 w 684"/>
                <a:gd name="T93" fmla="*/ 340 h 682"/>
                <a:gd name="T94" fmla="*/ 516 w 684"/>
                <a:gd name="T95" fmla="*/ 478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4" h="682">
                  <a:moveTo>
                    <a:pt x="684" y="46"/>
                  </a:moveTo>
                  <a:lnTo>
                    <a:pt x="684" y="46"/>
                  </a:lnTo>
                  <a:lnTo>
                    <a:pt x="636" y="0"/>
                  </a:lnTo>
                  <a:lnTo>
                    <a:pt x="536" y="100"/>
                  </a:lnTo>
                  <a:lnTo>
                    <a:pt x="536" y="100"/>
                  </a:lnTo>
                  <a:lnTo>
                    <a:pt x="514" y="82"/>
                  </a:lnTo>
                  <a:lnTo>
                    <a:pt x="490" y="68"/>
                  </a:lnTo>
                  <a:lnTo>
                    <a:pt x="466" y="54"/>
                  </a:lnTo>
                  <a:lnTo>
                    <a:pt x="440" y="44"/>
                  </a:lnTo>
                  <a:lnTo>
                    <a:pt x="414" y="34"/>
                  </a:lnTo>
                  <a:lnTo>
                    <a:pt x="386" y="28"/>
                  </a:lnTo>
                  <a:lnTo>
                    <a:pt x="358" y="24"/>
                  </a:lnTo>
                  <a:lnTo>
                    <a:pt x="330" y="22"/>
                  </a:lnTo>
                  <a:lnTo>
                    <a:pt x="330" y="22"/>
                  </a:lnTo>
                  <a:lnTo>
                    <a:pt x="296" y="24"/>
                  </a:lnTo>
                  <a:lnTo>
                    <a:pt x="264" y="30"/>
                  </a:lnTo>
                  <a:lnTo>
                    <a:pt x="232" y="38"/>
                  </a:lnTo>
                  <a:lnTo>
                    <a:pt x="202" y="48"/>
                  </a:lnTo>
                  <a:lnTo>
                    <a:pt x="172" y="62"/>
                  </a:lnTo>
                  <a:lnTo>
                    <a:pt x="146" y="80"/>
                  </a:lnTo>
                  <a:lnTo>
                    <a:pt x="120" y="98"/>
                  </a:lnTo>
                  <a:lnTo>
                    <a:pt x="96" y="120"/>
                  </a:lnTo>
                  <a:lnTo>
                    <a:pt x="76" y="142"/>
                  </a:lnTo>
                  <a:lnTo>
                    <a:pt x="56" y="168"/>
                  </a:lnTo>
                  <a:lnTo>
                    <a:pt x="40" y="196"/>
                  </a:lnTo>
                  <a:lnTo>
                    <a:pt x="26" y="224"/>
                  </a:lnTo>
                  <a:lnTo>
                    <a:pt x="16" y="254"/>
                  </a:lnTo>
                  <a:lnTo>
                    <a:pt x="8" y="286"/>
                  </a:lnTo>
                  <a:lnTo>
                    <a:pt x="2" y="318"/>
                  </a:lnTo>
                  <a:lnTo>
                    <a:pt x="0" y="352"/>
                  </a:lnTo>
                  <a:lnTo>
                    <a:pt x="0" y="352"/>
                  </a:lnTo>
                  <a:lnTo>
                    <a:pt x="2" y="386"/>
                  </a:lnTo>
                  <a:lnTo>
                    <a:pt x="8" y="420"/>
                  </a:lnTo>
                  <a:lnTo>
                    <a:pt x="16" y="450"/>
                  </a:lnTo>
                  <a:lnTo>
                    <a:pt x="26" y="480"/>
                  </a:lnTo>
                  <a:lnTo>
                    <a:pt x="40" y="510"/>
                  </a:lnTo>
                  <a:lnTo>
                    <a:pt x="56" y="536"/>
                  </a:lnTo>
                  <a:lnTo>
                    <a:pt x="76" y="562"/>
                  </a:lnTo>
                  <a:lnTo>
                    <a:pt x="96" y="586"/>
                  </a:lnTo>
                  <a:lnTo>
                    <a:pt x="120" y="606"/>
                  </a:lnTo>
                  <a:lnTo>
                    <a:pt x="146" y="626"/>
                  </a:lnTo>
                  <a:lnTo>
                    <a:pt x="172" y="642"/>
                  </a:lnTo>
                  <a:lnTo>
                    <a:pt x="202" y="656"/>
                  </a:lnTo>
                  <a:lnTo>
                    <a:pt x="232" y="668"/>
                  </a:lnTo>
                  <a:lnTo>
                    <a:pt x="264" y="676"/>
                  </a:lnTo>
                  <a:lnTo>
                    <a:pt x="296" y="680"/>
                  </a:lnTo>
                  <a:lnTo>
                    <a:pt x="330" y="682"/>
                  </a:lnTo>
                  <a:lnTo>
                    <a:pt x="330" y="682"/>
                  </a:lnTo>
                  <a:lnTo>
                    <a:pt x="364" y="680"/>
                  </a:lnTo>
                  <a:lnTo>
                    <a:pt x="396" y="676"/>
                  </a:lnTo>
                  <a:lnTo>
                    <a:pt x="428" y="668"/>
                  </a:lnTo>
                  <a:lnTo>
                    <a:pt x="458" y="656"/>
                  </a:lnTo>
                  <a:lnTo>
                    <a:pt x="488" y="642"/>
                  </a:lnTo>
                  <a:lnTo>
                    <a:pt x="514" y="626"/>
                  </a:lnTo>
                  <a:lnTo>
                    <a:pt x="540" y="606"/>
                  </a:lnTo>
                  <a:lnTo>
                    <a:pt x="564" y="586"/>
                  </a:lnTo>
                  <a:lnTo>
                    <a:pt x="584" y="562"/>
                  </a:lnTo>
                  <a:lnTo>
                    <a:pt x="604" y="536"/>
                  </a:lnTo>
                  <a:lnTo>
                    <a:pt x="620" y="510"/>
                  </a:lnTo>
                  <a:lnTo>
                    <a:pt x="634" y="480"/>
                  </a:lnTo>
                  <a:lnTo>
                    <a:pt x="644" y="450"/>
                  </a:lnTo>
                  <a:lnTo>
                    <a:pt x="652" y="420"/>
                  </a:lnTo>
                  <a:lnTo>
                    <a:pt x="658" y="386"/>
                  </a:lnTo>
                  <a:lnTo>
                    <a:pt x="660" y="352"/>
                  </a:lnTo>
                  <a:lnTo>
                    <a:pt x="660" y="352"/>
                  </a:lnTo>
                  <a:lnTo>
                    <a:pt x="658" y="324"/>
                  </a:lnTo>
                  <a:lnTo>
                    <a:pt x="654" y="296"/>
                  </a:lnTo>
                  <a:lnTo>
                    <a:pt x="648" y="268"/>
                  </a:lnTo>
                  <a:lnTo>
                    <a:pt x="640" y="240"/>
                  </a:lnTo>
                  <a:lnTo>
                    <a:pt x="628" y="214"/>
                  </a:lnTo>
                  <a:lnTo>
                    <a:pt x="614" y="190"/>
                  </a:lnTo>
                  <a:lnTo>
                    <a:pt x="600" y="168"/>
                  </a:lnTo>
                  <a:lnTo>
                    <a:pt x="584" y="146"/>
                  </a:lnTo>
                  <a:lnTo>
                    <a:pt x="684" y="46"/>
                  </a:lnTo>
                  <a:lnTo>
                    <a:pt x="684" y="46"/>
                  </a:lnTo>
                  <a:close/>
                  <a:moveTo>
                    <a:pt x="498" y="218"/>
                  </a:moveTo>
                  <a:lnTo>
                    <a:pt x="330" y="364"/>
                  </a:lnTo>
                  <a:lnTo>
                    <a:pt x="162" y="218"/>
                  </a:lnTo>
                  <a:lnTo>
                    <a:pt x="498" y="218"/>
                  </a:lnTo>
                  <a:lnTo>
                    <a:pt x="498" y="218"/>
                  </a:lnTo>
                  <a:close/>
                  <a:moveTo>
                    <a:pt x="146" y="234"/>
                  </a:moveTo>
                  <a:lnTo>
                    <a:pt x="268" y="340"/>
                  </a:lnTo>
                  <a:lnTo>
                    <a:pt x="146" y="478"/>
                  </a:lnTo>
                  <a:lnTo>
                    <a:pt x="146" y="234"/>
                  </a:lnTo>
                  <a:lnTo>
                    <a:pt x="146" y="234"/>
                  </a:lnTo>
                  <a:close/>
                  <a:moveTo>
                    <a:pt x="160" y="496"/>
                  </a:moveTo>
                  <a:lnTo>
                    <a:pt x="286" y="356"/>
                  </a:lnTo>
                  <a:lnTo>
                    <a:pt x="330" y="396"/>
                  </a:lnTo>
                  <a:lnTo>
                    <a:pt x="376" y="356"/>
                  </a:lnTo>
                  <a:lnTo>
                    <a:pt x="502" y="496"/>
                  </a:lnTo>
                  <a:lnTo>
                    <a:pt x="160" y="496"/>
                  </a:lnTo>
                  <a:lnTo>
                    <a:pt x="160" y="496"/>
                  </a:lnTo>
                  <a:close/>
                  <a:moveTo>
                    <a:pt x="516" y="478"/>
                  </a:moveTo>
                  <a:lnTo>
                    <a:pt x="394" y="340"/>
                  </a:lnTo>
                  <a:lnTo>
                    <a:pt x="516" y="234"/>
                  </a:lnTo>
                  <a:lnTo>
                    <a:pt x="516" y="478"/>
                  </a:lnTo>
                  <a:lnTo>
                    <a:pt x="516"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5" name="Freeform 8"/>
            <p:cNvSpPr>
              <a:spLocks noEditPoints="1"/>
            </p:cNvSpPr>
            <p:nvPr/>
          </p:nvSpPr>
          <p:spPr bwMode="auto">
            <a:xfrm>
              <a:off x="4154" y="1154"/>
              <a:ext cx="684" cy="682"/>
            </a:xfrm>
            <a:custGeom>
              <a:avLst/>
              <a:gdLst>
                <a:gd name="T0" fmla="*/ 320 w 684"/>
                <a:gd name="T1" fmla="*/ 0 h 682"/>
                <a:gd name="T2" fmla="*/ 226 w 684"/>
                <a:gd name="T3" fmla="*/ 26 h 682"/>
                <a:gd name="T4" fmla="*/ 144 w 684"/>
                <a:gd name="T5" fmla="*/ 74 h 682"/>
                <a:gd name="T6" fmla="*/ 80 w 684"/>
                <a:gd name="T7" fmla="*/ 144 h 682"/>
                <a:gd name="T8" fmla="*/ 40 w 684"/>
                <a:gd name="T9" fmla="*/ 230 h 682"/>
                <a:gd name="T10" fmla="*/ 24 w 684"/>
                <a:gd name="T11" fmla="*/ 328 h 682"/>
                <a:gd name="T12" fmla="*/ 30 w 684"/>
                <a:gd name="T13" fmla="*/ 388 h 682"/>
                <a:gd name="T14" fmla="*/ 56 w 684"/>
                <a:gd name="T15" fmla="*/ 468 h 682"/>
                <a:gd name="T16" fmla="*/ 100 w 684"/>
                <a:gd name="T17" fmla="*/ 534 h 682"/>
                <a:gd name="T18" fmla="*/ 48 w 684"/>
                <a:gd name="T19" fmla="*/ 682 h 682"/>
                <a:gd name="T20" fmla="*/ 170 w 684"/>
                <a:gd name="T21" fmla="*/ 598 h 682"/>
                <a:gd name="T22" fmla="*/ 244 w 684"/>
                <a:gd name="T23" fmla="*/ 638 h 682"/>
                <a:gd name="T24" fmla="*/ 326 w 684"/>
                <a:gd name="T25" fmla="*/ 656 h 682"/>
                <a:gd name="T26" fmla="*/ 388 w 684"/>
                <a:gd name="T27" fmla="*/ 656 h 682"/>
                <a:gd name="T28" fmla="*/ 482 w 684"/>
                <a:gd name="T29" fmla="*/ 632 h 682"/>
                <a:gd name="T30" fmla="*/ 564 w 684"/>
                <a:gd name="T31" fmla="*/ 584 h 682"/>
                <a:gd name="T32" fmla="*/ 628 w 684"/>
                <a:gd name="T33" fmla="*/ 514 h 682"/>
                <a:gd name="T34" fmla="*/ 668 w 684"/>
                <a:gd name="T35" fmla="*/ 426 h 682"/>
                <a:gd name="T36" fmla="*/ 684 w 684"/>
                <a:gd name="T37" fmla="*/ 328 h 682"/>
                <a:gd name="T38" fmla="*/ 676 w 684"/>
                <a:gd name="T39" fmla="*/ 262 h 682"/>
                <a:gd name="T40" fmla="*/ 644 w 684"/>
                <a:gd name="T41" fmla="*/ 172 h 682"/>
                <a:gd name="T42" fmla="*/ 588 w 684"/>
                <a:gd name="T43" fmla="*/ 96 h 682"/>
                <a:gd name="T44" fmla="*/ 512 w 684"/>
                <a:gd name="T45" fmla="*/ 38 h 682"/>
                <a:gd name="T46" fmla="*/ 420 w 684"/>
                <a:gd name="T47" fmla="*/ 6 h 682"/>
                <a:gd name="T48" fmla="*/ 354 w 684"/>
                <a:gd name="T49" fmla="*/ 0 h 682"/>
                <a:gd name="T50" fmla="*/ 488 w 684"/>
                <a:gd name="T51" fmla="*/ 476 h 682"/>
                <a:gd name="T52" fmla="*/ 480 w 684"/>
                <a:gd name="T53" fmla="*/ 482 h 682"/>
                <a:gd name="T54" fmla="*/ 468 w 684"/>
                <a:gd name="T55" fmla="*/ 486 h 682"/>
                <a:gd name="T56" fmla="*/ 464 w 684"/>
                <a:gd name="T57" fmla="*/ 486 h 682"/>
                <a:gd name="T58" fmla="*/ 426 w 684"/>
                <a:gd name="T59" fmla="*/ 480 h 682"/>
                <a:gd name="T60" fmla="*/ 384 w 684"/>
                <a:gd name="T61" fmla="*/ 462 h 682"/>
                <a:gd name="T62" fmla="*/ 332 w 684"/>
                <a:gd name="T63" fmla="*/ 426 h 682"/>
                <a:gd name="T64" fmla="*/ 280 w 684"/>
                <a:gd name="T65" fmla="*/ 376 h 682"/>
                <a:gd name="T66" fmla="*/ 248 w 684"/>
                <a:gd name="T67" fmla="*/ 332 h 682"/>
                <a:gd name="T68" fmla="*/ 228 w 684"/>
                <a:gd name="T69" fmla="*/ 296 h 682"/>
                <a:gd name="T70" fmla="*/ 216 w 684"/>
                <a:gd name="T71" fmla="*/ 254 h 682"/>
                <a:gd name="T72" fmla="*/ 214 w 684"/>
                <a:gd name="T73" fmla="*/ 238 h 682"/>
                <a:gd name="T74" fmla="*/ 218 w 684"/>
                <a:gd name="T75" fmla="*/ 220 h 682"/>
                <a:gd name="T76" fmla="*/ 270 w 684"/>
                <a:gd name="T77" fmla="*/ 168 h 682"/>
                <a:gd name="T78" fmla="*/ 280 w 684"/>
                <a:gd name="T79" fmla="*/ 162 h 682"/>
                <a:gd name="T80" fmla="*/ 288 w 684"/>
                <a:gd name="T81" fmla="*/ 164 h 682"/>
                <a:gd name="T82" fmla="*/ 330 w 684"/>
                <a:gd name="T83" fmla="*/ 240 h 682"/>
                <a:gd name="T84" fmla="*/ 332 w 684"/>
                <a:gd name="T85" fmla="*/ 252 h 682"/>
                <a:gd name="T86" fmla="*/ 326 w 684"/>
                <a:gd name="T87" fmla="*/ 264 h 682"/>
                <a:gd name="T88" fmla="*/ 308 w 684"/>
                <a:gd name="T89" fmla="*/ 282 h 682"/>
                <a:gd name="T90" fmla="*/ 308 w 684"/>
                <a:gd name="T91" fmla="*/ 286 h 682"/>
                <a:gd name="T92" fmla="*/ 314 w 684"/>
                <a:gd name="T93" fmla="*/ 302 h 682"/>
                <a:gd name="T94" fmla="*/ 338 w 684"/>
                <a:gd name="T95" fmla="*/ 334 h 682"/>
                <a:gd name="T96" fmla="*/ 366 w 684"/>
                <a:gd name="T97" fmla="*/ 364 h 682"/>
                <a:gd name="T98" fmla="*/ 398 w 684"/>
                <a:gd name="T99" fmla="*/ 386 h 682"/>
                <a:gd name="T100" fmla="*/ 416 w 684"/>
                <a:gd name="T101" fmla="*/ 392 h 682"/>
                <a:gd name="T102" fmla="*/ 418 w 684"/>
                <a:gd name="T103" fmla="*/ 392 h 682"/>
                <a:gd name="T104" fmla="*/ 440 w 684"/>
                <a:gd name="T105" fmla="*/ 370 h 682"/>
                <a:gd name="T106" fmla="*/ 454 w 684"/>
                <a:gd name="T107" fmla="*/ 366 h 682"/>
                <a:gd name="T108" fmla="*/ 464 w 684"/>
                <a:gd name="T109" fmla="*/ 368 h 682"/>
                <a:gd name="T110" fmla="*/ 536 w 684"/>
                <a:gd name="T111" fmla="*/ 412 h 682"/>
                <a:gd name="T112" fmla="*/ 538 w 684"/>
                <a:gd name="T113" fmla="*/ 426 h 682"/>
                <a:gd name="T114" fmla="*/ 534 w 684"/>
                <a:gd name="T115" fmla="*/ 43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82">
                  <a:moveTo>
                    <a:pt x="354" y="0"/>
                  </a:moveTo>
                  <a:lnTo>
                    <a:pt x="354" y="0"/>
                  </a:lnTo>
                  <a:lnTo>
                    <a:pt x="320" y="0"/>
                  </a:lnTo>
                  <a:lnTo>
                    <a:pt x="288" y="6"/>
                  </a:lnTo>
                  <a:lnTo>
                    <a:pt x="256" y="14"/>
                  </a:lnTo>
                  <a:lnTo>
                    <a:pt x="226" y="26"/>
                  </a:lnTo>
                  <a:lnTo>
                    <a:pt x="196" y="38"/>
                  </a:lnTo>
                  <a:lnTo>
                    <a:pt x="170" y="56"/>
                  </a:lnTo>
                  <a:lnTo>
                    <a:pt x="144" y="74"/>
                  </a:lnTo>
                  <a:lnTo>
                    <a:pt x="120" y="96"/>
                  </a:lnTo>
                  <a:lnTo>
                    <a:pt x="100" y="118"/>
                  </a:lnTo>
                  <a:lnTo>
                    <a:pt x="80" y="144"/>
                  </a:lnTo>
                  <a:lnTo>
                    <a:pt x="64" y="172"/>
                  </a:lnTo>
                  <a:lnTo>
                    <a:pt x="50" y="200"/>
                  </a:lnTo>
                  <a:lnTo>
                    <a:pt x="40" y="230"/>
                  </a:lnTo>
                  <a:lnTo>
                    <a:pt x="32" y="262"/>
                  </a:lnTo>
                  <a:lnTo>
                    <a:pt x="26" y="296"/>
                  </a:lnTo>
                  <a:lnTo>
                    <a:pt x="24" y="328"/>
                  </a:lnTo>
                  <a:lnTo>
                    <a:pt x="24" y="328"/>
                  </a:lnTo>
                  <a:lnTo>
                    <a:pt x="26" y="360"/>
                  </a:lnTo>
                  <a:lnTo>
                    <a:pt x="30" y="388"/>
                  </a:lnTo>
                  <a:lnTo>
                    <a:pt x="36" y="416"/>
                  </a:lnTo>
                  <a:lnTo>
                    <a:pt x="44" y="442"/>
                  </a:lnTo>
                  <a:lnTo>
                    <a:pt x="56" y="468"/>
                  </a:lnTo>
                  <a:lnTo>
                    <a:pt x="70" y="492"/>
                  </a:lnTo>
                  <a:lnTo>
                    <a:pt x="84" y="514"/>
                  </a:lnTo>
                  <a:lnTo>
                    <a:pt x="100" y="534"/>
                  </a:lnTo>
                  <a:lnTo>
                    <a:pt x="0" y="634"/>
                  </a:lnTo>
                  <a:lnTo>
                    <a:pt x="0" y="634"/>
                  </a:lnTo>
                  <a:lnTo>
                    <a:pt x="48" y="682"/>
                  </a:lnTo>
                  <a:lnTo>
                    <a:pt x="148" y="582"/>
                  </a:lnTo>
                  <a:lnTo>
                    <a:pt x="148" y="582"/>
                  </a:lnTo>
                  <a:lnTo>
                    <a:pt x="170" y="598"/>
                  </a:lnTo>
                  <a:lnTo>
                    <a:pt x="194" y="614"/>
                  </a:lnTo>
                  <a:lnTo>
                    <a:pt x="218" y="626"/>
                  </a:lnTo>
                  <a:lnTo>
                    <a:pt x="244" y="638"/>
                  </a:lnTo>
                  <a:lnTo>
                    <a:pt x="270" y="646"/>
                  </a:lnTo>
                  <a:lnTo>
                    <a:pt x="298" y="654"/>
                  </a:lnTo>
                  <a:lnTo>
                    <a:pt x="326" y="656"/>
                  </a:lnTo>
                  <a:lnTo>
                    <a:pt x="354" y="658"/>
                  </a:lnTo>
                  <a:lnTo>
                    <a:pt x="354" y="658"/>
                  </a:lnTo>
                  <a:lnTo>
                    <a:pt x="388" y="656"/>
                  </a:lnTo>
                  <a:lnTo>
                    <a:pt x="420" y="652"/>
                  </a:lnTo>
                  <a:lnTo>
                    <a:pt x="452" y="644"/>
                  </a:lnTo>
                  <a:lnTo>
                    <a:pt x="482" y="632"/>
                  </a:lnTo>
                  <a:lnTo>
                    <a:pt x="512" y="618"/>
                  </a:lnTo>
                  <a:lnTo>
                    <a:pt x="538" y="602"/>
                  </a:lnTo>
                  <a:lnTo>
                    <a:pt x="564" y="584"/>
                  </a:lnTo>
                  <a:lnTo>
                    <a:pt x="588" y="562"/>
                  </a:lnTo>
                  <a:lnTo>
                    <a:pt x="608" y="538"/>
                  </a:lnTo>
                  <a:lnTo>
                    <a:pt x="628" y="514"/>
                  </a:lnTo>
                  <a:lnTo>
                    <a:pt x="644" y="486"/>
                  </a:lnTo>
                  <a:lnTo>
                    <a:pt x="658" y="458"/>
                  </a:lnTo>
                  <a:lnTo>
                    <a:pt x="668" y="426"/>
                  </a:lnTo>
                  <a:lnTo>
                    <a:pt x="676" y="396"/>
                  </a:lnTo>
                  <a:lnTo>
                    <a:pt x="682" y="362"/>
                  </a:lnTo>
                  <a:lnTo>
                    <a:pt x="684" y="328"/>
                  </a:lnTo>
                  <a:lnTo>
                    <a:pt x="684" y="328"/>
                  </a:lnTo>
                  <a:lnTo>
                    <a:pt x="682" y="294"/>
                  </a:lnTo>
                  <a:lnTo>
                    <a:pt x="676" y="262"/>
                  </a:lnTo>
                  <a:lnTo>
                    <a:pt x="668" y="230"/>
                  </a:lnTo>
                  <a:lnTo>
                    <a:pt x="658" y="200"/>
                  </a:lnTo>
                  <a:lnTo>
                    <a:pt x="644" y="172"/>
                  </a:lnTo>
                  <a:lnTo>
                    <a:pt x="628" y="144"/>
                  </a:lnTo>
                  <a:lnTo>
                    <a:pt x="608" y="118"/>
                  </a:lnTo>
                  <a:lnTo>
                    <a:pt x="588" y="96"/>
                  </a:lnTo>
                  <a:lnTo>
                    <a:pt x="564" y="74"/>
                  </a:lnTo>
                  <a:lnTo>
                    <a:pt x="538" y="56"/>
                  </a:lnTo>
                  <a:lnTo>
                    <a:pt x="512" y="38"/>
                  </a:lnTo>
                  <a:lnTo>
                    <a:pt x="482" y="26"/>
                  </a:lnTo>
                  <a:lnTo>
                    <a:pt x="452" y="14"/>
                  </a:lnTo>
                  <a:lnTo>
                    <a:pt x="420" y="6"/>
                  </a:lnTo>
                  <a:lnTo>
                    <a:pt x="388" y="0"/>
                  </a:lnTo>
                  <a:lnTo>
                    <a:pt x="354" y="0"/>
                  </a:lnTo>
                  <a:lnTo>
                    <a:pt x="354" y="0"/>
                  </a:lnTo>
                  <a:lnTo>
                    <a:pt x="354" y="0"/>
                  </a:lnTo>
                  <a:close/>
                  <a:moveTo>
                    <a:pt x="534" y="432"/>
                  </a:moveTo>
                  <a:lnTo>
                    <a:pt x="488" y="476"/>
                  </a:lnTo>
                  <a:lnTo>
                    <a:pt x="488" y="476"/>
                  </a:lnTo>
                  <a:lnTo>
                    <a:pt x="480" y="482"/>
                  </a:lnTo>
                  <a:lnTo>
                    <a:pt x="480" y="482"/>
                  </a:lnTo>
                  <a:lnTo>
                    <a:pt x="470" y="486"/>
                  </a:lnTo>
                  <a:lnTo>
                    <a:pt x="470" y="486"/>
                  </a:lnTo>
                  <a:lnTo>
                    <a:pt x="468" y="486"/>
                  </a:lnTo>
                  <a:lnTo>
                    <a:pt x="468" y="486"/>
                  </a:lnTo>
                  <a:lnTo>
                    <a:pt x="464" y="486"/>
                  </a:lnTo>
                  <a:lnTo>
                    <a:pt x="464" y="486"/>
                  </a:lnTo>
                  <a:lnTo>
                    <a:pt x="442" y="484"/>
                  </a:lnTo>
                  <a:lnTo>
                    <a:pt x="442" y="484"/>
                  </a:lnTo>
                  <a:lnTo>
                    <a:pt x="426" y="480"/>
                  </a:lnTo>
                  <a:lnTo>
                    <a:pt x="406" y="472"/>
                  </a:lnTo>
                  <a:lnTo>
                    <a:pt x="406" y="472"/>
                  </a:lnTo>
                  <a:lnTo>
                    <a:pt x="384" y="462"/>
                  </a:lnTo>
                  <a:lnTo>
                    <a:pt x="358" y="446"/>
                  </a:lnTo>
                  <a:lnTo>
                    <a:pt x="358" y="446"/>
                  </a:lnTo>
                  <a:lnTo>
                    <a:pt x="332" y="426"/>
                  </a:lnTo>
                  <a:lnTo>
                    <a:pt x="302" y="398"/>
                  </a:lnTo>
                  <a:lnTo>
                    <a:pt x="302" y="398"/>
                  </a:lnTo>
                  <a:lnTo>
                    <a:pt x="280" y="376"/>
                  </a:lnTo>
                  <a:lnTo>
                    <a:pt x="262" y="354"/>
                  </a:lnTo>
                  <a:lnTo>
                    <a:pt x="262" y="354"/>
                  </a:lnTo>
                  <a:lnTo>
                    <a:pt x="248" y="332"/>
                  </a:lnTo>
                  <a:lnTo>
                    <a:pt x="236" y="314"/>
                  </a:lnTo>
                  <a:lnTo>
                    <a:pt x="236" y="314"/>
                  </a:lnTo>
                  <a:lnTo>
                    <a:pt x="228" y="296"/>
                  </a:lnTo>
                  <a:lnTo>
                    <a:pt x="222" y="280"/>
                  </a:lnTo>
                  <a:lnTo>
                    <a:pt x="222" y="280"/>
                  </a:lnTo>
                  <a:lnTo>
                    <a:pt x="216" y="254"/>
                  </a:lnTo>
                  <a:lnTo>
                    <a:pt x="216" y="254"/>
                  </a:lnTo>
                  <a:lnTo>
                    <a:pt x="214" y="238"/>
                  </a:lnTo>
                  <a:lnTo>
                    <a:pt x="214" y="238"/>
                  </a:lnTo>
                  <a:lnTo>
                    <a:pt x="214" y="230"/>
                  </a:lnTo>
                  <a:lnTo>
                    <a:pt x="214" y="230"/>
                  </a:lnTo>
                  <a:lnTo>
                    <a:pt x="218" y="220"/>
                  </a:lnTo>
                  <a:lnTo>
                    <a:pt x="218" y="220"/>
                  </a:lnTo>
                  <a:lnTo>
                    <a:pt x="224" y="212"/>
                  </a:lnTo>
                  <a:lnTo>
                    <a:pt x="270" y="168"/>
                  </a:lnTo>
                  <a:lnTo>
                    <a:pt x="270" y="168"/>
                  </a:lnTo>
                  <a:lnTo>
                    <a:pt x="274" y="164"/>
                  </a:lnTo>
                  <a:lnTo>
                    <a:pt x="280" y="162"/>
                  </a:lnTo>
                  <a:lnTo>
                    <a:pt x="280" y="162"/>
                  </a:lnTo>
                  <a:lnTo>
                    <a:pt x="284" y="162"/>
                  </a:lnTo>
                  <a:lnTo>
                    <a:pt x="288" y="164"/>
                  </a:lnTo>
                  <a:lnTo>
                    <a:pt x="288" y="164"/>
                  </a:lnTo>
                  <a:lnTo>
                    <a:pt x="294" y="172"/>
                  </a:lnTo>
                  <a:lnTo>
                    <a:pt x="330" y="240"/>
                  </a:lnTo>
                  <a:lnTo>
                    <a:pt x="330" y="240"/>
                  </a:lnTo>
                  <a:lnTo>
                    <a:pt x="332" y="246"/>
                  </a:lnTo>
                  <a:lnTo>
                    <a:pt x="332" y="252"/>
                  </a:lnTo>
                  <a:lnTo>
                    <a:pt x="332" y="252"/>
                  </a:lnTo>
                  <a:lnTo>
                    <a:pt x="330" y="258"/>
                  </a:lnTo>
                  <a:lnTo>
                    <a:pt x="326" y="264"/>
                  </a:lnTo>
                  <a:lnTo>
                    <a:pt x="310" y="280"/>
                  </a:lnTo>
                  <a:lnTo>
                    <a:pt x="310" y="280"/>
                  </a:lnTo>
                  <a:lnTo>
                    <a:pt x="308" y="282"/>
                  </a:lnTo>
                  <a:lnTo>
                    <a:pt x="308" y="282"/>
                  </a:lnTo>
                  <a:lnTo>
                    <a:pt x="308" y="286"/>
                  </a:lnTo>
                  <a:lnTo>
                    <a:pt x="308" y="286"/>
                  </a:lnTo>
                  <a:lnTo>
                    <a:pt x="310" y="294"/>
                  </a:lnTo>
                  <a:lnTo>
                    <a:pt x="314" y="302"/>
                  </a:lnTo>
                  <a:lnTo>
                    <a:pt x="314" y="302"/>
                  </a:lnTo>
                  <a:lnTo>
                    <a:pt x="328" y="322"/>
                  </a:lnTo>
                  <a:lnTo>
                    <a:pt x="328" y="322"/>
                  </a:lnTo>
                  <a:lnTo>
                    <a:pt x="338" y="334"/>
                  </a:lnTo>
                  <a:lnTo>
                    <a:pt x="352" y="350"/>
                  </a:lnTo>
                  <a:lnTo>
                    <a:pt x="352" y="350"/>
                  </a:lnTo>
                  <a:lnTo>
                    <a:pt x="366" y="364"/>
                  </a:lnTo>
                  <a:lnTo>
                    <a:pt x="378" y="374"/>
                  </a:lnTo>
                  <a:lnTo>
                    <a:pt x="378" y="374"/>
                  </a:lnTo>
                  <a:lnTo>
                    <a:pt x="398" y="386"/>
                  </a:lnTo>
                  <a:lnTo>
                    <a:pt x="398" y="386"/>
                  </a:lnTo>
                  <a:lnTo>
                    <a:pt x="412" y="392"/>
                  </a:lnTo>
                  <a:lnTo>
                    <a:pt x="416" y="392"/>
                  </a:lnTo>
                  <a:lnTo>
                    <a:pt x="416" y="392"/>
                  </a:lnTo>
                  <a:lnTo>
                    <a:pt x="418" y="392"/>
                  </a:lnTo>
                  <a:lnTo>
                    <a:pt x="418" y="392"/>
                  </a:lnTo>
                  <a:lnTo>
                    <a:pt x="420" y="390"/>
                  </a:lnTo>
                  <a:lnTo>
                    <a:pt x="440" y="370"/>
                  </a:lnTo>
                  <a:lnTo>
                    <a:pt x="440" y="370"/>
                  </a:lnTo>
                  <a:lnTo>
                    <a:pt x="446" y="366"/>
                  </a:lnTo>
                  <a:lnTo>
                    <a:pt x="454" y="366"/>
                  </a:lnTo>
                  <a:lnTo>
                    <a:pt x="454" y="366"/>
                  </a:lnTo>
                  <a:lnTo>
                    <a:pt x="460" y="366"/>
                  </a:lnTo>
                  <a:lnTo>
                    <a:pt x="464" y="368"/>
                  </a:lnTo>
                  <a:lnTo>
                    <a:pt x="464" y="368"/>
                  </a:lnTo>
                  <a:lnTo>
                    <a:pt x="530" y="406"/>
                  </a:lnTo>
                  <a:lnTo>
                    <a:pt x="530" y="406"/>
                  </a:lnTo>
                  <a:lnTo>
                    <a:pt x="536" y="412"/>
                  </a:lnTo>
                  <a:lnTo>
                    <a:pt x="538" y="418"/>
                  </a:lnTo>
                  <a:lnTo>
                    <a:pt x="538" y="418"/>
                  </a:lnTo>
                  <a:lnTo>
                    <a:pt x="538" y="426"/>
                  </a:lnTo>
                  <a:lnTo>
                    <a:pt x="534" y="432"/>
                  </a:lnTo>
                  <a:lnTo>
                    <a:pt x="534" y="432"/>
                  </a:lnTo>
                  <a:lnTo>
                    <a:pt x="534"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6" name="Freeform 9"/>
            <p:cNvSpPr>
              <a:spLocks noEditPoints="1"/>
            </p:cNvSpPr>
            <p:nvPr/>
          </p:nvSpPr>
          <p:spPr bwMode="auto">
            <a:xfrm>
              <a:off x="4160" y="2484"/>
              <a:ext cx="684" cy="676"/>
            </a:xfrm>
            <a:custGeom>
              <a:avLst/>
              <a:gdLst>
                <a:gd name="T0" fmla="*/ 666 w 684"/>
                <a:gd name="T1" fmla="*/ 248 h 676"/>
                <a:gd name="T2" fmla="*/ 622 w 684"/>
                <a:gd name="T3" fmla="*/ 164 h 676"/>
                <a:gd name="T4" fmla="*/ 558 w 684"/>
                <a:gd name="T5" fmla="*/ 96 h 676"/>
                <a:gd name="T6" fmla="*/ 476 w 684"/>
                <a:gd name="T7" fmla="*/ 48 h 676"/>
                <a:gd name="T8" fmla="*/ 382 w 684"/>
                <a:gd name="T9" fmla="*/ 24 h 676"/>
                <a:gd name="T10" fmla="*/ 290 w 684"/>
                <a:gd name="T11" fmla="*/ 28 h 676"/>
                <a:gd name="T12" fmla="*/ 210 w 684"/>
                <a:gd name="T13" fmla="*/ 54 h 676"/>
                <a:gd name="T14" fmla="*/ 142 w 684"/>
                <a:gd name="T15" fmla="*/ 100 h 676"/>
                <a:gd name="T16" fmla="*/ 22 w 684"/>
                <a:gd name="T17" fmla="*/ 22 h 676"/>
                <a:gd name="T18" fmla="*/ 84 w 684"/>
                <a:gd name="T19" fmla="*/ 164 h 676"/>
                <a:gd name="T20" fmla="*/ 44 w 684"/>
                <a:gd name="T21" fmla="*/ 236 h 676"/>
                <a:gd name="T22" fmla="*/ 26 w 684"/>
                <a:gd name="T23" fmla="*/ 318 h 676"/>
                <a:gd name="T24" fmla="*/ 30 w 684"/>
                <a:gd name="T25" fmla="*/ 414 h 676"/>
                <a:gd name="T26" fmla="*/ 64 w 684"/>
                <a:gd name="T27" fmla="*/ 504 h 676"/>
                <a:gd name="T28" fmla="*/ 120 w 684"/>
                <a:gd name="T29" fmla="*/ 580 h 676"/>
                <a:gd name="T30" fmla="*/ 196 w 684"/>
                <a:gd name="T31" fmla="*/ 636 h 676"/>
                <a:gd name="T32" fmla="*/ 288 w 684"/>
                <a:gd name="T33" fmla="*/ 670 h 676"/>
                <a:gd name="T34" fmla="*/ 388 w 684"/>
                <a:gd name="T35" fmla="*/ 674 h 676"/>
                <a:gd name="T36" fmla="*/ 482 w 684"/>
                <a:gd name="T37" fmla="*/ 650 h 676"/>
                <a:gd name="T38" fmla="*/ 564 w 684"/>
                <a:gd name="T39" fmla="*/ 600 h 676"/>
                <a:gd name="T40" fmla="*/ 628 w 684"/>
                <a:gd name="T41" fmla="*/ 530 h 676"/>
                <a:gd name="T42" fmla="*/ 668 w 684"/>
                <a:gd name="T43" fmla="*/ 444 h 676"/>
                <a:gd name="T44" fmla="*/ 684 w 684"/>
                <a:gd name="T45" fmla="*/ 346 h 676"/>
                <a:gd name="T46" fmla="*/ 382 w 684"/>
                <a:gd name="T47" fmla="*/ 438 h 676"/>
                <a:gd name="T48" fmla="*/ 330 w 684"/>
                <a:gd name="T49" fmla="*/ 450 h 676"/>
                <a:gd name="T50" fmla="*/ 286 w 684"/>
                <a:gd name="T51" fmla="*/ 450 h 676"/>
                <a:gd name="T52" fmla="*/ 220 w 684"/>
                <a:gd name="T53" fmla="*/ 428 h 676"/>
                <a:gd name="T54" fmla="*/ 188 w 684"/>
                <a:gd name="T55" fmla="*/ 402 h 676"/>
                <a:gd name="T56" fmla="*/ 162 w 684"/>
                <a:gd name="T57" fmla="*/ 354 h 676"/>
                <a:gd name="T58" fmla="*/ 162 w 684"/>
                <a:gd name="T59" fmla="*/ 324 h 676"/>
                <a:gd name="T60" fmla="*/ 172 w 684"/>
                <a:gd name="T61" fmla="*/ 290 h 676"/>
                <a:gd name="T62" fmla="*/ 196 w 684"/>
                <a:gd name="T63" fmla="*/ 262 h 676"/>
                <a:gd name="T64" fmla="*/ 252 w 684"/>
                <a:gd name="T65" fmla="*/ 228 h 676"/>
                <a:gd name="T66" fmla="*/ 312 w 684"/>
                <a:gd name="T67" fmla="*/ 218 h 676"/>
                <a:gd name="T68" fmla="*/ 342 w 684"/>
                <a:gd name="T69" fmla="*/ 222 h 676"/>
                <a:gd name="T70" fmla="*/ 398 w 684"/>
                <a:gd name="T71" fmla="*/ 240 h 676"/>
                <a:gd name="T72" fmla="*/ 420 w 684"/>
                <a:gd name="T73" fmla="*/ 254 h 676"/>
                <a:gd name="T74" fmla="*/ 450 w 684"/>
                <a:gd name="T75" fmla="*/ 290 h 676"/>
                <a:gd name="T76" fmla="*/ 462 w 684"/>
                <a:gd name="T77" fmla="*/ 324 h 676"/>
                <a:gd name="T78" fmla="*/ 460 w 684"/>
                <a:gd name="T79" fmla="*/ 352 h 676"/>
                <a:gd name="T80" fmla="*/ 440 w 684"/>
                <a:gd name="T81" fmla="*/ 396 h 676"/>
                <a:gd name="T82" fmla="*/ 398 w 684"/>
                <a:gd name="T83" fmla="*/ 430 h 676"/>
                <a:gd name="T84" fmla="*/ 568 w 684"/>
                <a:gd name="T85" fmla="*/ 454 h 676"/>
                <a:gd name="T86" fmla="*/ 502 w 684"/>
                <a:gd name="T87" fmla="*/ 442 h 676"/>
                <a:gd name="T88" fmla="*/ 438 w 684"/>
                <a:gd name="T89" fmla="*/ 454 h 676"/>
                <a:gd name="T90" fmla="*/ 392 w 684"/>
                <a:gd name="T91" fmla="*/ 448 h 676"/>
                <a:gd name="T92" fmla="*/ 428 w 684"/>
                <a:gd name="T93" fmla="*/ 428 h 676"/>
                <a:gd name="T94" fmla="*/ 468 w 684"/>
                <a:gd name="T95" fmla="*/ 388 h 676"/>
                <a:gd name="T96" fmla="*/ 482 w 684"/>
                <a:gd name="T97" fmla="*/ 336 h 676"/>
                <a:gd name="T98" fmla="*/ 478 w 684"/>
                <a:gd name="T99" fmla="*/ 310 h 676"/>
                <a:gd name="T100" fmla="*/ 462 w 684"/>
                <a:gd name="T101" fmla="*/ 276 h 676"/>
                <a:gd name="T102" fmla="*/ 434 w 684"/>
                <a:gd name="T103" fmla="*/ 246 h 676"/>
                <a:gd name="T104" fmla="*/ 438 w 684"/>
                <a:gd name="T105" fmla="*/ 246 h 676"/>
                <a:gd name="T106" fmla="*/ 514 w 684"/>
                <a:gd name="T107" fmla="*/ 264 h 676"/>
                <a:gd name="T108" fmla="*/ 564 w 684"/>
                <a:gd name="T109" fmla="*/ 310 h 676"/>
                <a:gd name="T110" fmla="*/ 574 w 684"/>
                <a:gd name="T111" fmla="*/ 340 h 676"/>
                <a:gd name="T112" fmla="*/ 572 w 684"/>
                <a:gd name="T113" fmla="*/ 366 h 676"/>
                <a:gd name="T114" fmla="*/ 550 w 684"/>
                <a:gd name="T115" fmla="*/ 41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4" h="676">
                  <a:moveTo>
                    <a:pt x="680" y="312"/>
                  </a:moveTo>
                  <a:lnTo>
                    <a:pt x="674" y="280"/>
                  </a:lnTo>
                  <a:lnTo>
                    <a:pt x="666" y="248"/>
                  </a:lnTo>
                  <a:lnTo>
                    <a:pt x="654" y="218"/>
                  </a:lnTo>
                  <a:lnTo>
                    <a:pt x="640" y="190"/>
                  </a:lnTo>
                  <a:lnTo>
                    <a:pt x="622" y="164"/>
                  </a:lnTo>
                  <a:lnTo>
                    <a:pt x="604" y="140"/>
                  </a:lnTo>
                  <a:lnTo>
                    <a:pt x="582" y="116"/>
                  </a:lnTo>
                  <a:lnTo>
                    <a:pt x="558" y="96"/>
                  </a:lnTo>
                  <a:lnTo>
                    <a:pt x="532" y="78"/>
                  </a:lnTo>
                  <a:lnTo>
                    <a:pt x="506" y="62"/>
                  </a:lnTo>
                  <a:lnTo>
                    <a:pt x="476" y="48"/>
                  </a:lnTo>
                  <a:lnTo>
                    <a:pt x="446" y="38"/>
                  </a:lnTo>
                  <a:lnTo>
                    <a:pt x="414" y="30"/>
                  </a:lnTo>
                  <a:lnTo>
                    <a:pt x="382" y="24"/>
                  </a:lnTo>
                  <a:lnTo>
                    <a:pt x="348" y="22"/>
                  </a:lnTo>
                  <a:lnTo>
                    <a:pt x="320" y="24"/>
                  </a:lnTo>
                  <a:lnTo>
                    <a:pt x="290" y="28"/>
                  </a:lnTo>
                  <a:lnTo>
                    <a:pt x="264" y="34"/>
                  </a:lnTo>
                  <a:lnTo>
                    <a:pt x="236" y="44"/>
                  </a:lnTo>
                  <a:lnTo>
                    <a:pt x="210" y="54"/>
                  </a:lnTo>
                  <a:lnTo>
                    <a:pt x="186" y="68"/>
                  </a:lnTo>
                  <a:lnTo>
                    <a:pt x="162" y="82"/>
                  </a:lnTo>
                  <a:lnTo>
                    <a:pt x="142" y="100"/>
                  </a:lnTo>
                  <a:lnTo>
                    <a:pt x="42" y="0"/>
                  </a:lnTo>
                  <a:lnTo>
                    <a:pt x="32" y="12"/>
                  </a:lnTo>
                  <a:lnTo>
                    <a:pt x="22" y="22"/>
                  </a:lnTo>
                  <a:lnTo>
                    <a:pt x="0" y="40"/>
                  </a:lnTo>
                  <a:lnTo>
                    <a:pt x="100" y="140"/>
                  </a:lnTo>
                  <a:lnTo>
                    <a:pt x="84" y="164"/>
                  </a:lnTo>
                  <a:lnTo>
                    <a:pt x="68" y="186"/>
                  </a:lnTo>
                  <a:lnTo>
                    <a:pt x="56" y="212"/>
                  </a:lnTo>
                  <a:lnTo>
                    <a:pt x="44" y="236"/>
                  </a:lnTo>
                  <a:lnTo>
                    <a:pt x="36" y="264"/>
                  </a:lnTo>
                  <a:lnTo>
                    <a:pt x="30" y="290"/>
                  </a:lnTo>
                  <a:lnTo>
                    <a:pt x="26" y="318"/>
                  </a:lnTo>
                  <a:lnTo>
                    <a:pt x="24" y="346"/>
                  </a:lnTo>
                  <a:lnTo>
                    <a:pt x="26" y="380"/>
                  </a:lnTo>
                  <a:lnTo>
                    <a:pt x="30" y="414"/>
                  </a:lnTo>
                  <a:lnTo>
                    <a:pt x="40" y="444"/>
                  </a:lnTo>
                  <a:lnTo>
                    <a:pt x="50" y="474"/>
                  </a:lnTo>
                  <a:lnTo>
                    <a:pt x="64" y="504"/>
                  </a:lnTo>
                  <a:lnTo>
                    <a:pt x="80" y="530"/>
                  </a:lnTo>
                  <a:lnTo>
                    <a:pt x="100" y="556"/>
                  </a:lnTo>
                  <a:lnTo>
                    <a:pt x="120" y="580"/>
                  </a:lnTo>
                  <a:lnTo>
                    <a:pt x="144" y="600"/>
                  </a:lnTo>
                  <a:lnTo>
                    <a:pt x="170" y="620"/>
                  </a:lnTo>
                  <a:lnTo>
                    <a:pt x="196" y="636"/>
                  </a:lnTo>
                  <a:lnTo>
                    <a:pt x="226" y="650"/>
                  </a:lnTo>
                  <a:lnTo>
                    <a:pt x="256" y="662"/>
                  </a:lnTo>
                  <a:lnTo>
                    <a:pt x="288" y="670"/>
                  </a:lnTo>
                  <a:lnTo>
                    <a:pt x="320" y="674"/>
                  </a:lnTo>
                  <a:lnTo>
                    <a:pt x="354" y="676"/>
                  </a:lnTo>
                  <a:lnTo>
                    <a:pt x="388" y="674"/>
                  </a:lnTo>
                  <a:lnTo>
                    <a:pt x="420" y="670"/>
                  </a:lnTo>
                  <a:lnTo>
                    <a:pt x="452" y="662"/>
                  </a:lnTo>
                  <a:lnTo>
                    <a:pt x="482" y="650"/>
                  </a:lnTo>
                  <a:lnTo>
                    <a:pt x="512" y="636"/>
                  </a:lnTo>
                  <a:lnTo>
                    <a:pt x="538" y="620"/>
                  </a:lnTo>
                  <a:lnTo>
                    <a:pt x="564" y="600"/>
                  </a:lnTo>
                  <a:lnTo>
                    <a:pt x="588" y="580"/>
                  </a:lnTo>
                  <a:lnTo>
                    <a:pt x="608" y="556"/>
                  </a:lnTo>
                  <a:lnTo>
                    <a:pt x="628" y="530"/>
                  </a:lnTo>
                  <a:lnTo>
                    <a:pt x="644" y="504"/>
                  </a:lnTo>
                  <a:lnTo>
                    <a:pt x="658" y="474"/>
                  </a:lnTo>
                  <a:lnTo>
                    <a:pt x="668" y="444"/>
                  </a:lnTo>
                  <a:lnTo>
                    <a:pt x="676" y="414"/>
                  </a:lnTo>
                  <a:lnTo>
                    <a:pt x="682" y="380"/>
                  </a:lnTo>
                  <a:lnTo>
                    <a:pt x="684" y="346"/>
                  </a:lnTo>
                  <a:lnTo>
                    <a:pt x="680" y="312"/>
                  </a:lnTo>
                  <a:close/>
                  <a:moveTo>
                    <a:pt x="382" y="438"/>
                  </a:moveTo>
                  <a:lnTo>
                    <a:pt x="382" y="438"/>
                  </a:lnTo>
                  <a:lnTo>
                    <a:pt x="366" y="444"/>
                  </a:lnTo>
                  <a:lnTo>
                    <a:pt x="348" y="448"/>
                  </a:lnTo>
                  <a:lnTo>
                    <a:pt x="330" y="450"/>
                  </a:lnTo>
                  <a:lnTo>
                    <a:pt x="312" y="452"/>
                  </a:lnTo>
                  <a:lnTo>
                    <a:pt x="312" y="452"/>
                  </a:lnTo>
                  <a:lnTo>
                    <a:pt x="286" y="450"/>
                  </a:lnTo>
                  <a:lnTo>
                    <a:pt x="262" y="446"/>
                  </a:lnTo>
                  <a:lnTo>
                    <a:pt x="240" y="438"/>
                  </a:lnTo>
                  <a:lnTo>
                    <a:pt x="220" y="428"/>
                  </a:lnTo>
                  <a:lnTo>
                    <a:pt x="166" y="452"/>
                  </a:lnTo>
                  <a:lnTo>
                    <a:pt x="188" y="402"/>
                  </a:lnTo>
                  <a:lnTo>
                    <a:pt x="188" y="402"/>
                  </a:lnTo>
                  <a:lnTo>
                    <a:pt x="176" y="386"/>
                  </a:lnTo>
                  <a:lnTo>
                    <a:pt x="168" y="370"/>
                  </a:lnTo>
                  <a:lnTo>
                    <a:pt x="162" y="354"/>
                  </a:lnTo>
                  <a:lnTo>
                    <a:pt x="160" y="334"/>
                  </a:lnTo>
                  <a:lnTo>
                    <a:pt x="160" y="334"/>
                  </a:lnTo>
                  <a:lnTo>
                    <a:pt x="162" y="324"/>
                  </a:lnTo>
                  <a:lnTo>
                    <a:pt x="164" y="312"/>
                  </a:lnTo>
                  <a:lnTo>
                    <a:pt x="168" y="300"/>
                  </a:lnTo>
                  <a:lnTo>
                    <a:pt x="172" y="290"/>
                  </a:lnTo>
                  <a:lnTo>
                    <a:pt x="178" y="280"/>
                  </a:lnTo>
                  <a:lnTo>
                    <a:pt x="186" y="270"/>
                  </a:lnTo>
                  <a:lnTo>
                    <a:pt x="196" y="262"/>
                  </a:lnTo>
                  <a:lnTo>
                    <a:pt x="204" y="252"/>
                  </a:lnTo>
                  <a:lnTo>
                    <a:pt x="228" y="238"/>
                  </a:lnTo>
                  <a:lnTo>
                    <a:pt x="252" y="228"/>
                  </a:lnTo>
                  <a:lnTo>
                    <a:pt x="282" y="222"/>
                  </a:lnTo>
                  <a:lnTo>
                    <a:pt x="296" y="220"/>
                  </a:lnTo>
                  <a:lnTo>
                    <a:pt x="312" y="218"/>
                  </a:lnTo>
                  <a:lnTo>
                    <a:pt x="312" y="218"/>
                  </a:lnTo>
                  <a:lnTo>
                    <a:pt x="328" y="220"/>
                  </a:lnTo>
                  <a:lnTo>
                    <a:pt x="342" y="222"/>
                  </a:lnTo>
                  <a:lnTo>
                    <a:pt x="358" y="224"/>
                  </a:lnTo>
                  <a:lnTo>
                    <a:pt x="372" y="228"/>
                  </a:lnTo>
                  <a:lnTo>
                    <a:pt x="398" y="240"/>
                  </a:lnTo>
                  <a:lnTo>
                    <a:pt x="408" y="246"/>
                  </a:lnTo>
                  <a:lnTo>
                    <a:pt x="420" y="254"/>
                  </a:lnTo>
                  <a:lnTo>
                    <a:pt x="420" y="254"/>
                  </a:lnTo>
                  <a:lnTo>
                    <a:pt x="438" y="272"/>
                  </a:lnTo>
                  <a:lnTo>
                    <a:pt x="444" y="280"/>
                  </a:lnTo>
                  <a:lnTo>
                    <a:pt x="450" y="290"/>
                  </a:lnTo>
                  <a:lnTo>
                    <a:pt x="456" y="302"/>
                  </a:lnTo>
                  <a:lnTo>
                    <a:pt x="460" y="312"/>
                  </a:lnTo>
                  <a:lnTo>
                    <a:pt x="462" y="324"/>
                  </a:lnTo>
                  <a:lnTo>
                    <a:pt x="462" y="336"/>
                  </a:lnTo>
                  <a:lnTo>
                    <a:pt x="462" y="336"/>
                  </a:lnTo>
                  <a:lnTo>
                    <a:pt x="460" y="352"/>
                  </a:lnTo>
                  <a:lnTo>
                    <a:pt x="456" y="368"/>
                  </a:lnTo>
                  <a:lnTo>
                    <a:pt x="450" y="382"/>
                  </a:lnTo>
                  <a:lnTo>
                    <a:pt x="440" y="396"/>
                  </a:lnTo>
                  <a:lnTo>
                    <a:pt x="428" y="408"/>
                  </a:lnTo>
                  <a:lnTo>
                    <a:pt x="414" y="420"/>
                  </a:lnTo>
                  <a:lnTo>
                    <a:pt x="398" y="430"/>
                  </a:lnTo>
                  <a:lnTo>
                    <a:pt x="382" y="438"/>
                  </a:lnTo>
                  <a:lnTo>
                    <a:pt x="382" y="438"/>
                  </a:lnTo>
                  <a:close/>
                  <a:moveTo>
                    <a:pt x="568" y="454"/>
                  </a:moveTo>
                  <a:lnTo>
                    <a:pt x="520" y="434"/>
                  </a:lnTo>
                  <a:lnTo>
                    <a:pt x="520" y="434"/>
                  </a:lnTo>
                  <a:lnTo>
                    <a:pt x="502" y="442"/>
                  </a:lnTo>
                  <a:lnTo>
                    <a:pt x="482" y="450"/>
                  </a:lnTo>
                  <a:lnTo>
                    <a:pt x="462" y="454"/>
                  </a:lnTo>
                  <a:lnTo>
                    <a:pt x="438" y="454"/>
                  </a:lnTo>
                  <a:lnTo>
                    <a:pt x="438" y="454"/>
                  </a:lnTo>
                  <a:lnTo>
                    <a:pt x="414" y="454"/>
                  </a:lnTo>
                  <a:lnTo>
                    <a:pt x="392" y="448"/>
                  </a:lnTo>
                  <a:lnTo>
                    <a:pt x="392" y="448"/>
                  </a:lnTo>
                  <a:lnTo>
                    <a:pt x="412" y="440"/>
                  </a:lnTo>
                  <a:lnTo>
                    <a:pt x="428" y="428"/>
                  </a:lnTo>
                  <a:lnTo>
                    <a:pt x="444" y="416"/>
                  </a:lnTo>
                  <a:lnTo>
                    <a:pt x="456" y="402"/>
                  </a:lnTo>
                  <a:lnTo>
                    <a:pt x="468" y="388"/>
                  </a:lnTo>
                  <a:lnTo>
                    <a:pt x="476" y="370"/>
                  </a:lnTo>
                  <a:lnTo>
                    <a:pt x="480" y="354"/>
                  </a:lnTo>
                  <a:lnTo>
                    <a:pt x="482" y="336"/>
                  </a:lnTo>
                  <a:lnTo>
                    <a:pt x="482" y="336"/>
                  </a:lnTo>
                  <a:lnTo>
                    <a:pt x="480" y="322"/>
                  </a:lnTo>
                  <a:lnTo>
                    <a:pt x="478" y="310"/>
                  </a:lnTo>
                  <a:lnTo>
                    <a:pt x="474" y="298"/>
                  </a:lnTo>
                  <a:lnTo>
                    <a:pt x="468" y="286"/>
                  </a:lnTo>
                  <a:lnTo>
                    <a:pt x="462" y="276"/>
                  </a:lnTo>
                  <a:lnTo>
                    <a:pt x="454" y="266"/>
                  </a:lnTo>
                  <a:lnTo>
                    <a:pt x="446" y="256"/>
                  </a:lnTo>
                  <a:lnTo>
                    <a:pt x="434" y="246"/>
                  </a:lnTo>
                  <a:lnTo>
                    <a:pt x="434" y="246"/>
                  </a:lnTo>
                  <a:lnTo>
                    <a:pt x="438" y="246"/>
                  </a:lnTo>
                  <a:lnTo>
                    <a:pt x="438" y="246"/>
                  </a:lnTo>
                  <a:lnTo>
                    <a:pt x="466" y="248"/>
                  </a:lnTo>
                  <a:lnTo>
                    <a:pt x="492" y="254"/>
                  </a:lnTo>
                  <a:lnTo>
                    <a:pt x="514" y="264"/>
                  </a:lnTo>
                  <a:lnTo>
                    <a:pt x="534" y="278"/>
                  </a:lnTo>
                  <a:lnTo>
                    <a:pt x="550" y="292"/>
                  </a:lnTo>
                  <a:lnTo>
                    <a:pt x="564" y="310"/>
                  </a:lnTo>
                  <a:lnTo>
                    <a:pt x="568" y="320"/>
                  </a:lnTo>
                  <a:lnTo>
                    <a:pt x="570" y="330"/>
                  </a:lnTo>
                  <a:lnTo>
                    <a:pt x="574" y="340"/>
                  </a:lnTo>
                  <a:lnTo>
                    <a:pt x="574" y="350"/>
                  </a:lnTo>
                  <a:lnTo>
                    <a:pt x="574" y="350"/>
                  </a:lnTo>
                  <a:lnTo>
                    <a:pt x="572" y="366"/>
                  </a:lnTo>
                  <a:lnTo>
                    <a:pt x="568" y="382"/>
                  </a:lnTo>
                  <a:lnTo>
                    <a:pt x="560" y="396"/>
                  </a:lnTo>
                  <a:lnTo>
                    <a:pt x="550" y="410"/>
                  </a:lnTo>
                  <a:lnTo>
                    <a:pt x="568" y="4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17" name="Group 16"/>
          <p:cNvGrpSpPr>
            <a:grpSpLocks noChangeAspect="1"/>
          </p:cNvGrpSpPr>
          <p:nvPr/>
        </p:nvGrpSpPr>
        <p:grpSpPr bwMode="auto">
          <a:xfrm>
            <a:off x="5435267" y="2313726"/>
            <a:ext cx="806782" cy="645074"/>
            <a:chOff x="2468" y="1063"/>
            <a:chExt cx="2744" cy="2194"/>
          </a:xfrm>
          <a:solidFill>
            <a:srgbClr val="00A6EA"/>
          </a:solidFill>
        </p:grpSpPr>
        <p:sp>
          <p:nvSpPr>
            <p:cNvPr id="18" name="Freeform 27"/>
            <p:cNvSpPr>
              <a:spLocks noEditPoints="1"/>
            </p:cNvSpPr>
            <p:nvPr/>
          </p:nvSpPr>
          <p:spPr bwMode="auto">
            <a:xfrm>
              <a:off x="2468" y="1063"/>
              <a:ext cx="1696" cy="2194"/>
            </a:xfrm>
            <a:custGeom>
              <a:avLst/>
              <a:gdLst>
                <a:gd name="T0" fmla="*/ 1564 w 1696"/>
                <a:gd name="T1" fmla="*/ 588 h 2194"/>
                <a:gd name="T2" fmla="*/ 1456 w 1696"/>
                <a:gd name="T3" fmla="*/ 344 h 2194"/>
                <a:gd name="T4" fmla="*/ 1284 w 1696"/>
                <a:gd name="T5" fmla="*/ 154 h 2194"/>
                <a:gd name="T6" fmla="*/ 1064 w 1696"/>
                <a:gd name="T7" fmla="*/ 34 h 2194"/>
                <a:gd name="T8" fmla="*/ 848 w 1696"/>
                <a:gd name="T9" fmla="*/ 0 h 2194"/>
                <a:gd name="T10" fmla="*/ 598 w 1696"/>
                <a:gd name="T11" fmla="*/ 46 h 2194"/>
                <a:gd name="T12" fmla="*/ 384 w 1696"/>
                <a:gd name="T13" fmla="*/ 178 h 2194"/>
                <a:gd name="T14" fmla="*/ 220 w 1696"/>
                <a:gd name="T15" fmla="*/ 376 h 2194"/>
                <a:gd name="T16" fmla="*/ 122 w 1696"/>
                <a:gd name="T17" fmla="*/ 626 h 2194"/>
                <a:gd name="T18" fmla="*/ 62 w 1696"/>
                <a:gd name="T19" fmla="*/ 804 h 2194"/>
                <a:gd name="T20" fmla="*/ 0 w 1696"/>
                <a:gd name="T21" fmla="*/ 1258 h 2194"/>
                <a:gd name="T22" fmla="*/ 24 w 1696"/>
                <a:gd name="T23" fmla="*/ 1336 h 2194"/>
                <a:gd name="T24" fmla="*/ 96 w 1696"/>
                <a:gd name="T25" fmla="*/ 1390 h 2194"/>
                <a:gd name="T26" fmla="*/ 178 w 1696"/>
                <a:gd name="T27" fmla="*/ 1390 h 2194"/>
                <a:gd name="T28" fmla="*/ 250 w 1696"/>
                <a:gd name="T29" fmla="*/ 1336 h 2194"/>
                <a:gd name="T30" fmla="*/ 274 w 1696"/>
                <a:gd name="T31" fmla="*/ 1258 h 2194"/>
                <a:gd name="T32" fmla="*/ 364 w 1696"/>
                <a:gd name="T33" fmla="*/ 1526 h 2194"/>
                <a:gd name="T34" fmla="*/ 528 w 1696"/>
                <a:gd name="T35" fmla="*/ 1786 h 2194"/>
                <a:gd name="T36" fmla="*/ 696 w 1696"/>
                <a:gd name="T37" fmla="*/ 1898 h 2194"/>
                <a:gd name="T38" fmla="*/ 880 w 1696"/>
                <a:gd name="T39" fmla="*/ 1924 h 2194"/>
                <a:gd name="T40" fmla="*/ 1078 w 1696"/>
                <a:gd name="T41" fmla="*/ 1858 h 2194"/>
                <a:gd name="T42" fmla="*/ 1226 w 1696"/>
                <a:gd name="T43" fmla="*/ 1716 h 2194"/>
                <a:gd name="T44" fmla="*/ 1394 w 1696"/>
                <a:gd name="T45" fmla="*/ 1350 h 2194"/>
                <a:gd name="T46" fmla="*/ 1438 w 1696"/>
                <a:gd name="T47" fmla="*/ 1322 h 2194"/>
                <a:gd name="T48" fmla="*/ 1512 w 1696"/>
                <a:gd name="T49" fmla="*/ 1426 h 2194"/>
                <a:gd name="T50" fmla="*/ 1426 w 1696"/>
                <a:gd name="T51" fmla="*/ 1694 h 2194"/>
                <a:gd name="T52" fmla="*/ 1286 w 1696"/>
                <a:gd name="T53" fmla="*/ 1870 h 2194"/>
                <a:gd name="T54" fmla="*/ 1118 w 1696"/>
                <a:gd name="T55" fmla="*/ 1974 h 2194"/>
                <a:gd name="T56" fmla="*/ 884 w 1696"/>
                <a:gd name="T57" fmla="*/ 2024 h 2194"/>
                <a:gd name="T58" fmla="*/ 828 w 1696"/>
                <a:gd name="T59" fmla="*/ 2120 h 2194"/>
                <a:gd name="T60" fmla="*/ 894 w 1696"/>
                <a:gd name="T61" fmla="*/ 2192 h 2194"/>
                <a:gd name="T62" fmla="*/ 1126 w 1696"/>
                <a:gd name="T63" fmla="*/ 2118 h 2194"/>
                <a:gd name="T64" fmla="*/ 1160 w 1696"/>
                <a:gd name="T65" fmla="*/ 2052 h 2194"/>
                <a:gd name="T66" fmla="*/ 1374 w 1696"/>
                <a:gd name="T67" fmla="*/ 1908 h 2194"/>
                <a:gd name="T68" fmla="*/ 1530 w 1696"/>
                <a:gd name="T69" fmla="*/ 1678 h 2194"/>
                <a:gd name="T70" fmla="*/ 1604 w 1696"/>
                <a:gd name="T71" fmla="*/ 1388 h 2194"/>
                <a:gd name="T72" fmla="*/ 1690 w 1696"/>
                <a:gd name="T73" fmla="*/ 1302 h 2194"/>
                <a:gd name="T74" fmla="*/ 1680 w 1696"/>
                <a:gd name="T75" fmla="*/ 852 h 2194"/>
                <a:gd name="T76" fmla="*/ 848 w 1696"/>
                <a:gd name="T77" fmla="*/ 260 h 2194"/>
                <a:gd name="T78" fmla="*/ 680 w 1696"/>
                <a:gd name="T79" fmla="*/ 284 h 2194"/>
                <a:gd name="T80" fmla="*/ 506 w 1696"/>
                <a:gd name="T81" fmla="*/ 370 h 2194"/>
                <a:gd name="T82" fmla="*/ 368 w 1696"/>
                <a:gd name="T83" fmla="*/ 508 h 2194"/>
                <a:gd name="T84" fmla="*/ 274 w 1696"/>
                <a:gd name="T85" fmla="*/ 684 h 2194"/>
                <a:gd name="T86" fmla="*/ 222 w 1696"/>
                <a:gd name="T87" fmla="*/ 812 h 2194"/>
                <a:gd name="T88" fmla="*/ 228 w 1696"/>
                <a:gd name="T89" fmla="*/ 626 h 2194"/>
                <a:gd name="T90" fmla="*/ 320 w 1696"/>
                <a:gd name="T91" fmla="*/ 412 h 2194"/>
                <a:gd name="T92" fmla="*/ 468 w 1696"/>
                <a:gd name="T93" fmla="*/ 246 h 2194"/>
                <a:gd name="T94" fmla="*/ 660 w 1696"/>
                <a:gd name="T95" fmla="*/ 142 h 2194"/>
                <a:gd name="T96" fmla="*/ 848 w 1696"/>
                <a:gd name="T97" fmla="*/ 110 h 2194"/>
                <a:gd name="T98" fmla="*/ 1066 w 1696"/>
                <a:gd name="T99" fmla="*/ 152 h 2194"/>
                <a:gd name="T100" fmla="*/ 1252 w 1696"/>
                <a:gd name="T101" fmla="*/ 266 h 2194"/>
                <a:gd name="T102" fmla="*/ 1392 w 1696"/>
                <a:gd name="T103" fmla="*/ 440 h 2194"/>
                <a:gd name="T104" fmla="*/ 1476 w 1696"/>
                <a:gd name="T105" fmla="*/ 658 h 2194"/>
                <a:gd name="T106" fmla="*/ 1456 w 1696"/>
                <a:gd name="T107" fmla="*/ 828 h 2194"/>
                <a:gd name="T108" fmla="*/ 1412 w 1696"/>
                <a:gd name="T109" fmla="*/ 656 h 2194"/>
                <a:gd name="T110" fmla="*/ 1312 w 1696"/>
                <a:gd name="T111" fmla="*/ 484 h 2194"/>
                <a:gd name="T112" fmla="*/ 1168 w 1696"/>
                <a:gd name="T113" fmla="*/ 354 h 2194"/>
                <a:gd name="T114" fmla="*/ 990 w 1696"/>
                <a:gd name="T115" fmla="*/ 278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6" h="2194">
                  <a:moveTo>
                    <a:pt x="1594" y="786"/>
                  </a:moveTo>
                  <a:lnTo>
                    <a:pt x="1594" y="786"/>
                  </a:lnTo>
                  <a:lnTo>
                    <a:pt x="1592" y="746"/>
                  </a:lnTo>
                  <a:lnTo>
                    <a:pt x="1588" y="706"/>
                  </a:lnTo>
                  <a:lnTo>
                    <a:pt x="1582" y="666"/>
                  </a:lnTo>
                  <a:lnTo>
                    <a:pt x="1574" y="626"/>
                  </a:lnTo>
                  <a:lnTo>
                    <a:pt x="1564" y="588"/>
                  </a:lnTo>
                  <a:lnTo>
                    <a:pt x="1552" y="552"/>
                  </a:lnTo>
                  <a:lnTo>
                    <a:pt x="1540" y="514"/>
                  </a:lnTo>
                  <a:lnTo>
                    <a:pt x="1526" y="478"/>
                  </a:lnTo>
                  <a:lnTo>
                    <a:pt x="1510" y="444"/>
                  </a:lnTo>
                  <a:lnTo>
                    <a:pt x="1494" y="410"/>
                  </a:lnTo>
                  <a:lnTo>
                    <a:pt x="1476" y="376"/>
                  </a:lnTo>
                  <a:lnTo>
                    <a:pt x="1456" y="344"/>
                  </a:lnTo>
                  <a:lnTo>
                    <a:pt x="1434" y="314"/>
                  </a:lnTo>
                  <a:lnTo>
                    <a:pt x="1412" y="284"/>
                  </a:lnTo>
                  <a:lnTo>
                    <a:pt x="1390" y="256"/>
                  </a:lnTo>
                  <a:lnTo>
                    <a:pt x="1364" y="228"/>
                  </a:lnTo>
                  <a:lnTo>
                    <a:pt x="1338" y="202"/>
                  </a:lnTo>
                  <a:lnTo>
                    <a:pt x="1312" y="178"/>
                  </a:lnTo>
                  <a:lnTo>
                    <a:pt x="1284" y="154"/>
                  </a:lnTo>
                  <a:lnTo>
                    <a:pt x="1256" y="134"/>
                  </a:lnTo>
                  <a:lnTo>
                    <a:pt x="1226" y="112"/>
                  </a:lnTo>
                  <a:lnTo>
                    <a:pt x="1196" y="94"/>
                  </a:lnTo>
                  <a:lnTo>
                    <a:pt x="1164" y="76"/>
                  </a:lnTo>
                  <a:lnTo>
                    <a:pt x="1132" y="60"/>
                  </a:lnTo>
                  <a:lnTo>
                    <a:pt x="1098" y="46"/>
                  </a:lnTo>
                  <a:lnTo>
                    <a:pt x="1064" y="34"/>
                  </a:lnTo>
                  <a:lnTo>
                    <a:pt x="1030" y="24"/>
                  </a:lnTo>
                  <a:lnTo>
                    <a:pt x="994" y="16"/>
                  </a:lnTo>
                  <a:lnTo>
                    <a:pt x="958" y="8"/>
                  </a:lnTo>
                  <a:lnTo>
                    <a:pt x="922" y="4"/>
                  </a:lnTo>
                  <a:lnTo>
                    <a:pt x="886" y="0"/>
                  </a:lnTo>
                  <a:lnTo>
                    <a:pt x="848" y="0"/>
                  </a:lnTo>
                  <a:lnTo>
                    <a:pt x="848" y="0"/>
                  </a:lnTo>
                  <a:lnTo>
                    <a:pt x="810" y="0"/>
                  </a:lnTo>
                  <a:lnTo>
                    <a:pt x="774" y="4"/>
                  </a:lnTo>
                  <a:lnTo>
                    <a:pt x="738" y="8"/>
                  </a:lnTo>
                  <a:lnTo>
                    <a:pt x="702" y="16"/>
                  </a:lnTo>
                  <a:lnTo>
                    <a:pt x="666" y="24"/>
                  </a:lnTo>
                  <a:lnTo>
                    <a:pt x="632" y="34"/>
                  </a:lnTo>
                  <a:lnTo>
                    <a:pt x="598" y="46"/>
                  </a:lnTo>
                  <a:lnTo>
                    <a:pt x="564" y="60"/>
                  </a:lnTo>
                  <a:lnTo>
                    <a:pt x="532" y="76"/>
                  </a:lnTo>
                  <a:lnTo>
                    <a:pt x="500" y="94"/>
                  </a:lnTo>
                  <a:lnTo>
                    <a:pt x="470" y="112"/>
                  </a:lnTo>
                  <a:lnTo>
                    <a:pt x="440" y="134"/>
                  </a:lnTo>
                  <a:lnTo>
                    <a:pt x="412" y="154"/>
                  </a:lnTo>
                  <a:lnTo>
                    <a:pt x="384" y="178"/>
                  </a:lnTo>
                  <a:lnTo>
                    <a:pt x="358" y="202"/>
                  </a:lnTo>
                  <a:lnTo>
                    <a:pt x="332" y="228"/>
                  </a:lnTo>
                  <a:lnTo>
                    <a:pt x="306" y="256"/>
                  </a:lnTo>
                  <a:lnTo>
                    <a:pt x="284" y="284"/>
                  </a:lnTo>
                  <a:lnTo>
                    <a:pt x="262" y="314"/>
                  </a:lnTo>
                  <a:lnTo>
                    <a:pt x="240" y="344"/>
                  </a:lnTo>
                  <a:lnTo>
                    <a:pt x="220" y="376"/>
                  </a:lnTo>
                  <a:lnTo>
                    <a:pt x="202" y="410"/>
                  </a:lnTo>
                  <a:lnTo>
                    <a:pt x="186" y="444"/>
                  </a:lnTo>
                  <a:lnTo>
                    <a:pt x="170" y="478"/>
                  </a:lnTo>
                  <a:lnTo>
                    <a:pt x="156" y="514"/>
                  </a:lnTo>
                  <a:lnTo>
                    <a:pt x="144" y="550"/>
                  </a:lnTo>
                  <a:lnTo>
                    <a:pt x="132" y="588"/>
                  </a:lnTo>
                  <a:lnTo>
                    <a:pt x="122" y="626"/>
                  </a:lnTo>
                  <a:lnTo>
                    <a:pt x="116" y="666"/>
                  </a:lnTo>
                  <a:lnTo>
                    <a:pt x="108" y="706"/>
                  </a:lnTo>
                  <a:lnTo>
                    <a:pt x="104" y="746"/>
                  </a:lnTo>
                  <a:lnTo>
                    <a:pt x="102" y="786"/>
                  </a:lnTo>
                  <a:lnTo>
                    <a:pt x="102" y="786"/>
                  </a:lnTo>
                  <a:lnTo>
                    <a:pt x="80" y="794"/>
                  </a:lnTo>
                  <a:lnTo>
                    <a:pt x="62" y="804"/>
                  </a:lnTo>
                  <a:lnTo>
                    <a:pt x="44" y="818"/>
                  </a:lnTo>
                  <a:lnTo>
                    <a:pt x="28" y="834"/>
                  </a:lnTo>
                  <a:lnTo>
                    <a:pt x="16" y="852"/>
                  </a:lnTo>
                  <a:lnTo>
                    <a:pt x="8" y="872"/>
                  </a:lnTo>
                  <a:lnTo>
                    <a:pt x="2" y="894"/>
                  </a:lnTo>
                  <a:lnTo>
                    <a:pt x="0" y="918"/>
                  </a:lnTo>
                  <a:lnTo>
                    <a:pt x="0" y="1258"/>
                  </a:lnTo>
                  <a:lnTo>
                    <a:pt x="0" y="1258"/>
                  </a:lnTo>
                  <a:lnTo>
                    <a:pt x="0" y="1272"/>
                  </a:lnTo>
                  <a:lnTo>
                    <a:pt x="2" y="1286"/>
                  </a:lnTo>
                  <a:lnTo>
                    <a:pt x="6" y="1300"/>
                  </a:lnTo>
                  <a:lnTo>
                    <a:pt x="10" y="1312"/>
                  </a:lnTo>
                  <a:lnTo>
                    <a:pt x="16" y="1324"/>
                  </a:lnTo>
                  <a:lnTo>
                    <a:pt x="24" y="1336"/>
                  </a:lnTo>
                  <a:lnTo>
                    <a:pt x="32" y="1346"/>
                  </a:lnTo>
                  <a:lnTo>
                    <a:pt x="40" y="1356"/>
                  </a:lnTo>
                  <a:lnTo>
                    <a:pt x="50" y="1364"/>
                  </a:lnTo>
                  <a:lnTo>
                    <a:pt x="60" y="1372"/>
                  </a:lnTo>
                  <a:lnTo>
                    <a:pt x="72" y="1380"/>
                  </a:lnTo>
                  <a:lnTo>
                    <a:pt x="84" y="1384"/>
                  </a:lnTo>
                  <a:lnTo>
                    <a:pt x="96" y="1390"/>
                  </a:lnTo>
                  <a:lnTo>
                    <a:pt x="110" y="1392"/>
                  </a:lnTo>
                  <a:lnTo>
                    <a:pt x="122" y="1394"/>
                  </a:lnTo>
                  <a:lnTo>
                    <a:pt x="136" y="1396"/>
                  </a:lnTo>
                  <a:lnTo>
                    <a:pt x="136" y="1396"/>
                  </a:lnTo>
                  <a:lnTo>
                    <a:pt x="150" y="1394"/>
                  </a:lnTo>
                  <a:lnTo>
                    <a:pt x="164" y="1392"/>
                  </a:lnTo>
                  <a:lnTo>
                    <a:pt x="178" y="1390"/>
                  </a:lnTo>
                  <a:lnTo>
                    <a:pt x="190" y="1384"/>
                  </a:lnTo>
                  <a:lnTo>
                    <a:pt x="202" y="1380"/>
                  </a:lnTo>
                  <a:lnTo>
                    <a:pt x="214" y="1372"/>
                  </a:lnTo>
                  <a:lnTo>
                    <a:pt x="224" y="1364"/>
                  </a:lnTo>
                  <a:lnTo>
                    <a:pt x="234" y="1356"/>
                  </a:lnTo>
                  <a:lnTo>
                    <a:pt x="242" y="1346"/>
                  </a:lnTo>
                  <a:lnTo>
                    <a:pt x="250" y="1336"/>
                  </a:lnTo>
                  <a:lnTo>
                    <a:pt x="258" y="1324"/>
                  </a:lnTo>
                  <a:lnTo>
                    <a:pt x="264" y="1312"/>
                  </a:lnTo>
                  <a:lnTo>
                    <a:pt x="268" y="1300"/>
                  </a:lnTo>
                  <a:lnTo>
                    <a:pt x="272" y="1286"/>
                  </a:lnTo>
                  <a:lnTo>
                    <a:pt x="274" y="1272"/>
                  </a:lnTo>
                  <a:lnTo>
                    <a:pt x="274" y="1258"/>
                  </a:lnTo>
                  <a:lnTo>
                    <a:pt x="274" y="1258"/>
                  </a:lnTo>
                  <a:lnTo>
                    <a:pt x="274" y="1232"/>
                  </a:lnTo>
                  <a:lnTo>
                    <a:pt x="274" y="1232"/>
                  </a:lnTo>
                  <a:lnTo>
                    <a:pt x="288" y="1290"/>
                  </a:lnTo>
                  <a:lnTo>
                    <a:pt x="302" y="1348"/>
                  </a:lnTo>
                  <a:lnTo>
                    <a:pt x="320" y="1408"/>
                  </a:lnTo>
                  <a:lnTo>
                    <a:pt x="342" y="1468"/>
                  </a:lnTo>
                  <a:lnTo>
                    <a:pt x="364" y="1526"/>
                  </a:lnTo>
                  <a:lnTo>
                    <a:pt x="392" y="1584"/>
                  </a:lnTo>
                  <a:lnTo>
                    <a:pt x="420" y="1640"/>
                  </a:lnTo>
                  <a:lnTo>
                    <a:pt x="454" y="1692"/>
                  </a:lnTo>
                  <a:lnTo>
                    <a:pt x="470" y="1716"/>
                  </a:lnTo>
                  <a:lnTo>
                    <a:pt x="490" y="1740"/>
                  </a:lnTo>
                  <a:lnTo>
                    <a:pt x="508" y="1764"/>
                  </a:lnTo>
                  <a:lnTo>
                    <a:pt x="528" y="1786"/>
                  </a:lnTo>
                  <a:lnTo>
                    <a:pt x="550" y="1806"/>
                  </a:lnTo>
                  <a:lnTo>
                    <a:pt x="572" y="1824"/>
                  </a:lnTo>
                  <a:lnTo>
                    <a:pt x="594" y="1842"/>
                  </a:lnTo>
                  <a:lnTo>
                    <a:pt x="618" y="1858"/>
                  </a:lnTo>
                  <a:lnTo>
                    <a:pt x="644" y="1874"/>
                  </a:lnTo>
                  <a:lnTo>
                    <a:pt x="670" y="1886"/>
                  </a:lnTo>
                  <a:lnTo>
                    <a:pt x="696" y="1898"/>
                  </a:lnTo>
                  <a:lnTo>
                    <a:pt x="724" y="1908"/>
                  </a:lnTo>
                  <a:lnTo>
                    <a:pt x="754" y="1914"/>
                  </a:lnTo>
                  <a:lnTo>
                    <a:pt x="784" y="1920"/>
                  </a:lnTo>
                  <a:lnTo>
                    <a:pt x="816" y="1924"/>
                  </a:lnTo>
                  <a:lnTo>
                    <a:pt x="848" y="1924"/>
                  </a:lnTo>
                  <a:lnTo>
                    <a:pt x="848" y="1924"/>
                  </a:lnTo>
                  <a:lnTo>
                    <a:pt x="880" y="1924"/>
                  </a:lnTo>
                  <a:lnTo>
                    <a:pt x="912" y="1920"/>
                  </a:lnTo>
                  <a:lnTo>
                    <a:pt x="942" y="1914"/>
                  </a:lnTo>
                  <a:lnTo>
                    <a:pt x="972" y="1908"/>
                  </a:lnTo>
                  <a:lnTo>
                    <a:pt x="1000" y="1898"/>
                  </a:lnTo>
                  <a:lnTo>
                    <a:pt x="1026" y="1886"/>
                  </a:lnTo>
                  <a:lnTo>
                    <a:pt x="1052" y="1874"/>
                  </a:lnTo>
                  <a:lnTo>
                    <a:pt x="1078" y="1858"/>
                  </a:lnTo>
                  <a:lnTo>
                    <a:pt x="1102" y="1842"/>
                  </a:lnTo>
                  <a:lnTo>
                    <a:pt x="1124" y="1824"/>
                  </a:lnTo>
                  <a:lnTo>
                    <a:pt x="1146" y="1806"/>
                  </a:lnTo>
                  <a:lnTo>
                    <a:pt x="1168" y="1786"/>
                  </a:lnTo>
                  <a:lnTo>
                    <a:pt x="1188" y="1764"/>
                  </a:lnTo>
                  <a:lnTo>
                    <a:pt x="1206" y="1740"/>
                  </a:lnTo>
                  <a:lnTo>
                    <a:pt x="1226" y="1716"/>
                  </a:lnTo>
                  <a:lnTo>
                    <a:pt x="1242" y="1692"/>
                  </a:lnTo>
                  <a:lnTo>
                    <a:pt x="1276" y="1640"/>
                  </a:lnTo>
                  <a:lnTo>
                    <a:pt x="1304" y="1584"/>
                  </a:lnTo>
                  <a:lnTo>
                    <a:pt x="1332" y="1526"/>
                  </a:lnTo>
                  <a:lnTo>
                    <a:pt x="1354" y="1468"/>
                  </a:lnTo>
                  <a:lnTo>
                    <a:pt x="1376" y="1408"/>
                  </a:lnTo>
                  <a:lnTo>
                    <a:pt x="1394" y="1350"/>
                  </a:lnTo>
                  <a:lnTo>
                    <a:pt x="1408" y="1290"/>
                  </a:lnTo>
                  <a:lnTo>
                    <a:pt x="1422" y="1232"/>
                  </a:lnTo>
                  <a:lnTo>
                    <a:pt x="1422" y="1258"/>
                  </a:lnTo>
                  <a:lnTo>
                    <a:pt x="1422" y="1258"/>
                  </a:lnTo>
                  <a:lnTo>
                    <a:pt x="1424" y="1280"/>
                  </a:lnTo>
                  <a:lnTo>
                    <a:pt x="1430" y="1302"/>
                  </a:lnTo>
                  <a:lnTo>
                    <a:pt x="1438" y="1322"/>
                  </a:lnTo>
                  <a:lnTo>
                    <a:pt x="1448" y="1340"/>
                  </a:lnTo>
                  <a:lnTo>
                    <a:pt x="1462" y="1354"/>
                  </a:lnTo>
                  <a:lnTo>
                    <a:pt x="1478" y="1368"/>
                  </a:lnTo>
                  <a:lnTo>
                    <a:pt x="1496" y="1380"/>
                  </a:lnTo>
                  <a:lnTo>
                    <a:pt x="1516" y="1388"/>
                  </a:lnTo>
                  <a:lnTo>
                    <a:pt x="1516" y="1388"/>
                  </a:lnTo>
                  <a:lnTo>
                    <a:pt x="1512" y="1426"/>
                  </a:lnTo>
                  <a:lnTo>
                    <a:pt x="1508" y="1454"/>
                  </a:lnTo>
                  <a:lnTo>
                    <a:pt x="1502" y="1488"/>
                  </a:lnTo>
                  <a:lnTo>
                    <a:pt x="1494" y="1524"/>
                  </a:lnTo>
                  <a:lnTo>
                    <a:pt x="1482" y="1564"/>
                  </a:lnTo>
                  <a:lnTo>
                    <a:pt x="1468" y="1606"/>
                  </a:lnTo>
                  <a:lnTo>
                    <a:pt x="1448" y="1650"/>
                  </a:lnTo>
                  <a:lnTo>
                    <a:pt x="1426" y="1694"/>
                  </a:lnTo>
                  <a:lnTo>
                    <a:pt x="1400" y="1740"/>
                  </a:lnTo>
                  <a:lnTo>
                    <a:pt x="1384" y="1762"/>
                  </a:lnTo>
                  <a:lnTo>
                    <a:pt x="1368" y="1784"/>
                  </a:lnTo>
                  <a:lnTo>
                    <a:pt x="1350" y="1806"/>
                  </a:lnTo>
                  <a:lnTo>
                    <a:pt x="1330" y="1828"/>
                  </a:lnTo>
                  <a:lnTo>
                    <a:pt x="1308" y="1848"/>
                  </a:lnTo>
                  <a:lnTo>
                    <a:pt x="1286" y="1870"/>
                  </a:lnTo>
                  <a:lnTo>
                    <a:pt x="1262" y="1890"/>
                  </a:lnTo>
                  <a:lnTo>
                    <a:pt x="1238" y="1908"/>
                  </a:lnTo>
                  <a:lnTo>
                    <a:pt x="1210" y="1926"/>
                  </a:lnTo>
                  <a:lnTo>
                    <a:pt x="1180" y="1944"/>
                  </a:lnTo>
                  <a:lnTo>
                    <a:pt x="1150" y="1960"/>
                  </a:lnTo>
                  <a:lnTo>
                    <a:pt x="1118" y="1974"/>
                  </a:lnTo>
                  <a:lnTo>
                    <a:pt x="1118" y="1974"/>
                  </a:lnTo>
                  <a:lnTo>
                    <a:pt x="1100" y="1966"/>
                  </a:lnTo>
                  <a:lnTo>
                    <a:pt x="1082" y="1960"/>
                  </a:lnTo>
                  <a:lnTo>
                    <a:pt x="1062" y="1960"/>
                  </a:lnTo>
                  <a:lnTo>
                    <a:pt x="1052" y="1962"/>
                  </a:lnTo>
                  <a:lnTo>
                    <a:pt x="1042" y="1966"/>
                  </a:lnTo>
                  <a:lnTo>
                    <a:pt x="884" y="2024"/>
                  </a:lnTo>
                  <a:lnTo>
                    <a:pt x="884" y="2024"/>
                  </a:lnTo>
                  <a:lnTo>
                    <a:pt x="868" y="2032"/>
                  </a:lnTo>
                  <a:lnTo>
                    <a:pt x="854" y="2042"/>
                  </a:lnTo>
                  <a:lnTo>
                    <a:pt x="844" y="2054"/>
                  </a:lnTo>
                  <a:lnTo>
                    <a:pt x="836" y="2070"/>
                  </a:lnTo>
                  <a:lnTo>
                    <a:pt x="830" y="2086"/>
                  </a:lnTo>
                  <a:lnTo>
                    <a:pt x="828" y="2102"/>
                  </a:lnTo>
                  <a:lnTo>
                    <a:pt x="828" y="2120"/>
                  </a:lnTo>
                  <a:lnTo>
                    <a:pt x="832" y="2136"/>
                  </a:lnTo>
                  <a:lnTo>
                    <a:pt x="832" y="2136"/>
                  </a:lnTo>
                  <a:lnTo>
                    <a:pt x="840" y="2152"/>
                  </a:lnTo>
                  <a:lnTo>
                    <a:pt x="852" y="2166"/>
                  </a:lnTo>
                  <a:lnTo>
                    <a:pt x="864" y="2178"/>
                  </a:lnTo>
                  <a:lnTo>
                    <a:pt x="878" y="2186"/>
                  </a:lnTo>
                  <a:lnTo>
                    <a:pt x="894" y="2192"/>
                  </a:lnTo>
                  <a:lnTo>
                    <a:pt x="912" y="2194"/>
                  </a:lnTo>
                  <a:lnTo>
                    <a:pt x="928" y="2192"/>
                  </a:lnTo>
                  <a:lnTo>
                    <a:pt x="946" y="2188"/>
                  </a:lnTo>
                  <a:lnTo>
                    <a:pt x="1102" y="2130"/>
                  </a:lnTo>
                  <a:lnTo>
                    <a:pt x="1102" y="2130"/>
                  </a:lnTo>
                  <a:lnTo>
                    <a:pt x="1114" y="2124"/>
                  </a:lnTo>
                  <a:lnTo>
                    <a:pt x="1126" y="2118"/>
                  </a:lnTo>
                  <a:lnTo>
                    <a:pt x="1136" y="2110"/>
                  </a:lnTo>
                  <a:lnTo>
                    <a:pt x="1144" y="2100"/>
                  </a:lnTo>
                  <a:lnTo>
                    <a:pt x="1150" y="2088"/>
                  </a:lnTo>
                  <a:lnTo>
                    <a:pt x="1156" y="2076"/>
                  </a:lnTo>
                  <a:lnTo>
                    <a:pt x="1158" y="2064"/>
                  </a:lnTo>
                  <a:lnTo>
                    <a:pt x="1160" y="2052"/>
                  </a:lnTo>
                  <a:lnTo>
                    <a:pt x="1160" y="2052"/>
                  </a:lnTo>
                  <a:lnTo>
                    <a:pt x="1196" y="2034"/>
                  </a:lnTo>
                  <a:lnTo>
                    <a:pt x="1230" y="2016"/>
                  </a:lnTo>
                  <a:lnTo>
                    <a:pt x="1264" y="1996"/>
                  </a:lnTo>
                  <a:lnTo>
                    <a:pt x="1294" y="1976"/>
                  </a:lnTo>
                  <a:lnTo>
                    <a:pt x="1322" y="1954"/>
                  </a:lnTo>
                  <a:lnTo>
                    <a:pt x="1348" y="1930"/>
                  </a:lnTo>
                  <a:lnTo>
                    <a:pt x="1374" y="1908"/>
                  </a:lnTo>
                  <a:lnTo>
                    <a:pt x="1398" y="1884"/>
                  </a:lnTo>
                  <a:lnTo>
                    <a:pt x="1420" y="1858"/>
                  </a:lnTo>
                  <a:lnTo>
                    <a:pt x="1440" y="1834"/>
                  </a:lnTo>
                  <a:lnTo>
                    <a:pt x="1458" y="1808"/>
                  </a:lnTo>
                  <a:lnTo>
                    <a:pt x="1476" y="1782"/>
                  </a:lnTo>
                  <a:lnTo>
                    <a:pt x="1506" y="1730"/>
                  </a:lnTo>
                  <a:lnTo>
                    <a:pt x="1530" y="1678"/>
                  </a:lnTo>
                  <a:lnTo>
                    <a:pt x="1550" y="1628"/>
                  </a:lnTo>
                  <a:lnTo>
                    <a:pt x="1568" y="1580"/>
                  </a:lnTo>
                  <a:lnTo>
                    <a:pt x="1580" y="1536"/>
                  </a:lnTo>
                  <a:lnTo>
                    <a:pt x="1590" y="1494"/>
                  </a:lnTo>
                  <a:lnTo>
                    <a:pt x="1596" y="1458"/>
                  </a:lnTo>
                  <a:lnTo>
                    <a:pt x="1600" y="1428"/>
                  </a:lnTo>
                  <a:lnTo>
                    <a:pt x="1604" y="1388"/>
                  </a:lnTo>
                  <a:lnTo>
                    <a:pt x="1604" y="1388"/>
                  </a:lnTo>
                  <a:lnTo>
                    <a:pt x="1624" y="1378"/>
                  </a:lnTo>
                  <a:lnTo>
                    <a:pt x="1642" y="1368"/>
                  </a:lnTo>
                  <a:lnTo>
                    <a:pt x="1656" y="1354"/>
                  </a:lnTo>
                  <a:lnTo>
                    <a:pt x="1670" y="1338"/>
                  </a:lnTo>
                  <a:lnTo>
                    <a:pt x="1682" y="1320"/>
                  </a:lnTo>
                  <a:lnTo>
                    <a:pt x="1690" y="1302"/>
                  </a:lnTo>
                  <a:lnTo>
                    <a:pt x="1694" y="1280"/>
                  </a:lnTo>
                  <a:lnTo>
                    <a:pt x="1696" y="1258"/>
                  </a:lnTo>
                  <a:lnTo>
                    <a:pt x="1696" y="918"/>
                  </a:lnTo>
                  <a:lnTo>
                    <a:pt x="1696" y="918"/>
                  </a:lnTo>
                  <a:lnTo>
                    <a:pt x="1694" y="894"/>
                  </a:lnTo>
                  <a:lnTo>
                    <a:pt x="1688" y="872"/>
                  </a:lnTo>
                  <a:lnTo>
                    <a:pt x="1680" y="852"/>
                  </a:lnTo>
                  <a:lnTo>
                    <a:pt x="1668" y="834"/>
                  </a:lnTo>
                  <a:lnTo>
                    <a:pt x="1652" y="818"/>
                  </a:lnTo>
                  <a:lnTo>
                    <a:pt x="1634" y="804"/>
                  </a:lnTo>
                  <a:lnTo>
                    <a:pt x="1616" y="794"/>
                  </a:lnTo>
                  <a:lnTo>
                    <a:pt x="1594" y="786"/>
                  </a:lnTo>
                  <a:lnTo>
                    <a:pt x="1594" y="786"/>
                  </a:lnTo>
                  <a:close/>
                  <a:moveTo>
                    <a:pt x="848" y="260"/>
                  </a:moveTo>
                  <a:lnTo>
                    <a:pt x="848" y="260"/>
                  </a:lnTo>
                  <a:lnTo>
                    <a:pt x="818" y="260"/>
                  </a:lnTo>
                  <a:lnTo>
                    <a:pt x="790" y="262"/>
                  </a:lnTo>
                  <a:lnTo>
                    <a:pt x="762" y="266"/>
                  </a:lnTo>
                  <a:lnTo>
                    <a:pt x="734" y="270"/>
                  </a:lnTo>
                  <a:lnTo>
                    <a:pt x="706" y="278"/>
                  </a:lnTo>
                  <a:lnTo>
                    <a:pt x="680" y="284"/>
                  </a:lnTo>
                  <a:lnTo>
                    <a:pt x="654" y="294"/>
                  </a:lnTo>
                  <a:lnTo>
                    <a:pt x="628" y="304"/>
                  </a:lnTo>
                  <a:lnTo>
                    <a:pt x="602" y="314"/>
                  </a:lnTo>
                  <a:lnTo>
                    <a:pt x="576" y="326"/>
                  </a:lnTo>
                  <a:lnTo>
                    <a:pt x="552" y="340"/>
                  </a:lnTo>
                  <a:lnTo>
                    <a:pt x="528" y="354"/>
                  </a:lnTo>
                  <a:lnTo>
                    <a:pt x="506" y="370"/>
                  </a:lnTo>
                  <a:lnTo>
                    <a:pt x="484" y="388"/>
                  </a:lnTo>
                  <a:lnTo>
                    <a:pt x="462" y="404"/>
                  </a:lnTo>
                  <a:lnTo>
                    <a:pt x="442" y="424"/>
                  </a:lnTo>
                  <a:lnTo>
                    <a:pt x="422" y="444"/>
                  </a:lnTo>
                  <a:lnTo>
                    <a:pt x="402" y="464"/>
                  </a:lnTo>
                  <a:lnTo>
                    <a:pt x="384" y="484"/>
                  </a:lnTo>
                  <a:lnTo>
                    <a:pt x="368" y="508"/>
                  </a:lnTo>
                  <a:lnTo>
                    <a:pt x="350" y="530"/>
                  </a:lnTo>
                  <a:lnTo>
                    <a:pt x="336" y="554"/>
                  </a:lnTo>
                  <a:lnTo>
                    <a:pt x="320" y="578"/>
                  </a:lnTo>
                  <a:lnTo>
                    <a:pt x="308" y="604"/>
                  </a:lnTo>
                  <a:lnTo>
                    <a:pt x="296" y="630"/>
                  </a:lnTo>
                  <a:lnTo>
                    <a:pt x="284" y="656"/>
                  </a:lnTo>
                  <a:lnTo>
                    <a:pt x="274" y="684"/>
                  </a:lnTo>
                  <a:lnTo>
                    <a:pt x="264" y="712"/>
                  </a:lnTo>
                  <a:lnTo>
                    <a:pt x="256" y="740"/>
                  </a:lnTo>
                  <a:lnTo>
                    <a:pt x="250" y="768"/>
                  </a:lnTo>
                  <a:lnTo>
                    <a:pt x="244" y="798"/>
                  </a:lnTo>
                  <a:lnTo>
                    <a:pt x="240" y="828"/>
                  </a:lnTo>
                  <a:lnTo>
                    <a:pt x="240" y="828"/>
                  </a:lnTo>
                  <a:lnTo>
                    <a:pt x="222" y="812"/>
                  </a:lnTo>
                  <a:lnTo>
                    <a:pt x="202" y="798"/>
                  </a:lnTo>
                  <a:lnTo>
                    <a:pt x="202" y="798"/>
                  </a:lnTo>
                  <a:lnTo>
                    <a:pt x="204" y="762"/>
                  </a:lnTo>
                  <a:lnTo>
                    <a:pt x="208" y="728"/>
                  </a:lnTo>
                  <a:lnTo>
                    <a:pt x="212" y="692"/>
                  </a:lnTo>
                  <a:lnTo>
                    <a:pt x="220" y="658"/>
                  </a:lnTo>
                  <a:lnTo>
                    <a:pt x="228" y="626"/>
                  </a:lnTo>
                  <a:lnTo>
                    <a:pt x="236" y="592"/>
                  </a:lnTo>
                  <a:lnTo>
                    <a:pt x="248" y="560"/>
                  </a:lnTo>
                  <a:lnTo>
                    <a:pt x="260" y="530"/>
                  </a:lnTo>
                  <a:lnTo>
                    <a:pt x="272" y="500"/>
                  </a:lnTo>
                  <a:lnTo>
                    <a:pt x="288" y="470"/>
                  </a:lnTo>
                  <a:lnTo>
                    <a:pt x="304" y="440"/>
                  </a:lnTo>
                  <a:lnTo>
                    <a:pt x="320" y="412"/>
                  </a:lnTo>
                  <a:lnTo>
                    <a:pt x="338" y="386"/>
                  </a:lnTo>
                  <a:lnTo>
                    <a:pt x="358" y="360"/>
                  </a:lnTo>
                  <a:lnTo>
                    <a:pt x="378" y="334"/>
                  </a:lnTo>
                  <a:lnTo>
                    <a:pt x="398" y="312"/>
                  </a:lnTo>
                  <a:lnTo>
                    <a:pt x="422" y="288"/>
                  </a:lnTo>
                  <a:lnTo>
                    <a:pt x="444" y="266"/>
                  </a:lnTo>
                  <a:lnTo>
                    <a:pt x="468" y="246"/>
                  </a:lnTo>
                  <a:lnTo>
                    <a:pt x="494" y="228"/>
                  </a:lnTo>
                  <a:lnTo>
                    <a:pt x="520" y="210"/>
                  </a:lnTo>
                  <a:lnTo>
                    <a:pt x="546" y="194"/>
                  </a:lnTo>
                  <a:lnTo>
                    <a:pt x="574" y="178"/>
                  </a:lnTo>
                  <a:lnTo>
                    <a:pt x="602" y="164"/>
                  </a:lnTo>
                  <a:lnTo>
                    <a:pt x="630" y="152"/>
                  </a:lnTo>
                  <a:lnTo>
                    <a:pt x="660" y="142"/>
                  </a:lnTo>
                  <a:lnTo>
                    <a:pt x="690" y="132"/>
                  </a:lnTo>
                  <a:lnTo>
                    <a:pt x="720" y="124"/>
                  </a:lnTo>
                  <a:lnTo>
                    <a:pt x="752" y="118"/>
                  </a:lnTo>
                  <a:lnTo>
                    <a:pt x="784" y="114"/>
                  </a:lnTo>
                  <a:lnTo>
                    <a:pt x="816" y="112"/>
                  </a:lnTo>
                  <a:lnTo>
                    <a:pt x="848" y="110"/>
                  </a:lnTo>
                  <a:lnTo>
                    <a:pt x="848" y="110"/>
                  </a:lnTo>
                  <a:lnTo>
                    <a:pt x="880" y="112"/>
                  </a:lnTo>
                  <a:lnTo>
                    <a:pt x="912" y="114"/>
                  </a:lnTo>
                  <a:lnTo>
                    <a:pt x="944" y="118"/>
                  </a:lnTo>
                  <a:lnTo>
                    <a:pt x="976" y="124"/>
                  </a:lnTo>
                  <a:lnTo>
                    <a:pt x="1006" y="132"/>
                  </a:lnTo>
                  <a:lnTo>
                    <a:pt x="1036" y="142"/>
                  </a:lnTo>
                  <a:lnTo>
                    <a:pt x="1066" y="152"/>
                  </a:lnTo>
                  <a:lnTo>
                    <a:pt x="1094" y="164"/>
                  </a:lnTo>
                  <a:lnTo>
                    <a:pt x="1122" y="178"/>
                  </a:lnTo>
                  <a:lnTo>
                    <a:pt x="1150" y="194"/>
                  </a:lnTo>
                  <a:lnTo>
                    <a:pt x="1176" y="210"/>
                  </a:lnTo>
                  <a:lnTo>
                    <a:pt x="1202" y="228"/>
                  </a:lnTo>
                  <a:lnTo>
                    <a:pt x="1228" y="246"/>
                  </a:lnTo>
                  <a:lnTo>
                    <a:pt x="1252" y="266"/>
                  </a:lnTo>
                  <a:lnTo>
                    <a:pt x="1274" y="288"/>
                  </a:lnTo>
                  <a:lnTo>
                    <a:pt x="1298" y="312"/>
                  </a:lnTo>
                  <a:lnTo>
                    <a:pt x="1318" y="334"/>
                  </a:lnTo>
                  <a:lnTo>
                    <a:pt x="1338" y="360"/>
                  </a:lnTo>
                  <a:lnTo>
                    <a:pt x="1358" y="386"/>
                  </a:lnTo>
                  <a:lnTo>
                    <a:pt x="1376" y="412"/>
                  </a:lnTo>
                  <a:lnTo>
                    <a:pt x="1392" y="440"/>
                  </a:lnTo>
                  <a:lnTo>
                    <a:pt x="1408" y="470"/>
                  </a:lnTo>
                  <a:lnTo>
                    <a:pt x="1424" y="500"/>
                  </a:lnTo>
                  <a:lnTo>
                    <a:pt x="1436" y="530"/>
                  </a:lnTo>
                  <a:lnTo>
                    <a:pt x="1448" y="560"/>
                  </a:lnTo>
                  <a:lnTo>
                    <a:pt x="1460" y="592"/>
                  </a:lnTo>
                  <a:lnTo>
                    <a:pt x="1468" y="626"/>
                  </a:lnTo>
                  <a:lnTo>
                    <a:pt x="1476" y="658"/>
                  </a:lnTo>
                  <a:lnTo>
                    <a:pt x="1484" y="692"/>
                  </a:lnTo>
                  <a:lnTo>
                    <a:pt x="1488" y="728"/>
                  </a:lnTo>
                  <a:lnTo>
                    <a:pt x="1492" y="762"/>
                  </a:lnTo>
                  <a:lnTo>
                    <a:pt x="1494" y="798"/>
                  </a:lnTo>
                  <a:lnTo>
                    <a:pt x="1494" y="798"/>
                  </a:lnTo>
                  <a:lnTo>
                    <a:pt x="1474" y="812"/>
                  </a:lnTo>
                  <a:lnTo>
                    <a:pt x="1456" y="828"/>
                  </a:lnTo>
                  <a:lnTo>
                    <a:pt x="1456" y="828"/>
                  </a:lnTo>
                  <a:lnTo>
                    <a:pt x="1452" y="798"/>
                  </a:lnTo>
                  <a:lnTo>
                    <a:pt x="1446" y="768"/>
                  </a:lnTo>
                  <a:lnTo>
                    <a:pt x="1440" y="740"/>
                  </a:lnTo>
                  <a:lnTo>
                    <a:pt x="1432" y="712"/>
                  </a:lnTo>
                  <a:lnTo>
                    <a:pt x="1422" y="684"/>
                  </a:lnTo>
                  <a:lnTo>
                    <a:pt x="1412" y="656"/>
                  </a:lnTo>
                  <a:lnTo>
                    <a:pt x="1402" y="630"/>
                  </a:lnTo>
                  <a:lnTo>
                    <a:pt x="1388" y="604"/>
                  </a:lnTo>
                  <a:lnTo>
                    <a:pt x="1376" y="578"/>
                  </a:lnTo>
                  <a:lnTo>
                    <a:pt x="1360" y="554"/>
                  </a:lnTo>
                  <a:lnTo>
                    <a:pt x="1346" y="530"/>
                  </a:lnTo>
                  <a:lnTo>
                    <a:pt x="1328" y="508"/>
                  </a:lnTo>
                  <a:lnTo>
                    <a:pt x="1312" y="484"/>
                  </a:lnTo>
                  <a:lnTo>
                    <a:pt x="1294" y="464"/>
                  </a:lnTo>
                  <a:lnTo>
                    <a:pt x="1274" y="442"/>
                  </a:lnTo>
                  <a:lnTo>
                    <a:pt x="1254" y="424"/>
                  </a:lnTo>
                  <a:lnTo>
                    <a:pt x="1234" y="404"/>
                  </a:lnTo>
                  <a:lnTo>
                    <a:pt x="1212" y="388"/>
                  </a:lnTo>
                  <a:lnTo>
                    <a:pt x="1190" y="370"/>
                  </a:lnTo>
                  <a:lnTo>
                    <a:pt x="1168" y="354"/>
                  </a:lnTo>
                  <a:lnTo>
                    <a:pt x="1144" y="340"/>
                  </a:lnTo>
                  <a:lnTo>
                    <a:pt x="1120" y="326"/>
                  </a:lnTo>
                  <a:lnTo>
                    <a:pt x="1094" y="314"/>
                  </a:lnTo>
                  <a:lnTo>
                    <a:pt x="1070" y="304"/>
                  </a:lnTo>
                  <a:lnTo>
                    <a:pt x="1044" y="294"/>
                  </a:lnTo>
                  <a:lnTo>
                    <a:pt x="1016" y="284"/>
                  </a:lnTo>
                  <a:lnTo>
                    <a:pt x="990" y="278"/>
                  </a:lnTo>
                  <a:lnTo>
                    <a:pt x="962" y="270"/>
                  </a:lnTo>
                  <a:lnTo>
                    <a:pt x="934" y="266"/>
                  </a:lnTo>
                  <a:lnTo>
                    <a:pt x="906" y="262"/>
                  </a:lnTo>
                  <a:lnTo>
                    <a:pt x="878" y="260"/>
                  </a:lnTo>
                  <a:lnTo>
                    <a:pt x="848" y="260"/>
                  </a:lnTo>
                  <a:lnTo>
                    <a:pt x="848"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19" name="Rectangle 28"/>
            <p:cNvSpPr>
              <a:spLocks noChangeArrowheads="1"/>
            </p:cNvSpPr>
            <p:nvPr/>
          </p:nvSpPr>
          <p:spPr bwMode="auto">
            <a:xfrm>
              <a:off x="4020" y="2039"/>
              <a:ext cx="328" cy="9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0" name="Rectangle 29"/>
            <p:cNvSpPr>
              <a:spLocks noChangeArrowheads="1"/>
            </p:cNvSpPr>
            <p:nvPr/>
          </p:nvSpPr>
          <p:spPr bwMode="auto">
            <a:xfrm>
              <a:off x="4452" y="1721"/>
              <a:ext cx="328" cy="12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1" name="Rectangle 30"/>
            <p:cNvSpPr>
              <a:spLocks noChangeArrowheads="1"/>
            </p:cNvSpPr>
            <p:nvPr/>
          </p:nvSpPr>
          <p:spPr bwMode="auto">
            <a:xfrm>
              <a:off x="4884" y="1355"/>
              <a:ext cx="32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22" name="Group 13"/>
          <p:cNvGrpSpPr>
            <a:grpSpLocks noChangeAspect="1"/>
          </p:cNvGrpSpPr>
          <p:nvPr/>
        </p:nvGrpSpPr>
        <p:grpSpPr bwMode="auto">
          <a:xfrm>
            <a:off x="728992" y="5740658"/>
            <a:ext cx="806782" cy="806782"/>
            <a:chOff x="3062" y="1382"/>
            <a:chExt cx="1744" cy="1744"/>
          </a:xfrm>
          <a:solidFill>
            <a:srgbClr val="00A6EA"/>
          </a:solidFill>
        </p:grpSpPr>
        <p:sp>
          <p:nvSpPr>
            <p:cNvPr id="23" name="Freeform 14"/>
            <p:cNvSpPr>
              <a:spLocks noEditPoints="1"/>
            </p:cNvSpPr>
            <p:nvPr/>
          </p:nvSpPr>
          <p:spPr bwMode="auto">
            <a:xfrm>
              <a:off x="3062" y="1382"/>
              <a:ext cx="1744" cy="1744"/>
            </a:xfrm>
            <a:custGeom>
              <a:avLst/>
              <a:gdLst>
                <a:gd name="T0" fmla="*/ 740 w 1744"/>
                <a:gd name="T1" fmla="*/ 10 h 1744"/>
                <a:gd name="T2" fmla="*/ 532 w 1744"/>
                <a:gd name="T3" fmla="*/ 68 h 1744"/>
                <a:gd name="T4" fmla="*/ 350 w 1744"/>
                <a:gd name="T5" fmla="*/ 172 h 1744"/>
                <a:gd name="T6" fmla="*/ 198 w 1744"/>
                <a:gd name="T7" fmla="*/ 318 h 1744"/>
                <a:gd name="T8" fmla="*/ 86 w 1744"/>
                <a:gd name="T9" fmla="*/ 494 h 1744"/>
                <a:gd name="T10" fmla="*/ 18 w 1744"/>
                <a:gd name="T11" fmla="*/ 696 h 1744"/>
                <a:gd name="T12" fmla="*/ 0 w 1744"/>
                <a:gd name="T13" fmla="*/ 872 h 1744"/>
                <a:gd name="T14" fmla="*/ 28 w 1744"/>
                <a:gd name="T15" fmla="*/ 1090 h 1744"/>
                <a:gd name="T16" fmla="*/ 104 w 1744"/>
                <a:gd name="T17" fmla="*/ 1288 h 1744"/>
                <a:gd name="T18" fmla="*/ 226 w 1744"/>
                <a:gd name="T19" fmla="*/ 1458 h 1744"/>
                <a:gd name="T20" fmla="*/ 384 w 1744"/>
                <a:gd name="T21" fmla="*/ 1596 h 1744"/>
                <a:gd name="T22" fmla="*/ 572 w 1744"/>
                <a:gd name="T23" fmla="*/ 1692 h 1744"/>
                <a:gd name="T24" fmla="*/ 782 w 1744"/>
                <a:gd name="T25" fmla="*/ 1740 h 1744"/>
                <a:gd name="T26" fmla="*/ 962 w 1744"/>
                <a:gd name="T27" fmla="*/ 1740 h 1744"/>
                <a:gd name="T28" fmla="*/ 1172 w 1744"/>
                <a:gd name="T29" fmla="*/ 1692 h 1744"/>
                <a:gd name="T30" fmla="*/ 1360 w 1744"/>
                <a:gd name="T31" fmla="*/ 1596 h 1744"/>
                <a:gd name="T32" fmla="*/ 1518 w 1744"/>
                <a:gd name="T33" fmla="*/ 1458 h 1744"/>
                <a:gd name="T34" fmla="*/ 1640 w 1744"/>
                <a:gd name="T35" fmla="*/ 1288 h 1744"/>
                <a:gd name="T36" fmla="*/ 1716 w 1744"/>
                <a:gd name="T37" fmla="*/ 1090 h 1744"/>
                <a:gd name="T38" fmla="*/ 1744 w 1744"/>
                <a:gd name="T39" fmla="*/ 872 h 1744"/>
                <a:gd name="T40" fmla="*/ 1726 w 1744"/>
                <a:gd name="T41" fmla="*/ 696 h 1744"/>
                <a:gd name="T42" fmla="*/ 1658 w 1744"/>
                <a:gd name="T43" fmla="*/ 494 h 1744"/>
                <a:gd name="T44" fmla="*/ 1546 w 1744"/>
                <a:gd name="T45" fmla="*/ 318 h 1744"/>
                <a:gd name="T46" fmla="*/ 1394 w 1744"/>
                <a:gd name="T47" fmla="*/ 172 h 1744"/>
                <a:gd name="T48" fmla="*/ 1212 w 1744"/>
                <a:gd name="T49" fmla="*/ 68 h 1744"/>
                <a:gd name="T50" fmla="*/ 1004 w 1744"/>
                <a:gd name="T51" fmla="*/ 10 h 1744"/>
                <a:gd name="T52" fmla="*/ 872 w 1744"/>
                <a:gd name="T53" fmla="*/ 1560 h 1744"/>
                <a:gd name="T54" fmla="*/ 734 w 1744"/>
                <a:gd name="T55" fmla="*/ 1546 h 1744"/>
                <a:gd name="T56" fmla="*/ 574 w 1744"/>
                <a:gd name="T57" fmla="*/ 1492 h 1744"/>
                <a:gd name="T58" fmla="*/ 434 w 1744"/>
                <a:gd name="T59" fmla="*/ 1404 h 1744"/>
                <a:gd name="T60" fmla="*/ 320 w 1744"/>
                <a:gd name="T61" fmla="*/ 1284 h 1744"/>
                <a:gd name="T62" fmla="*/ 238 w 1744"/>
                <a:gd name="T63" fmla="*/ 1140 h 1744"/>
                <a:gd name="T64" fmla="*/ 192 w 1744"/>
                <a:gd name="T65" fmla="*/ 976 h 1744"/>
                <a:gd name="T66" fmla="*/ 184 w 1744"/>
                <a:gd name="T67" fmla="*/ 836 h 1744"/>
                <a:gd name="T68" fmla="*/ 214 w 1744"/>
                <a:gd name="T69" fmla="*/ 668 h 1744"/>
                <a:gd name="T70" fmla="*/ 282 w 1744"/>
                <a:gd name="T71" fmla="*/ 516 h 1744"/>
                <a:gd name="T72" fmla="*/ 386 w 1744"/>
                <a:gd name="T73" fmla="*/ 386 h 1744"/>
                <a:gd name="T74" fmla="*/ 516 w 1744"/>
                <a:gd name="T75" fmla="*/ 282 h 1744"/>
                <a:gd name="T76" fmla="*/ 668 w 1744"/>
                <a:gd name="T77" fmla="*/ 214 h 1744"/>
                <a:gd name="T78" fmla="*/ 836 w 1744"/>
                <a:gd name="T79" fmla="*/ 184 h 1744"/>
                <a:gd name="T80" fmla="*/ 976 w 1744"/>
                <a:gd name="T81" fmla="*/ 192 h 1744"/>
                <a:gd name="T82" fmla="*/ 1140 w 1744"/>
                <a:gd name="T83" fmla="*/ 238 h 1744"/>
                <a:gd name="T84" fmla="*/ 1284 w 1744"/>
                <a:gd name="T85" fmla="*/ 320 h 1744"/>
                <a:gd name="T86" fmla="*/ 1404 w 1744"/>
                <a:gd name="T87" fmla="*/ 434 h 1744"/>
                <a:gd name="T88" fmla="*/ 1492 w 1744"/>
                <a:gd name="T89" fmla="*/ 574 h 1744"/>
                <a:gd name="T90" fmla="*/ 1546 w 1744"/>
                <a:gd name="T91" fmla="*/ 734 h 1744"/>
                <a:gd name="T92" fmla="*/ 1560 w 1744"/>
                <a:gd name="T93" fmla="*/ 872 h 1744"/>
                <a:gd name="T94" fmla="*/ 1540 w 1744"/>
                <a:gd name="T95" fmla="*/ 1044 h 1744"/>
                <a:gd name="T96" fmla="*/ 1478 w 1744"/>
                <a:gd name="T97" fmla="*/ 1200 h 1744"/>
                <a:gd name="T98" fmla="*/ 1382 w 1744"/>
                <a:gd name="T99" fmla="*/ 1334 h 1744"/>
                <a:gd name="T100" fmla="*/ 1256 w 1744"/>
                <a:gd name="T101" fmla="*/ 1444 h 1744"/>
                <a:gd name="T102" fmla="*/ 1108 w 1744"/>
                <a:gd name="T103" fmla="*/ 1520 h 1744"/>
                <a:gd name="T104" fmla="*/ 942 w 1744"/>
                <a:gd name="T105" fmla="*/ 1558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4" h="1744">
                  <a:moveTo>
                    <a:pt x="872" y="0"/>
                  </a:moveTo>
                  <a:lnTo>
                    <a:pt x="872" y="0"/>
                  </a:lnTo>
                  <a:lnTo>
                    <a:pt x="828" y="0"/>
                  </a:lnTo>
                  <a:lnTo>
                    <a:pt x="782" y="4"/>
                  </a:lnTo>
                  <a:lnTo>
                    <a:pt x="740" y="10"/>
                  </a:lnTo>
                  <a:lnTo>
                    <a:pt x="696" y="18"/>
                  </a:lnTo>
                  <a:lnTo>
                    <a:pt x="654" y="28"/>
                  </a:lnTo>
                  <a:lnTo>
                    <a:pt x="612" y="38"/>
                  </a:lnTo>
                  <a:lnTo>
                    <a:pt x="572" y="52"/>
                  </a:lnTo>
                  <a:lnTo>
                    <a:pt x="532" y="68"/>
                  </a:lnTo>
                  <a:lnTo>
                    <a:pt x="494" y="86"/>
                  </a:lnTo>
                  <a:lnTo>
                    <a:pt x="456" y="104"/>
                  </a:lnTo>
                  <a:lnTo>
                    <a:pt x="420" y="126"/>
                  </a:lnTo>
                  <a:lnTo>
                    <a:pt x="384" y="148"/>
                  </a:lnTo>
                  <a:lnTo>
                    <a:pt x="350" y="172"/>
                  </a:lnTo>
                  <a:lnTo>
                    <a:pt x="318" y="198"/>
                  </a:lnTo>
                  <a:lnTo>
                    <a:pt x="286" y="226"/>
                  </a:lnTo>
                  <a:lnTo>
                    <a:pt x="256" y="256"/>
                  </a:lnTo>
                  <a:lnTo>
                    <a:pt x="226" y="286"/>
                  </a:lnTo>
                  <a:lnTo>
                    <a:pt x="198" y="318"/>
                  </a:lnTo>
                  <a:lnTo>
                    <a:pt x="172" y="350"/>
                  </a:lnTo>
                  <a:lnTo>
                    <a:pt x="148" y="384"/>
                  </a:lnTo>
                  <a:lnTo>
                    <a:pt x="126" y="420"/>
                  </a:lnTo>
                  <a:lnTo>
                    <a:pt x="104" y="456"/>
                  </a:lnTo>
                  <a:lnTo>
                    <a:pt x="86" y="494"/>
                  </a:lnTo>
                  <a:lnTo>
                    <a:pt x="68" y="532"/>
                  </a:lnTo>
                  <a:lnTo>
                    <a:pt x="52" y="572"/>
                  </a:lnTo>
                  <a:lnTo>
                    <a:pt x="38" y="612"/>
                  </a:lnTo>
                  <a:lnTo>
                    <a:pt x="28" y="654"/>
                  </a:lnTo>
                  <a:lnTo>
                    <a:pt x="18" y="696"/>
                  </a:lnTo>
                  <a:lnTo>
                    <a:pt x="10" y="740"/>
                  </a:lnTo>
                  <a:lnTo>
                    <a:pt x="4" y="782"/>
                  </a:lnTo>
                  <a:lnTo>
                    <a:pt x="0" y="828"/>
                  </a:lnTo>
                  <a:lnTo>
                    <a:pt x="0" y="872"/>
                  </a:lnTo>
                  <a:lnTo>
                    <a:pt x="0" y="872"/>
                  </a:lnTo>
                  <a:lnTo>
                    <a:pt x="0" y="916"/>
                  </a:lnTo>
                  <a:lnTo>
                    <a:pt x="4" y="962"/>
                  </a:lnTo>
                  <a:lnTo>
                    <a:pt x="10" y="1004"/>
                  </a:lnTo>
                  <a:lnTo>
                    <a:pt x="18" y="1048"/>
                  </a:lnTo>
                  <a:lnTo>
                    <a:pt x="28" y="1090"/>
                  </a:lnTo>
                  <a:lnTo>
                    <a:pt x="38" y="1132"/>
                  </a:lnTo>
                  <a:lnTo>
                    <a:pt x="52" y="1172"/>
                  </a:lnTo>
                  <a:lnTo>
                    <a:pt x="68" y="1212"/>
                  </a:lnTo>
                  <a:lnTo>
                    <a:pt x="86" y="1250"/>
                  </a:lnTo>
                  <a:lnTo>
                    <a:pt x="104" y="1288"/>
                  </a:lnTo>
                  <a:lnTo>
                    <a:pt x="126" y="1324"/>
                  </a:lnTo>
                  <a:lnTo>
                    <a:pt x="148" y="1360"/>
                  </a:lnTo>
                  <a:lnTo>
                    <a:pt x="172" y="1394"/>
                  </a:lnTo>
                  <a:lnTo>
                    <a:pt x="198" y="1426"/>
                  </a:lnTo>
                  <a:lnTo>
                    <a:pt x="226" y="1458"/>
                  </a:lnTo>
                  <a:lnTo>
                    <a:pt x="256" y="1488"/>
                  </a:lnTo>
                  <a:lnTo>
                    <a:pt x="286" y="1518"/>
                  </a:lnTo>
                  <a:lnTo>
                    <a:pt x="318" y="1546"/>
                  </a:lnTo>
                  <a:lnTo>
                    <a:pt x="350" y="1572"/>
                  </a:lnTo>
                  <a:lnTo>
                    <a:pt x="384" y="1596"/>
                  </a:lnTo>
                  <a:lnTo>
                    <a:pt x="420" y="1618"/>
                  </a:lnTo>
                  <a:lnTo>
                    <a:pt x="456" y="1640"/>
                  </a:lnTo>
                  <a:lnTo>
                    <a:pt x="494" y="1658"/>
                  </a:lnTo>
                  <a:lnTo>
                    <a:pt x="532" y="1676"/>
                  </a:lnTo>
                  <a:lnTo>
                    <a:pt x="572" y="1692"/>
                  </a:lnTo>
                  <a:lnTo>
                    <a:pt x="612" y="1706"/>
                  </a:lnTo>
                  <a:lnTo>
                    <a:pt x="654" y="1716"/>
                  </a:lnTo>
                  <a:lnTo>
                    <a:pt x="696" y="1726"/>
                  </a:lnTo>
                  <a:lnTo>
                    <a:pt x="740" y="1734"/>
                  </a:lnTo>
                  <a:lnTo>
                    <a:pt x="782" y="1740"/>
                  </a:lnTo>
                  <a:lnTo>
                    <a:pt x="828" y="1744"/>
                  </a:lnTo>
                  <a:lnTo>
                    <a:pt x="872" y="1744"/>
                  </a:lnTo>
                  <a:lnTo>
                    <a:pt x="872" y="1744"/>
                  </a:lnTo>
                  <a:lnTo>
                    <a:pt x="916" y="1744"/>
                  </a:lnTo>
                  <a:lnTo>
                    <a:pt x="962" y="1740"/>
                  </a:lnTo>
                  <a:lnTo>
                    <a:pt x="1004" y="1734"/>
                  </a:lnTo>
                  <a:lnTo>
                    <a:pt x="1048" y="1726"/>
                  </a:lnTo>
                  <a:lnTo>
                    <a:pt x="1090" y="1716"/>
                  </a:lnTo>
                  <a:lnTo>
                    <a:pt x="1132" y="1706"/>
                  </a:lnTo>
                  <a:lnTo>
                    <a:pt x="1172" y="1692"/>
                  </a:lnTo>
                  <a:lnTo>
                    <a:pt x="1212" y="1676"/>
                  </a:lnTo>
                  <a:lnTo>
                    <a:pt x="1250" y="1658"/>
                  </a:lnTo>
                  <a:lnTo>
                    <a:pt x="1288" y="1640"/>
                  </a:lnTo>
                  <a:lnTo>
                    <a:pt x="1324" y="1618"/>
                  </a:lnTo>
                  <a:lnTo>
                    <a:pt x="1360" y="1596"/>
                  </a:lnTo>
                  <a:lnTo>
                    <a:pt x="1394" y="1572"/>
                  </a:lnTo>
                  <a:lnTo>
                    <a:pt x="1426" y="1546"/>
                  </a:lnTo>
                  <a:lnTo>
                    <a:pt x="1458" y="1518"/>
                  </a:lnTo>
                  <a:lnTo>
                    <a:pt x="1488" y="1488"/>
                  </a:lnTo>
                  <a:lnTo>
                    <a:pt x="1518" y="1458"/>
                  </a:lnTo>
                  <a:lnTo>
                    <a:pt x="1546" y="1426"/>
                  </a:lnTo>
                  <a:lnTo>
                    <a:pt x="1572" y="1394"/>
                  </a:lnTo>
                  <a:lnTo>
                    <a:pt x="1596" y="1360"/>
                  </a:lnTo>
                  <a:lnTo>
                    <a:pt x="1618" y="1324"/>
                  </a:lnTo>
                  <a:lnTo>
                    <a:pt x="1640" y="1288"/>
                  </a:lnTo>
                  <a:lnTo>
                    <a:pt x="1658" y="1250"/>
                  </a:lnTo>
                  <a:lnTo>
                    <a:pt x="1676" y="1212"/>
                  </a:lnTo>
                  <a:lnTo>
                    <a:pt x="1692" y="1172"/>
                  </a:lnTo>
                  <a:lnTo>
                    <a:pt x="1706" y="1132"/>
                  </a:lnTo>
                  <a:lnTo>
                    <a:pt x="1716" y="1090"/>
                  </a:lnTo>
                  <a:lnTo>
                    <a:pt x="1726" y="1048"/>
                  </a:lnTo>
                  <a:lnTo>
                    <a:pt x="1734" y="1004"/>
                  </a:lnTo>
                  <a:lnTo>
                    <a:pt x="1740" y="962"/>
                  </a:lnTo>
                  <a:lnTo>
                    <a:pt x="1744" y="916"/>
                  </a:lnTo>
                  <a:lnTo>
                    <a:pt x="1744" y="872"/>
                  </a:lnTo>
                  <a:lnTo>
                    <a:pt x="1744" y="872"/>
                  </a:lnTo>
                  <a:lnTo>
                    <a:pt x="1744" y="828"/>
                  </a:lnTo>
                  <a:lnTo>
                    <a:pt x="1740" y="782"/>
                  </a:lnTo>
                  <a:lnTo>
                    <a:pt x="1734" y="740"/>
                  </a:lnTo>
                  <a:lnTo>
                    <a:pt x="1726" y="696"/>
                  </a:lnTo>
                  <a:lnTo>
                    <a:pt x="1716" y="654"/>
                  </a:lnTo>
                  <a:lnTo>
                    <a:pt x="1706" y="612"/>
                  </a:lnTo>
                  <a:lnTo>
                    <a:pt x="1692" y="572"/>
                  </a:lnTo>
                  <a:lnTo>
                    <a:pt x="1676" y="532"/>
                  </a:lnTo>
                  <a:lnTo>
                    <a:pt x="1658" y="494"/>
                  </a:lnTo>
                  <a:lnTo>
                    <a:pt x="1640" y="456"/>
                  </a:lnTo>
                  <a:lnTo>
                    <a:pt x="1618" y="420"/>
                  </a:lnTo>
                  <a:lnTo>
                    <a:pt x="1596" y="384"/>
                  </a:lnTo>
                  <a:lnTo>
                    <a:pt x="1572" y="350"/>
                  </a:lnTo>
                  <a:lnTo>
                    <a:pt x="1546" y="318"/>
                  </a:lnTo>
                  <a:lnTo>
                    <a:pt x="1518" y="286"/>
                  </a:lnTo>
                  <a:lnTo>
                    <a:pt x="1488" y="256"/>
                  </a:lnTo>
                  <a:lnTo>
                    <a:pt x="1458" y="226"/>
                  </a:lnTo>
                  <a:lnTo>
                    <a:pt x="1426" y="198"/>
                  </a:lnTo>
                  <a:lnTo>
                    <a:pt x="1394" y="172"/>
                  </a:lnTo>
                  <a:lnTo>
                    <a:pt x="1360" y="148"/>
                  </a:lnTo>
                  <a:lnTo>
                    <a:pt x="1324" y="126"/>
                  </a:lnTo>
                  <a:lnTo>
                    <a:pt x="1288" y="104"/>
                  </a:lnTo>
                  <a:lnTo>
                    <a:pt x="1250" y="86"/>
                  </a:lnTo>
                  <a:lnTo>
                    <a:pt x="1212" y="68"/>
                  </a:lnTo>
                  <a:lnTo>
                    <a:pt x="1172" y="52"/>
                  </a:lnTo>
                  <a:lnTo>
                    <a:pt x="1132" y="38"/>
                  </a:lnTo>
                  <a:lnTo>
                    <a:pt x="1090" y="28"/>
                  </a:lnTo>
                  <a:lnTo>
                    <a:pt x="1048" y="18"/>
                  </a:lnTo>
                  <a:lnTo>
                    <a:pt x="1004" y="10"/>
                  </a:lnTo>
                  <a:lnTo>
                    <a:pt x="962" y="4"/>
                  </a:lnTo>
                  <a:lnTo>
                    <a:pt x="916" y="0"/>
                  </a:lnTo>
                  <a:lnTo>
                    <a:pt x="872" y="0"/>
                  </a:lnTo>
                  <a:lnTo>
                    <a:pt x="872" y="0"/>
                  </a:lnTo>
                  <a:close/>
                  <a:moveTo>
                    <a:pt x="872" y="1560"/>
                  </a:moveTo>
                  <a:lnTo>
                    <a:pt x="872" y="1560"/>
                  </a:lnTo>
                  <a:lnTo>
                    <a:pt x="836" y="1560"/>
                  </a:lnTo>
                  <a:lnTo>
                    <a:pt x="802" y="1558"/>
                  </a:lnTo>
                  <a:lnTo>
                    <a:pt x="768" y="1552"/>
                  </a:lnTo>
                  <a:lnTo>
                    <a:pt x="734" y="1546"/>
                  </a:lnTo>
                  <a:lnTo>
                    <a:pt x="700" y="1540"/>
                  </a:lnTo>
                  <a:lnTo>
                    <a:pt x="668" y="1530"/>
                  </a:lnTo>
                  <a:lnTo>
                    <a:pt x="636" y="1520"/>
                  </a:lnTo>
                  <a:lnTo>
                    <a:pt x="604" y="1506"/>
                  </a:lnTo>
                  <a:lnTo>
                    <a:pt x="574" y="1492"/>
                  </a:lnTo>
                  <a:lnTo>
                    <a:pt x="544" y="1478"/>
                  </a:lnTo>
                  <a:lnTo>
                    <a:pt x="516" y="1462"/>
                  </a:lnTo>
                  <a:lnTo>
                    <a:pt x="488" y="1444"/>
                  </a:lnTo>
                  <a:lnTo>
                    <a:pt x="460" y="1424"/>
                  </a:lnTo>
                  <a:lnTo>
                    <a:pt x="434" y="1404"/>
                  </a:lnTo>
                  <a:lnTo>
                    <a:pt x="410" y="1382"/>
                  </a:lnTo>
                  <a:lnTo>
                    <a:pt x="386" y="1358"/>
                  </a:lnTo>
                  <a:lnTo>
                    <a:pt x="362" y="1334"/>
                  </a:lnTo>
                  <a:lnTo>
                    <a:pt x="340" y="1310"/>
                  </a:lnTo>
                  <a:lnTo>
                    <a:pt x="320" y="1284"/>
                  </a:lnTo>
                  <a:lnTo>
                    <a:pt x="300" y="1256"/>
                  </a:lnTo>
                  <a:lnTo>
                    <a:pt x="282" y="1228"/>
                  </a:lnTo>
                  <a:lnTo>
                    <a:pt x="266" y="1200"/>
                  </a:lnTo>
                  <a:lnTo>
                    <a:pt x="252" y="1170"/>
                  </a:lnTo>
                  <a:lnTo>
                    <a:pt x="238" y="1140"/>
                  </a:lnTo>
                  <a:lnTo>
                    <a:pt x="224" y="1108"/>
                  </a:lnTo>
                  <a:lnTo>
                    <a:pt x="214" y="1076"/>
                  </a:lnTo>
                  <a:lnTo>
                    <a:pt x="204" y="1044"/>
                  </a:lnTo>
                  <a:lnTo>
                    <a:pt x="198" y="1010"/>
                  </a:lnTo>
                  <a:lnTo>
                    <a:pt x="192" y="976"/>
                  </a:lnTo>
                  <a:lnTo>
                    <a:pt x="186" y="942"/>
                  </a:lnTo>
                  <a:lnTo>
                    <a:pt x="184" y="908"/>
                  </a:lnTo>
                  <a:lnTo>
                    <a:pt x="184" y="872"/>
                  </a:lnTo>
                  <a:lnTo>
                    <a:pt x="184" y="872"/>
                  </a:lnTo>
                  <a:lnTo>
                    <a:pt x="184" y="836"/>
                  </a:lnTo>
                  <a:lnTo>
                    <a:pt x="186" y="802"/>
                  </a:lnTo>
                  <a:lnTo>
                    <a:pt x="192" y="768"/>
                  </a:lnTo>
                  <a:lnTo>
                    <a:pt x="198" y="734"/>
                  </a:lnTo>
                  <a:lnTo>
                    <a:pt x="204" y="700"/>
                  </a:lnTo>
                  <a:lnTo>
                    <a:pt x="214" y="668"/>
                  </a:lnTo>
                  <a:lnTo>
                    <a:pt x="224" y="636"/>
                  </a:lnTo>
                  <a:lnTo>
                    <a:pt x="238" y="604"/>
                  </a:lnTo>
                  <a:lnTo>
                    <a:pt x="252" y="574"/>
                  </a:lnTo>
                  <a:lnTo>
                    <a:pt x="266" y="544"/>
                  </a:lnTo>
                  <a:lnTo>
                    <a:pt x="282" y="516"/>
                  </a:lnTo>
                  <a:lnTo>
                    <a:pt x="300" y="488"/>
                  </a:lnTo>
                  <a:lnTo>
                    <a:pt x="320" y="460"/>
                  </a:lnTo>
                  <a:lnTo>
                    <a:pt x="340" y="434"/>
                  </a:lnTo>
                  <a:lnTo>
                    <a:pt x="362" y="410"/>
                  </a:lnTo>
                  <a:lnTo>
                    <a:pt x="386" y="386"/>
                  </a:lnTo>
                  <a:lnTo>
                    <a:pt x="410" y="362"/>
                  </a:lnTo>
                  <a:lnTo>
                    <a:pt x="434" y="340"/>
                  </a:lnTo>
                  <a:lnTo>
                    <a:pt x="460" y="320"/>
                  </a:lnTo>
                  <a:lnTo>
                    <a:pt x="488" y="300"/>
                  </a:lnTo>
                  <a:lnTo>
                    <a:pt x="516" y="282"/>
                  </a:lnTo>
                  <a:lnTo>
                    <a:pt x="544" y="266"/>
                  </a:lnTo>
                  <a:lnTo>
                    <a:pt x="574" y="252"/>
                  </a:lnTo>
                  <a:lnTo>
                    <a:pt x="604" y="238"/>
                  </a:lnTo>
                  <a:lnTo>
                    <a:pt x="636" y="224"/>
                  </a:lnTo>
                  <a:lnTo>
                    <a:pt x="668" y="214"/>
                  </a:lnTo>
                  <a:lnTo>
                    <a:pt x="700" y="204"/>
                  </a:lnTo>
                  <a:lnTo>
                    <a:pt x="734" y="198"/>
                  </a:lnTo>
                  <a:lnTo>
                    <a:pt x="768" y="192"/>
                  </a:lnTo>
                  <a:lnTo>
                    <a:pt x="802" y="186"/>
                  </a:lnTo>
                  <a:lnTo>
                    <a:pt x="836" y="184"/>
                  </a:lnTo>
                  <a:lnTo>
                    <a:pt x="872" y="184"/>
                  </a:lnTo>
                  <a:lnTo>
                    <a:pt x="872" y="184"/>
                  </a:lnTo>
                  <a:lnTo>
                    <a:pt x="908" y="184"/>
                  </a:lnTo>
                  <a:lnTo>
                    <a:pt x="942" y="186"/>
                  </a:lnTo>
                  <a:lnTo>
                    <a:pt x="976" y="192"/>
                  </a:lnTo>
                  <a:lnTo>
                    <a:pt x="1010" y="198"/>
                  </a:lnTo>
                  <a:lnTo>
                    <a:pt x="1044" y="204"/>
                  </a:lnTo>
                  <a:lnTo>
                    <a:pt x="1076" y="214"/>
                  </a:lnTo>
                  <a:lnTo>
                    <a:pt x="1108" y="224"/>
                  </a:lnTo>
                  <a:lnTo>
                    <a:pt x="1140" y="238"/>
                  </a:lnTo>
                  <a:lnTo>
                    <a:pt x="1170" y="252"/>
                  </a:lnTo>
                  <a:lnTo>
                    <a:pt x="1200" y="266"/>
                  </a:lnTo>
                  <a:lnTo>
                    <a:pt x="1228" y="282"/>
                  </a:lnTo>
                  <a:lnTo>
                    <a:pt x="1256" y="300"/>
                  </a:lnTo>
                  <a:lnTo>
                    <a:pt x="1284" y="320"/>
                  </a:lnTo>
                  <a:lnTo>
                    <a:pt x="1310" y="340"/>
                  </a:lnTo>
                  <a:lnTo>
                    <a:pt x="1334" y="362"/>
                  </a:lnTo>
                  <a:lnTo>
                    <a:pt x="1358" y="386"/>
                  </a:lnTo>
                  <a:lnTo>
                    <a:pt x="1382" y="410"/>
                  </a:lnTo>
                  <a:lnTo>
                    <a:pt x="1404" y="434"/>
                  </a:lnTo>
                  <a:lnTo>
                    <a:pt x="1424" y="460"/>
                  </a:lnTo>
                  <a:lnTo>
                    <a:pt x="1444" y="488"/>
                  </a:lnTo>
                  <a:lnTo>
                    <a:pt x="1462" y="516"/>
                  </a:lnTo>
                  <a:lnTo>
                    <a:pt x="1478" y="544"/>
                  </a:lnTo>
                  <a:lnTo>
                    <a:pt x="1492" y="574"/>
                  </a:lnTo>
                  <a:lnTo>
                    <a:pt x="1506" y="604"/>
                  </a:lnTo>
                  <a:lnTo>
                    <a:pt x="1520" y="636"/>
                  </a:lnTo>
                  <a:lnTo>
                    <a:pt x="1530" y="668"/>
                  </a:lnTo>
                  <a:lnTo>
                    <a:pt x="1540" y="700"/>
                  </a:lnTo>
                  <a:lnTo>
                    <a:pt x="1546" y="734"/>
                  </a:lnTo>
                  <a:lnTo>
                    <a:pt x="1552" y="768"/>
                  </a:lnTo>
                  <a:lnTo>
                    <a:pt x="1558" y="802"/>
                  </a:lnTo>
                  <a:lnTo>
                    <a:pt x="1560" y="836"/>
                  </a:lnTo>
                  <a:lnTo>
                    <a:pt x="1560" y="872"/>
                  </a:lnTo>
                  <a:lnTo>
                    <a:pt x="1560" y="872"/>
                  </a:lnTo>
                  <a:lnTo>
                    <a:pt x="1560" y="908"/>
                  </a:lnTo>
                  <a:lnTo>
                    <a:pt x="1558" y="942"/>
                  </a:lnTo>
                  <a:lnTo>
                    <a:pt x="1552" y="976"/>
                  </a:lnTo>
                  <a:lnTo>
                    <a:pt x="1546" y="1010"/>
                  </a:lnTo>
                  <a:lnTo>
                    <a:pt x="1540" y="1044"/>
                  </a:lnTo>
                  <a:lnTo>
                    <a:pt x="1530" y="1076"/>
                  </a:lnTo>
                  <a:lnTo>
                    <a:pt x="1520" y="1108"/>
                  </a:lnTo>
                  <a:lnTo>
                    <a:pt x="1506" y="1140"/>
                  </a:lnTo>
                  <a:lnTo>
                    <a:pt x="1492" y="1170"/>
                  </a:lnTo>
                  <a:lnTo>
                    <a:pt x="1478" y="1200"/>
                  </a:lnTo>
                  <a:lnTo>
                    <a:pt x="1462" y="1228"/>
                  </a:lnTo>
                  <a:lnTo>
                    <a:pt x="1444" y="1256"/>
                  </a:lnTo>
                  <a:lnTo>
                    <a:pt x="1424" y="1284"/>
                  </a:lnTo>
                  <a:lnTo>
                    <a:pt x="1404" y="1310"/>
                  </a:lnTo>
                  <a:lnTo>
                    <a:pt x="1382" y="1334"/>
                  </a:lnTo>
                  <a:lnTo>
                    <a:pt x="1358" y="1358"/>
                  </a:lnTo>
                  <a:lnTo>
                    <a:pt x="1334" y="1382"/>
                  </a:lnTo>
                  <a:lnTo>
                    <a:pt x="1310" y="1404"/>
                  </a:lnTo>
                  <a:lnTo>
                    <a:pt x="1284" y="1424"/>
                  </a:lnTo>
                  <a:lnTo>
                    <a:pt x="1256" y="1444"/>
                  </a:lnTo>
                  <a:lnTo>
                    <a:pt x="1228" y="1462"/>
                  </a:lnTo>
                  <a:lnTo>
                    <a:pt x="1200" y="1478"/>
                  </a:lnTo>
                  <a:lnTo>
                    <a:pt x="1170" y="1492"/>
                  </a:lnTo>
                  <a:lnTo>
                    <a:pt x="1140" y="1506"/>
                  </a:lnTo>
                  <a:lnTo>
                    <a:pt x="1108" y="1520"/>
                  </a:lnTo>
                  <a:lnTo>
                    <a:pt x="1076" y="1530"/>
                  </a:lnTo>
                  <a:lnTo>
                    <a:pt x="1044" y="1540"/>
                  </a:lnTo>
                  <a:lnTo>
                    <a:pt x="1010" y="1546"/>
                  </a:lnTo>
                  <a:lnTo>
                    <a:pt x="976" y="1552"/>
                  </a:lnTo>
                  <a:lnTo>
                    <a:pt x="942" y="1558"/>
                  </a:lnTo>
                  <a:lnTo>
                    <a:pt x="908" y="1560"/>
                  </a:lnTo>
                  <a:lnTo>
                    <a:pt x="872" y="1560"/>
                  </a:lnTo>
                  <a:lnTo>
                    <a:pt x="872" y="15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4" name="Freeform 15"/>
            <p:cNvSpPr>
              <a:spLocks noEditPoints="1"/>
            </p:cNvSpPr>
            <p:nvPr/>
          </p:nvSpPr>
          <p:spPr bwMode="auto">
            <a:xfrm>
              <a:off x="3378" y="1920"/>
              <a:ext cx="1112" cy="668"/>
            </a:xfrm>
            <a:custGeom>
              <a:avLst/>
              <a:gdLst>
                <a:gd name="T0" fmla="*/ 1108 w 1112"/>
                <a:gd name="T1" fmla="*/ 10 h 668"/>
                <a:gd name="T2" fmla="*/ 1108 w 1112"/>
                <a:gd name="T3" fmla="*/ 10 h 668"/>
                <a:gd name="T4" fmla="*/ 1104 w 1112"/>
                <a:gd name="T5" fmla="*/ 6 h 668"/>
                <a:gd name="T6" fmla="*/ 1098 w 1112"/>
                <a:gd name="T7" fmla="*/ 2 h 668"/>
                <a:gd name="T8" fmla="*/ 1092 w 1112"/>
                <a:gd name="T9" fmla="*/ 0 h 668"/>
                <a:gd name="T10" fmla="*/ 1086 w 1112"/>
                <a:gd name="T11" fmla="*/ 2 h 668"/>
                <a:gd name="T12" fmla="*/ 466 w 1112"/>
                <a:gd name="T13" fmla="*/ 170 h 668"/>
                <a:gd name="T14" fmla="*/ 466 w 1112"/>
                <a:gd name="T15" fmla="*/ 170 h 668"/>
                <a:gd name="T16" fmla="*/ 462 w 1112"/>
                <a:gd name="T17" fmla="*/ 172 h 668"/>
                <a:gd name="T18" fmla="*/ 458 w 1112"/>
                <a:gd name="T19" fmla="*/ 176 h 668"/>
                <a:gd name="T20" fmla="*/ 6 w 1112"/>
                <a:gd name="T21" fmla="*/ 634 h 668"/>
                <a:gd name="T22" fmla="*/ 6 w 1112"/>
                <a:gd name="T23" fmla="*/ 634 h 668"/>
                <a:gd name="T24" fmla="*/ 2 w 1112"/>
                <a:gd name="T25" fmla="*/ 638 h 668"/>
                <a:gd name="T26" fmla="*/ 0 w 1112"/>
                <a:gd name="T27" fmla="*/ 644 h 668"/>
                <a:gd name="T28" fmla="*/ 2 w 1112"/>
                <a:gd name="T29" fmla="*/ 652 h 668"/>
                <a:gd name="T30" fmla="*/ 4 w 1112"/>
                <a:gd name="T31" fmla="*/ 658 h 668"/>
                <a:gd name="T32" fmla="*/ 4 w 1112"/>
                <a:gd name="T33" fmla="*/ 658 h 668"/>
                <a:gd name="T34" fmla="*/ 8 w 1112"/>
                <a:gd name="T35" fmla="*/ 662 h 668"/>
                <a:gd name="T36" fmla="*/ 14 w 1112"/>
                <a:gd name="T37" fmla="*/ 666 h 668"/>
                <a:gd name="T38" fmla="*/ 20 w 1112"/>
                <a:gd name="T39" fmla="*/ 668 h 668"/>
                <a:gd name="T40" fmla="*/ 26 w 1112"/>
                <a:gd name="T41" fmla="*/ 666 h 668"/>
                <a:gd name="T42" fmla="*/ 646 w 1112"/>
                <a:gd name="T43" fmla="*/ 498 h 668"/>
                <a:gd name="T44" fmla="*/ 646 w 1112"/>
                <a:gd name="T45" fmla="*/ 498 h 668"/>
                <a:gd name="T46" fmla="*/ 650 w 1112"/>
                <a:gd name="T47" fmla="*/ 496 h 668"/>
                <a:gd name="T48" fmla="*/ 650 w 1112"/>
                <a:gd name="T49" fmla="*/ 496 h 668"/>
                <a:gd name="T50" fmla="*/ 654 w 1112"/>
                <a:gd name="T51" fmla="*/ 492 h 668"/>
                <a:gd name="T52" fmla="*/ 1106 w 1112"/>
                <a:gd name="T53" fmla="*/ 34 h 668"/>
                <a:gd name="T54" fmla="*/ 1106 w 1112"/>
                <a:gd name="T55" fmla="*/ 34 h 668"/>
                <a:gd name="T56" fmla="*/ 1110 w 1112"/>
                <a:gd name="T57" fmla="*/ 30 h 668"/>
                <a:gd name="T58" fmla="*/ 1112 w 1112"/>
                <a:gd name="T59" fmla="*/ 24 h 668"/>
                <a:gd name="T60" fmla="*/ 1110 w 1112"/>
                <a:gd name="T61" fmla="*/ 16 h 668"/>
                <a:gd name="T62" fmla="*/ 1108 w 1112"/>
                <a:gd name="T63" fmla="*/ 10 h 668"/>
                <a:gd name="T64" fmla="*/ 1108 w 1112"/>
                <a:gd name="T65" fmla="*/ 10 h 668"/>
                <a:gd name="T66" fmla="*/ 174 w 1112"/>
                <a:gd name="T67" fmla="*/ 558 h 668"/>
                <a:gd name="T68" fmla="*/ 476 w 1112"/>
                <a:gd name="T69" fmla="*/ 252 h 668"/>
                <a:gd name="T70" fmla="*/ 588 w 1112"/>
                <a:gd name="T71" fmla="*/ 444 h 668"/>
                <a:gd name="T72" fmla="*/ 174 w 1112"/>
                <a:gd name="T73" fmla="*/ 55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2" h="668">
                  <a:moveTo>
                    <a:pt x="1108" y="10"/>
                  </a:moveTo>
                  <a:lnTo>
                    <a:pt x="1108" y="10"/>
                  </a:lnTo>
                  <a:lnTo>
                    <a:pt x="1104" y="6"/>
                  </a:lnTo>
                  <a:lnTo>
                    <a:pt x="1098" y="2"/>
                  </a:lnTo>
                  <a:lnTo>
                    <a:pt x="1092" y="0"/>
                  </a:lnTo>
                  <a:lnTo>
                    <a:pt x="1086" y="2"/>
                  </a:lnTo>
                  <a:lnTo>
                    <a:pt x="466" y="170"/>
                  </a:lnTo>
                  <a:lnTo>
                    <a:pt x="466" y="170"/>
                  </a:lnTo>
                  <a:lnTo>
                    <a:pt x="462" y="172"/>
                  </a:lnTo>
                  <a:lnTo>
                    <a:pt x="458" y="176"/>
                  </a:lnTo>
                  <a:lnTo>
                    <a:pt x="6" y="634"/>
                  </a:lnTo>
                  <a:lnTo>
                    <a:pt x="6" y="634"/>
                  </a:lnTo>
                  <a:lnTo>
                    <a:pt x="2" y="638"/>
                  </a:lnTo>
                  <a:lnTo>
                    <a:pt x="0" y="644"/>
                  </a:lnTo>
                  <a:lnTo>
                    <a:pt x="2" y="652"/>
                  </a:lnTo>
                  <a:lnTo>
                    <a:pt x="4" y="658"/>
                  </a:lnTo>
                  <a:lnTo>
                    <a:pt x="4" y="658"/>
                  </a:lnTo>
                  <a:lnTo>
                    <a:pt x="8" y="662"/>
                  </a:lnTo>
                  <a:lnTo>
                    <a:pt x="14" y="666"/>
                  </a:lnTo>
                  <a:lnTo>
                    <a:pt x="20" y="668"/>
                  </a:lnTo>
                  <a:lnTo>
                    <a:pt x="26" y="666"/>
                  </a:lnTo>
                  <a:lnTo>
                    <a:pt x="646" y="498"/>
                  </a:lnTo>
                  <a:lnTo>
                    <a:pt x="646" y="498"/>
                  </a:lnTo>
                  <a:lnTo>
                    <a:pt x="650" y="496"/>
                  </a:lnTo>
                  <a:lnTo>
                    <a:pt x="650" y="496"/>
                  </a:lnTo>
                  <a:lnTo>
                    <a:pt x="654" y="492"/>
                  </a:lnTo>
                  <a:lnTo>
                    <a:pt x="1106" y="34"/>
                  </a:lnTo>
                  <a:lnTo>
                    <a:pt x="1106" y="34"/>
                  </a:lnTo>
                  <a:lnTo>
                    <a:pt x="1110" y="30"/>
                  </a:lnTo>
                  <a:lnTo>
                    <a:pt x="1112" y="24"/>
                  </a:lnTo>
                  <a:lnTo>
                    <a:pt x="1110" y="16"/>
                  </a:lnTo>
                  <a:lnTo>
                    <a:pt x="1108" y="10"/>
                  </a:lnTo>
                  <a:lnTo>
                    <a:pt x="1108" y="10"/>
                  </a:lnTo>
                  <a:close/>
                  <a:moveTo>
                    <a:pt x="174" y="558"/>
                  </a:moveTo>
                  <a:lnTo>
                    <a:pt x="476" y="252"/>
                  </a:lnTo>
                  <a:lnTo>
                    <a:pt x="588" y="444"/>
                  </a:lnTo>
                  <a:lnTo>
                    <a:pt x="174" y="5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25" name="Group 4"/>
          <p:cNvGrpSpPr>
            <a:grpSpLocks noChangeAspect="1"/>
          </p:cNvGrpSpPr>
          <p:nvPr/>
        </p:nvGrpSpPr>
        <p:grpSpPr bwMode="auto">
          <a:xfrm>
            <a:off x="2418378" y="2301374"/>
            <a:ext cx="783679" cy="806782"/>
            <a:chOff x="3181" y="1476"/>
            <a:chExt cx="1696" cy="1746"/>
          </a:xfrm>
          <a:solidFill>
            <a:srgbClr val="00A6EA"/>
          </a:solidFill>
        </p:grpSpPr>
        <p:sp>
          <p:nvSpPr>
            <p:cNvPr id="26" name="Freeform 5"/>
            <p:cNvSpPr>
              <a:spLocks/>
            </p:cNvSpPr>
            <p:nvPr/>
          </p:nvSpPr>
          <p:spPr bwMode="auto">
            <a:xfrm>
              <a:off x="333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7" name="Freeform 6"/>
            <p:cNvSpPr>
              <a:spLocks/>
            </p:cNvSpPr>
            <p:nvPr/>
          </p:nvSpPr>
          <p:spPr bwMode="auto">
            <a:xfrm>
              <a:off x="3181" y="1840"/>
              <a:ext cx="770" cy="1382"/>
            </a:xfrm>
            <a:custGeom>
              <a:avLst/>
              <a:gdLst>
                <a:gd name="T0" fmla="*/ 756 w 770"/>
                <a:gd name="T1" fmla="*/ 298 h 1382"/>
                <a:gd name="T2" fmla="*/ 720 w 770"/>
                <a:gd name="T3" fmla="*/ 264 h 1382"/>
                <a:gd name="T4" fmla="*/ 668 w 770"/>
                <a:gd name="T5" fmla="*/ 256 h 1382"/>
                <a:gd name="T6" fmla="*/ 622 w 770"/>
                <a:gd name="T7" fmla="*/ 270 h 1382"/>
                <a:gd name="T8" fmla="*/ 528 w 770"/>
                <a:gd name="T9" fmla="*/ 290 h 1382"/>
                <a:gd name="T10" fmla="*/ 454 w 770"/>
                <a:gd name="T11" fmla="*/ 284 h 1382"/>
                <a:gd name="T12" fmla="*/ 416 w 770"/>
                <a:gd name="T13" fmla="*/ 268 h 1382"/>
                <a:gd name="T14" fmla="*/ 396 w 770"/>
                <a:gd name="T15" fmla="*/ 250 h 1382"/>
                <a:gd name="T16" fmla="*/ 360 w 770"/>
                <a:gd name="T17" fmla="*/ 186 h 1382"/>
                <a:gd name="T18" fmla="*/ 364 w 770"/>
                <a:gd name="T19" fmla="*/ 136 h 1382"/>
                <a:gd name="T20" fmla="*/ 340 w 770"/>
                <a:gd name="T21" fmla="*/ 64 h 1382"/>
                <a:gd name="T22" fmla="*/ 294 w 770"/>
                <a:gd name="T23" fmla="*/ 20 h 1382"/>
                <a:gd name="T24" fmla="*/ 268 w 770"/>
                <a:gd name="T25" fmla="*/ 8 h 1382"/>
                <a:gd name="T26" fmla="*/ 224 w 770"/>
                <a:gd name="T27" fmla="*/ 0 h 1382"/>
                <a:gd name="T28" fmla="*/ 182 w 770"/>
                <a:gd name="T29" fmla="*/ 4 h 1382"/>
                <a:gd name="T30" fmla="*/ 144 w 770"/>
                <a:gd name="T31" fmla="*/ 20 h 1382"/>
                <a:gd name="T32" fmla="*/ 110 w 770"/>
                <a:gd name="T33" fmla="*/ 46 h 1382"/>
                <a:gd name="T34" fmla="*/ 86 w 770"/>
                <a:gd name="T35" fmla="*/ 84 h 1382"/>
                <a:gd name="T36" fmla="*/ 68 w 770"/>
                <a:gd name="T37" fmla="*/ 126 h 1382"/>
                <a:gd name="T38" fmla="*/ 26 w 770"/>
                <a:gd name="T39" fmla="*/ 298 h 1382"/>
                <a:gd name="T40" fmla="*/ 8 w 770"/>
                <a:gd name="T41" fmla="*/ 436 h 1382"/>
                <a:gd name="T42" fmla="*/ 0 w 770"/>
                <a:gd name="T43" fmla="*/ 610 h 1382"/>
                <a:gd name="T44" fmla="*/ 4 w 770"/>
                <a:gd name="T45" fmla="*/ 640 h 1382"/>
                <a:gd name="T46" fmla="*/ 18 w 770"/>
                <a:gd name="T47" fmla="*/ 680 h 1382"/>
                <a:gd name="T48" fmla="*/ 44 w 770"/>
                <a:gd name="T49" fmla="*/ 714 h 1382"/>
                <a:gd name="T50" fmla="*/ 70 w 770"/>
                <a:gd name="T51" fmla="*/ 1314 h 1382"/>
                <a:gd name="T52" fmla="*/ 92 w 770"/>
                <a:gd name="T53" fmla="*/ 1354 h 1382"/>
                <a:gd name="T54" fmla="*/ 134 w 770"/>
                <a:gd name="T55" fmla="*/ 1378 h 1382"/>
                <a:gd name="T56" fmla="*/ 168 w 770"/>
                <a:gd name="T57" fmla="*/ 1380 h 1382"/>
                <a:gd name="T58" fmla="*/ 214 w 770"/>
                <a:gd name="T59" fmla="*/ 1360 h 1382"/>
                <a:gd name="T60" fmla="*/ 240 w 770"/>
                <a:gd name="T61" fmla="*/ 1316 h 1382"/>
                <a:gd name="T62" fmla="*/ 284 w 770"/>
                <a:gd name="T63" fmla="*/ 668 h 1382"/>
                <a:gd name="T64" fmla="*/ 294 w 770"/>
                <a:gd name="T65" fmla="*/ 626 h 1382"/>
                <a:gd name="T66" fmla="*/ 296 w 770"/>
                <a:gd name="T67" fmla="*/ 552 h 1382"/>
                <a:gd name="T68" fmla="*/ 306 w 770"/>
                <a:gd name="T69" fmla="*/ 406 h 1382"/>
                <a:gd name="T70" fmla="*/ 314 w 770"/>
                <a:gd name="T71" fmla="*/ 412 h 1382"/>
                <a:gd name="T72" fmla="*/ 378 w 770"/>
                <a:gd name="T73" fmla="*/ 446 h 1382"/>
                <a:gd name="T74" fmla="*/ 450 w 770"/>
                <a:gd name="T75" fmla="*/ 464 h 1382"/>
                <a:gd name="T76" fmla="*/ 504 w 770"/>
                <a:gd name="T77" fmla="*/ 468 h 1382"/>
                <a:gd name="T78" fmla="*/ 602 w 770"/>
                <a:gd name="T79" fmla="*/ 458 h 1382"/>
                <a:gd name="T80" fmla="*/ 712 w 770"/>
                <a:gd name="T81" fmla="*/ 426 h 1382"/>
                <a:gd name="T82" fmla="*/ 752 w 770"/>
                <a:gd name="T83" fmla="*/ 396 h 1382"/>
                <a:gd name="T84" fmla="*/ 770 w 770"/>
                <a:gd name="T85" fmla="*/ 348 h 1382"/>
                <a:gd name="T86" fmla="*/ 764 w 770"/>
                <a:gd name="T87" fmla="*/ 31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0" h="1382">
                  <a:moveTo>
                    <a:pt x="764" y="314"/>
                  </a:moveTo>
                  <a:lnTo>
                    <a:pt x="764" y="314"/>
                  </a:lnTo>
                  <a:lnTo>
                    <a:pt x="756" y="298"/>
                  </a:lnTo>
                  <a:lnTo>
                    <a:pt x="746" y="284"/>
                  </a:lnTo>
                  <a:lnTo>
                    <a:pt x="734" y="272"/>
                  </a:lnTo>
                  <a:lnTo>
                    <a:pt x="720" y="264"/>
                  </a:lnTo>
                  <a:lnTo>
                    <a:pt x="704" y="258"/>
                  </a:lnTo>
                  <a:lnTo>
                    <a:pt x="686" y="256"/>
                  </a:lnTo>
                  <a:lnTo>
                    <a:pt x="668" y="256"/>
                  </a:lnTo>
                  <a:lnTo>
                    <a:pt x="652" y="260"/>
                  </a:lnTo>
                  <a:lnTo>
                    <a:pt x="652" y="260"/>
                  </a:lnTo>
                  <a:lnTo>
                    <a:pt x="622" y="270"/>
                  </a:lnTo>
                  <a:lnTo>
                    <a:pt x="592" y="278"/>
                  </a:lnTo>
                  <a:lnTo>
                    <a:pt x="560" y="286"/>
                  </a:lnTo>
                  <a:lnTo>
                    <a:pt x="528" y="290"/>
                  </a:lnTo>
                  <a:lnTo>
                    <a:pt x="498" y="290"/>
                  </a:lnTo>
                  <a:lnTo>
                    <a:pt x="468" y="288"/>
                  </a:lnTo>
                  <a:lnTo>
                    <a:pt x="454" y="284"/>
                  </a:lnTo>
                  <a:lnTo>
                    <a:pt x="440" y="280"/>
                  </a:lnTo>
                  <a:lnTo>
                    <a:pt x="428" y="274"/>
                  </a:lnTo>
                  <a:lnTo>
                    <a:pt x="416" y="268"/>
                  </a:lnTo>
                  <a:lnTo>
                    <a:pt x="416" y="268"/>
                  </a:lnTo>
                  <a:lnTo>
                    <a:pt x="406" y="260"/>
                  </a:lnTo>
                  <a:lnTo>
                    <a:pt x="396" y="250"/>
                  </a:lnTo>
                  <a:lnTo>
                    <a:pt x="380" y="230"/>
                  </a:lnTo>
                  <a:lnTo>
                    <a:pt x="368" y="210"/>
                  </a:lnTo>
                  <a:lnTo>
                    <a:pt x="360" y="186"/>
                  </a:lnTo>
                  <a:lnTo>
                    <a:pt x="360" y="186"/>
                  </a:lnTo>
                  <a:lnTo>
                    <a:pt x="364" y="160"/>
                  </a:lnTo>
                  <a:lnTo>
                    <a:pt x="364" y="136"/>
                  </a:lnTo>
                  <a:lnTo>
                    <a:pt x="360" y="110"/>
                  </a:lnTo>
                  <a:lnTo>
                    <a:pt x="352" y="86"/>
                  </a:lnTo>
                  <a:lnTo>
                    <a:pt x="340" y="64"/>
                  </a:lnTo>
                  <a:lnTo>
                    <a:pt x="324" y="44"/>
                  </a:lnTo>
                  <a:lnTo>
                    <a:pt x="304" y="28"/>
                  </a:lnTo>
                  <a:lnTo>
                    <a:pt x="294" y="20"/>
                  </a:lnTo>
                  <a:lnTo>
                    <a:pt x="282" y="14"/>
                  </a:lnTo>
                  <a:lnTo>
                    <a:pt x="282" y="14"/>
                  </a:lnTo>
                  <a:lnTo>
                    <a:pt x="268" y="8"/>
                  </a:lnTo>
                  <a:lnTo>
                    <a:pt x="254" y="4"/>
                  </a:lnTo>
                  <a:lnTo>
                    <a:pt x="238" y="0"/>
                  </a:lnTo>
                  <a:lnTo>
                    <a:pt x="224" y="0"/>
                  </a:lnTo>
                  <a:lnTo>
                    <a:pt x="210" y="0"/>
                  </a:lnTo>
                  <a:lnTo>
                    <a:pt x="196" y="2"/>
                  </a:lnTo>
                  <a:lnTo>
                    <a:pt x="182" y="4"/>
                  </a:lnTo>
                  <a:lnTo>
                    <a:pt x="168" y="8"/>
                  </a:lnTo>
                  <a:lnTo>
                    <a:pt x="156" y="14"/>
                  </a:lnTo>
                  <a:lnTo>
                    <a:pt x="144" y="20"/>
                  </a:lnTo>
                  <a:lnTo>
                    <a:pt x="132" y="28"/>
                  </a:lnTo>
                  <a:lnTo>
                    <a:pt x="120" y="36"/>
                  </a:lnTo>
                  <a:lnTo>
                    <a:pt x="110" y="46"/>
                  </a:lnTo>
                  <a:lnTo>
                    <a:pt x="100" y="58"/>
                  </a:lnTo>
                  <a:lnTo>
                    <a:pt x="92" y="70"/>
                  </a:lnTo>
                  <a:lnTo>
                    <a:pt x="86" y="84"/>
                  </a:lnTo>
                  <a:lnTo>
                    <a:pt x="86" y="84"/>
                  </a:lnTo>
                  <a:lnTo>
                    <a:pt x="78" y="98"/>
                  </a:lnTo>
                  <a:lnTo>
                    <a:pt x="68" y="126"/>
                  </a:lnTo>
                  <a:lnTo>
                    <a:pt x="54" y="168"/>
                  </a:lnTo>
                  <a:lnTo>
                    <a:pt x="40" y="226"/>
                  </a:lnTo>
                  <a:lnTo>
                    <a:pt x="26" y="298"/>
                  </a:lnTo>
                  <a:lnTo>
                    <a:pt x="18" y="342"/>
                  </a:lnTo>
                  <a:lnTo>
                    <a:pt x="12" y="388"/>
                  </a:lnTo>
                  <a:lnTo>
                    <a:pt x="8" y="436"/>
                  </a:lnTo>
                  <a:lnTo>
                    <a:pt x="4" y="490"/>
                  </a:lnTo>
                  <a:lnTo>
                    <a:pt x="2" y="548"/>
                  </a:lnTo>
                  <a:lnTo>
                    <a:pt x="0" y="610"/>
                  </a:lnTo>
                  <a:lnTo>
                    <a:pt x="0" y="610"/>
                  </a:lnTo>
                  <a:lnTo>
                    <a:pt x="2" y="626"/>
                  </a:lnTo>
                  <a:lnTo>
                    <a:pt x="4" y="640"/>
                  </a:lnTo>
                  <a:lnTo>
                    <a:pt x="8" y="654"/>
                  </a:lnTo>
                  <a:lnTo>
                    <a:pt x="12" y="668"/>
                  </a:lnTo>
                  <a:lnTo>
                    <a:pt x="18" y="680"/>
                  </a:lnTo>
                  <a:lnTo>
                    <a:pt x="26" y="692"/>
                  </a:lnTo>
                  <a:lnTo>
                    <a:pt x="34" y="704"/>
                  </a:lnTo>
                  <a:lnTo>
                    <a:pt x="44" y="714"/>
                  </a:lnTo>
                  <a:lnTo>
                    <a:pt x="68" y="1296"/>
                  </a:lnTo>
                  <a:lnTo>
                    <a:pt x="68" y="1296"/>
                  </a:lnTo>
                  <a:lnTo>
                    <a:pt x="70" y="1314"/>
                  </a:lnTo>
                  <a:lnTo>
                    <a:pt x="74" y="1328"/>
                  </a:lnTo>
                  <a:lnTo>
                    <a:pt x="82" y="1342"/>
                  </a:lnTo>
                  <a:lnTo>
                    <a:pt x="92" y="1354"/>
                  </a:lnTo>
                  <a:lnTo>
                    <a:pt x="104" y="1366"/>
                  </a:lnTo>
                  <a:lnTo>
                    <a:pt x="118" y="1374"/>
                  </a:lnTo>
                  <a:lnTo>
                    <a:pt x="134" y="1378"/>
                  </a:lnTo>
                  <a:lnTo>
                    <a:pt x="150" y="1382"/>
                  </a:lnTo>
                  <a:lnTo>
                    <a:pt x="150" y="1382"/>
                  </a:lnTo>
                  <a:lnTo>
                    <a:pt x="168" y="1380"/>
                  </a:lnTo>
                  <a:lnTo>
                    <a:pt x="184" y="1376"/>
                  </a:lnTo>
                  <a:lnTo>
                    <a:pt x="200" y="1370"/>
                  </a:lnTo>
                  <a:lnTo>
                    <a:pt x="214" y="1360"/>
                  </a:lnTo>
                  <a:lnTo>
                    <a:pt x="226" y="1348"/>
                  </a:lnTo>
                  <a:lnTo>
                    <a:pt x="234" y="1332"/>
                  </a:lnTo>
                  <a:lnTo>
                    <a:pt x="240" y="1316"/>
                  </a:lnTo>
                  <a:lnTo>
                    <a:pt x="244" y="1298"/>
                  </a:lnTo>
                  <a:lnTo>
                    <a:pt x="284" y="668"/>
                  </a:lnTo>
                  <a:lnTo>
                    <a:pt x="284" y="668"/>
                  </a:lnTo>
                  <a:lnTo>
                    <a:pt x="288" y="654"/>
                  </a:lnTo>
                  <a:lnTo>
                    <a:pt x="292" y="640"/>
                  </a:lnTo>
                  <a:lnTo>
                    <a:pt x="294" y="626"/>
                  </a:lnTo>
                  <a:lnTo>
                    <a:pt x="296" y="610"/>
                  </a:lnTo>
                  <a:lnTo>
                    <a:pt x="296" y="610"/>
                  </a:lnTo>
                  <a:lnTo>
                    <a:pt x="296" y="552"/>
                  </a:lnTo>
                  <a:lnTo>
                    <a:pt x="298" y="500"/>
                  </a:lnTo>
                  <a:lnTo>
                    <a:pt x="302" y="450"/>
                  </a:lnTo>
                  <a:lnTo>
                    <a:pt x="306" y="406"/>
                  </a:lnTo>
                  <a:lnTo>
                    <a:pt x="306" y="406"/>
                  </a:lnTo>
                  <a:lnTo>
                    <a:pt x="314" y="412"/>
                  </a:lnTo>
                  <a:lnTo>
                    <a:pt x="314" y="412"/>
                  </a:lnTo>
                  <a:lnTo>
                    <a:pt x="334" y="424"/>
                  </a:lnTo>
                  <a:lnTo>
                    <a:pt x="356" y="436"/>
                  </a:lnTo>
                  <a:lnTo>
                    <a:pt x="378" y="446"/>
                  </a:lnTo>
                  <a:lnTo>
                    <a:pt x="402" y="454"/>
                  </a:lnTo>
                  <a:lnTo>
                    <a:pt x="426" y="460"/>
                  </a:lnTo>
                  <a:lnTo>
                    <a:pt x="450" y="464"/>
                  </a:lnTo>
                  <a:lnTo>
                    <a:pt x="476" y="466"/>
                  </a:lnTo>
                  <a:lnTo>
                    <a:pt x="504" y="468"/>
                  </a:lnTo>
                  <a:lnTo>
                    <a:pt x="504" y="468"/>
                  </a:lnTo>
                  <a:lnTo>
                    <a:pt x="528" y="466"/>
                  </a:lnTo>
                  <a:lnTo>
                    <a:pt x="552" y="464"/>
                  </a:lnTo>
                  <a:lnTo>
                    <a:pt x="602" y="458"/>
                  </a:lnTo>
                  <a:lnTo>
                    <a:pt x="656" y="444"/>
                  </a:lnTo>
                  <a:lnTo>
                    <a:pt x="712" y="426"/>
                  </a:lnTo>
                  <a:lnTo>
                    <a:pt x="712" y="426"/>
                  </a:lnTo>
                  <a:lnTo>
                    <a:pt x="728" y="418"/>
                  </a:lnTo>
                  <a:lnTo>
                    <a:pt x="742" y="408"/>
                  </a:lnTo>
                  <a:lnTo>
                    <a:pt x="752" y="396"/>
                  </a:lnTo>
                  <a:lnTo>
                    <a:pt x="762" y="382"/>
                  </a:lnTo>
                  <a:lnTo>
                    <a:pt x="766" y="366"/>
                  </a:lnTo>
                  <a:lnTo>
                    <a:pt x="770" y="348"/>
                  </a:lnTo>
                  <a:lnTo>
                    <a:pt x="768" y="332"/>
                  </a:lnTo>
                  <a:lnTo>
                    <a:pt x="764" y="314"/>
                  </a:lnTo>
                  <a:lnTo>
                    <a:pt x="764"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8" name="Freeform 7"/>
            <p:cNvSpPr>
              <a:spLocks/>
            </p:cNvSpPr>
            <p:nvPr/>
          </p:nvSpPr>
          <p:spPr bwMode="auto">
            <a:xfrm>
              <a:off x="4397" y="1476"/>
              <a:ext cx="326" cy="326"/>
            </a:xfrm>
            <a:custGeom>
              <a:avLst/>
              <a:gdLst>
                <a:gd name="T0" fmla="*/ 162 w 326"/>
                <a:gd name="T1" fmla="*/ 0 h 326"/>
                <a:gd name="T2" fmla="*/ 196 w 326"/>
                <a:gd name="T3" fmla="*/ 2 h 326"/>
                <a:gd name="T4" fmla="*/ 226 w 326"/>
                <a:gd name="T5" fmla="*/ 12 h 326"/>
                <a:gd name="T6" fmla="*/ 254 w 326"/>
                <a:gd name="T7" fmla="*/ 28 h 326"/>
                <a:gd name="T8" fmla="*/ 278 w 326"/>
                <a:gd name="T9" fmla="*/ 48 h 326"/>
                <a:gd name="T10" fmla="*/ 298 w 326"/>
                <a:gd name="T11" fmla="*/ 72 h 326"/>
                <a:gd name="T12" fmla="*/ 314 w 326"/>
                <a:gd name="T13" fmla="*/ 98 h 326"/>
                <a:gd name="T14" fmla="*/ 322 w 326"/>
                <a:gd name="T15" fmla="*/ 130 h 326"/>
                <a:gd name="T16" fmla="*/ 326 w 326"/>
                <a:gd name="T17" fmla="*/ 162 h 326"/>
                <a:gd name="T18" fmla="*/ 326 w 326"/>
                <a:gd name="T19" fmla="*/ 180 h 326"/>
                <a:gd name="T20" fmla="*/ 318 w 326"/>
                <a:gd name="T21" fmla="*/ 212 h 326"/>
                <a:gd name="T22" fmla="*/ 306 w 326"/>
                <a:gd name="T23" fmla="*/ 240 h 326"/>
                <a:gd name="T24" fmla="*/ 288 w 326"/>
                <a:gd name="T25" fmla="*/ 266 h 326"/>
                <a:gd name="T26" fmla="*/ 266 w 326"/>
                <a:gd name="T27" fmla="*/ 288 h 326"/>
                <a:gd name="T28" fmla="*/ 240 w 326"/>
                <a:gd name="T29" fmla="*/ 306 h 326"/>
                <a:gd name="T30" fmla="*/ 212 w 326"/>
                <a:gd name="T31" fmla="*/ 318 h 326"/>
                <a:gd name="T32" fmla="*/ 180 w 326"/>
                <a:gd name="T33" fmla="*/ 324 h 326"/>
                <a:gd name="T34" fmla="*/ 162 w 326"/>
                <a:gd name="T35" fmla="*/ 326 h 326"/>
                <a:gd name="T36" fmla="*/ 130 w 326"/>
                <a:gd name="T37" fmla="*/ 322 h 326"/>
                <a:gd name="T38" fmla="*/ 100 w 326"/>
                <a:gd name="T39" fmla="*/ 312 h 326"/>
                <a:gd name="T40" fmla="*/ 72 w 326"/>
                <a:gd name="T41" fmla="*/ 298 h 326"/>
                <a:gd name="T42" fmla="*/ 48 w 326"/>
                <a:gd name="T43" fmla="*/ 278 h 326"/>
                <a:gd name="T44" fmla="*/ 28 w 326"/>
                <a:gd name="T45" fmla="*/ 254 h 326"/>
                <a:gd name="T46" fmla="*/ 12 w 326"/>
                <a:gd name="T47" fmla="*/ 226 h 326"/>
                <a:gd name="T48" fmla="*/ 2 w 326"/>
                <a:gd name="T49" fmla="*/ 196 h 326"/>
                <a:gd name="T50" fmla="*/ 0 w 326"/>
                <a:gd name="T51" fmla="*/ 162 h 326"/>
                <a:gd name="T52" fmla="*/ 0 w 326"/>
                <a:gd name="T53" fmla="*/ 146 h 326"/>
                <a:gd name="T54" fmla="*/ 6 w 326"/>
                <a:gd name="T55" fmla="*/ 114 h 326"/>
                <a:gd name="T56" fmla="*/ 20 w 326"/>
                <a:gd name="T57" fmla="*/ 84 h 326"/>
                <a:gd name="T58" fmla="*/ 36 w 326"/>
                <a:gd name="T59" fmla="*/ 58 h 326"/>
                <a:gd name="T60" fmla="*/ 58 w 326"/>
                <a:gd name="T61" fmla="*/ 36 h 326"/>
                <a:gd name="T62" fmla="*/ 84 w 326"/>
                <a:gd name="T63" fmla="*/ 18 h 326"/>
                <a:gd name="T64" fmla="*/ 114 w 326"/>
                <a:gd name="T65" fmla="*/ 6 h 326"/>
                <a:gd name="T66" fmla="*/ 146 w 326"/>
                <a:gd name="T67" fmla="*/ 0 h 326"/>
                <a:gd name="T68" fmla="*/ 162 w 326"/>
                <a:gd name="T69"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26">
                  <a:moveTo>
                    <a:pt x="162" y="0"/>
                  </a:moveTo>
                  <a:lnTo>
                    <a:pt x="162" y="0"/>
                  </a:lnTo>
                  <a:lnTo>
                    <a:pt x="180" y="0"/>
                  </a:lnTo>
                  <a:lnTo>
                    <a:pt x="196" y="2"/>
                  </a:lnTo>
                  <a:lnTo>
                    <a:pt x="212" y="6"/>
                  </a:lnTo>
                  <a:lnTo>
                    <a:pt x="226" y="12"/>
                  </a:lnTo>
                  <a:lnTo>
                    <a:pt x="240" y="18"/>
                  </a:lnTo>
                  <a:lnTo>
                    <a:pt x="254" y="28"/>
                  </a:lnTo>
                  <a:lnTo>
                    <a:pt x="266" y="36"/>
                  </a:lnTo>
                  <a:lnTo>
                    <a:pt x="278" y="48"/>
                  </a:lnTo>
                  <a:lnTo>
                    <a:pt x="288" y="58"/>
                  </a:lnTo>
                  <a:lnTo>
                    <a:pt x="298" y="72"/>
                  </a:lnTo>
                  <a:lnTo>
                    <a:pt x="306" y="84"/>
                  </a:lnTo>
                  <a:lnTo>
                    <a:pt x="314" y="98"/>
                  </a:lnTo>
                  <a:lnTo>
                    <a:pt x="318" y="114"/>
                  </a:lnTo>
                  <a:lnTo>
                    <a:pt x="322" y="130"/>
                  </a:lnTo>
                  <a:lnTo>
                    <a:pt x="326" y="146"/>
                  </a:lnTo>
                  <a:lnTo>
                    <a:pt x="326" y="162"/>
                  </a:lnTo>
                  <a:lnTo>
                    <a:pt x="326" y="162"/>
                  </a:lnTo>
                  <a:lnTo>
                    <a:pt x="326" y="180"/>
                  </a:lnTo>
                  <a:lnTo>
                    <a:pt x="322" y="196"/>
                  </a:lnTo>
                  <a:lnTo>
                    <a:pt x="318" y="212"/>
                  </a:lnTo>
                  <a:lnTo>
                    <a:pt x="314" y="226"/>
                  </a:lnTo>
                  <a:lnTo>
                    <a:pt x="306" y="240"/>
                  </a:lnTo>
                  <a:lnTo>
                    <a:pt x="298" y="254"/>
                  </a:lnTo>
                  <a:lnTo>
                    <a:pt x="288" y="266"/>
                  </a:lnTo>
                  <a:lnTo>
                    <a:pt x="278" y="278"/>
                  </a:lnTo>
                  <a:lnTo>
                    <a:pt x="266" y="288"/>
                  </a:lnTo>
                  <a:lnTo>
                    <a:pt x="254" y="298"/>
                  </a:lnTo>
                  <a:lnTo>
                    <a:pt x="240" y="306"/>
                  </a:lnTo>
                  <a:lnTo>
                    <a:pt x="226" y="312"/>
                  </a:lnTo>
                  <a:lnTo>
                    <a:pt x="212" y="318"/>
                  </a:lnTo>
                  <a:lnTo>
                    <a:pt x="196" y="322"/>
                  </a:lnTo>
                  <a:lnTo>
                    <a:pt x="180" y="324"/>
                  </a:lnTo>
                  <a:lnTo>
                    <a:pt x="162" y="326"/>
                  </a:lnTo>
                  <a:lnTo>
                    <a:pt x="162" y="326"/>
                  </a:lnTo>
                  <a:lnTo>
                    <a:pt x="146" y="324"/>
                  </a:lnTo>
                  <a:lnTo>
                    <a:pt x="130" y="322"/>
                  </a:lnTo>
                  <a:lnTo>
                    <a:pt x="114" y="318"/>
                  </a:lnTo>
                  <a:lnTo>
                    <a:pt x="100" y="312"/>
                  </a:lnTo>
                  <a:lnTo>
                    <a:pt x="84" y="306"/>
                  </a:lnTo>
                  <a:lnTo>
                    <a:pt x="72" y="298"/>
                  </a:lnTo>
                  <a:lnTo>
                    <a:pt x="58" y="288"/>
                  </a:lnTo>
                  <a:lnTo>
                    <a:pt x="48" y="278"/>
                  </a:lnTo>
                  <a:lnTo>
                    <a:pt x="36" y="266"/>
                  </a:lnTo>
                  <a:lnTo>
                    <a:pt x="28" y="254"/>
                  </a:lnTo>
                  <a:lnTo>
                    <a:pt x="20" y="240"/>
                  </a:lnTo>
                  <a:lnTo>
                    <a:pt x="12" y="226"/>
                  </a:lnTo>
                  <a:lnTo>
                    <a:pt x="6" y="212"/>
                  </a:lnTo>
                  <a:lnTo>
                    <a:pt x="2" y="196"/>
                  </a:lnTo>
                  <a:lnTo>
                    <a:pt x="0" y="180"/>
                  </a:lnTo>
                  <a:lnTo>
                    <a:pt x="0" y="162"/>
                  </a:lnTo>
                  <a:lnTo>
                    <a:pt x="0" y="162"/>
                  </a:lnTo>
                  <a:lnTo>
                    <a:pt x="0" y="146"/>
                  </a:lnTo>
                  <a:lnTo>
                    <a:pt x="2" y="130"/>
                  </a:lnTo>
                  <a:lnTo>
                    <a:pt x="6" y="114"/>
                  </a:lnTo>
                  <a:lnTo>
                    <a:pt x="12" y="98"/>
                  </a:lnTo>
                  <a:lnTo>
                    <a:pt x="20" y="84"/>
                  </a:lnTo>
                  <a:lnTo>
                    <a:pt x="28" y="72"/>
                  </a:lnTo>
                  <a:lnTo>
                    <a:pt x="36" y="58"/>
                  </a:lnTo>
                  <a:lnTo>
                    <a:pt x="48" y="48"/>
                  </a:lnTo>
                  <a:lnTo>
                    <a:pt x="58" y="36"/>
                  </a:lnTo>
                  <a:lnTo>
                    <a:pt x="72" y="28"/>
                  </a:lnTo>
                  <a:lnTo>
                    <a:pt x="84" y="18"/>
                  </a:lnTo>
                  <a:lnTo>
                    <a:pt x="100" y="12"/>
                  </a:lnTo>
                  <a:lnTo>
                    <a:pt x="114" y="6"/>
                  </a:lnTo>
                  <a:lnTo>
                    <a:pt x="130" y="2"/>
                  </a:lnTo>
                  <a:lnTo>
                    <a:pt x="146" y="0"/>
                  </a:lnTo>
                  <a:lnTo>
                    <a:pt x="162" y="0"/>
                  </a:lnTo>
                  <a:lnTo>
                    <a:pt x="1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29" name="Freeform 8"/>
            <p:cNvSpPr>
              <a:spLocks/>
            </p:cNvSpPr>
            <p:nvPr/>
          </p:nvSpPr>
          <p:spPr bwMode="auto">
            <a:xfrm>
              <a:off x="4109" y="1840"/>
              <a:ext cx="768" cy="1382"/>
            </a:xfrm>
            <a:custGeom>
              <a:avLst/>
              <a:gdLst>
                <a:gd name="T0" fmla="*/ 678 w 768"/>
                <a:gd name="T1" fmla="*/ 70 h 1382"/>
                <a:gd name="T2" fmla="*/ 650 w 768"/>
                <a:gd name="T3" fmla="*/ 36 h 1382"/>
                <a:gd name="T4" fmla="*/ 614 w 768"/>
                <a:gd name="T5" fmla="*/ 14 h 1382"/>
                <a:gd name="T6" fmla="*/ 574 w 768"/>
                <a:gd name="T7" fmla="*/ 2 h 1382"/>
                <a:gd name="T8" fmla="*/ 530 w 768"/>
                <a:gd name="T9" fmla="*/ 0 h 1382"/>
                <a:gd name="T10" fmla="*/ 488 w 768"/>
                <a:gd name="T11" fmla="*/ 14 h 1382"/>
                <a:gd name="T12" fmla="*/ 466 w 768"/>
                <a:gd name="T13" fmla="*/ 28 h 1382"/>
                <a:gd name="T14" fmla="*/ 418 w 768"/>
                <a:gd name="T15" fmla="*/ 86 h 1382"/>
                <a:gd name="T16" fmla="*/ 404 w 768"/>
                <a:gd name="T17" fmla="*/ 160 h 1382"/>
                <a:gd name="T18" fmla="*/ 400 w 768"/>
                <a:gd name="T19" fmla="*/ 210 h 1382"/>
                <a:gd name="T20" fmla="*/ 364 w 768"/>
                <a:gd name="T21" fmla="*/ 260 h 1382"/>
                <a:gd name="T22" fmla="*/ 342 w 768"/>
                <a:gd name="T23" fmla="*/ 274 h 1382"/>
                <a:gd name="T24" fmla="*/ 302 w 768"/>
                <a:gd name="T25" fmla="*/ 288 h 1382"/>
                <a:gd name="T26" fmla="*/ 208 w 768"/>
                <a:gd name="T27" fmla="*/ 286 h 1382"/>
                <a:gd name="T28" fmla="*/ 118 w 768"/>
                <a:gd name="T29" fmla="*/ 260 h 1382"/>
                <a:gd name="T30" fmla="*/ 84 w 768"/>
                <a:gd name="T31" fmla="*/ 256 h 1382"/>
                <a:gd name="T32" fmla="*/ 36 w 768"/>
                <a:gd name="T33" fmla="*/ 272 h 1382"/>
                <a:gd name="T34" fmla="*/ 4 w 768"/>
                <a:gd name="T35" fmla="*/ 314 h 1382"/>
                <a:gd name="T36" fmla="*/ 0 w 768"/>
                <a:gd name="T37" fmla="*/ 348 h 1382"/>
                <a:gd name="T38" fmla="*/ 16 w 768"/>
                <a:gd name="T39" fmla="*/ 396 h 1382"/>
                <a:gd name="T40" fmla="*/ 58 w 768"/>
                <a:gd name="T41" fmla="*/ 426 h 1382"/>
                <a:gd name="T42" fmla="*/ 166 w 768"/>
                <a:gd name="T43" fmla="*/ 458 h 1382"/>
                <a:gd name="T44" fmla="*/ 266 w 768"/>
                <a:gd name="T45" fmla="*/ 468 h 1382"/>
                <a:gd name="T46" fmla="*/ 318 w 768"/>
                <a:gd name="T47" fmla="*/ 464 h 1382"/>
                <a:gd name="T48" fmla="*/ 392 w 768"/>
                <a:gd name="T49" fmla="*/ 446 h 1382"/>
                <a:gd name="T50" fmla="*/ 456 w 768"/>
                <a:gd name="T51" fmla="*/ 412 h 1382"/>
                <a:gd name="T52" fmla="*/ 462 w 768"/>
                <a:gd name="T53" fmla="*/ 406 h 1382"/>
                <a:gd name="T54" fmla="*/ 474 w 768"/>
                <a:gd name="T55" fmla="*/ 552 h 1382"/>
                <a:gd name="T56" fmla="*/ 476 w 768"/>
                <a:gd name="T57" fmla="*/ 626 h 1382"/>
                <a:gd name="T58" fmla="*/ 486 w 768"/>
                <a:gd name="T59" fmla="*/ 668 h 1382"/>
                <a:gd name="T60" fmla="*/ 528 w 768"/>
                <a:gd name="T61" fmla="*/ 1316 h 1382"/>
                <a:gd name="T62" fmla="*/ 556 w 768"/>
                <a:gd name="T63" fmla="*/ 1360 h 1382"/>
                <a:gd name="T64" fmla="*/ 602 w 768"/>
                <a:gd name="T65" fmla="*/ 1380 h 1382"/>
                <a:gd name="T66" fmla="*/ 636 w 768"/>
                <a:gd name="T67" fmla="*/ 1378 h 1382"/>
                <a:gd name="T68" fmla="*/ 678 w 768"/>
                <a:gd name="T69" fmla="*/ 1354 h 1382"/>
                <a:gd name="T70" fmla="*/ 700 w 768"/>
                <a:gd name="T71" fmla="*/ 1314 h 1382"/>
                <a:gd name="T72" fmla="*/ 726 w 768"/>
                <a:gd name="T73" fmla="*/ 714 h 1382"/>
                <a:gd name="T74" fmla="*/ 752 w 768"/>
                <a:gd name="T75" fmla="*/ 680 h 1382"/>
                <a:gd name="T76" fmla="*/ 766 w 768"/>
                <a:gd name="T77" fmla="*/ 640 h 1382"/>
                <a:gd name="T78" fmla="*/ 768 w 768"/>
                <a:gd name="T79" fmla="*/ 610 h 1382"/>
                <a:gd name="T80" fmla="*/ 762 w 768"/>
                <a:gd name="T81" fmla="*/ 436 h 1382"/>
                <a:gd name="T82" fmla="*/ 744 w 768"/>
                <a:gd name="T83" fmla="*/ 298 h 1382"/>
                <a:gd name="T84" fmla="*/ 702 w 768"/>
                <a:gd name="T85" fmla="*/ 126 h 1382"/>
                <a:gd name="T86" fmla="*/ 684 w 768"/>
                <a:gd name="T87" fmla="*/ 8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8" h="1382">
                  <a:moveTo>
                    <a:pt x="684" y="84"/>
                  </a:moveTo>
                  <a:lnTo>
                    <a:pt x="684" y="84"/>
                  </a:lnTo>
                  <a:lnTo>
                    <a:pt x="678" y="70"/>
                  </a:lnTo>
                  <a:lnTo>
                    <a:pt x="668" y="58"/>
                  </a:lnTo>
                  <a:lnTo>
                    <a:pt x="660" y="46"/>
                  </a:lnTo>
                  <a:lnTo>
                    <a:pt x="650" y="36"/>
                  </a:lnTo>
                  <a:lnTo>
                    <a:pt x="638" y="28"/>
                  </a:lnTo>
                  <a:lnTo>
                    <a:pt x="626" y="20"/>
                  </a:lnTo>
                  <a:lnTo>
                    <a:pt x="614" y="14"/>
                  </a:lnTo>
                  <a:lnTo>
                    <a:pt x="600" y="8"/>
                  </a:lnTo>
                  <a:lnTo>
                    <a:pt x="588" y="4"/>
                  </a:lnTo>
                  <a:lnTo>
                    <a:pt x="574" y="2"/>
                  </a:lnTo>
                  <a:lnTo>
                    <a:pt x="560" y="0"/>
                  </a:lnTo>
                  <a:lnTo>
                    <a:pt x="544" y="0"/>
                  </a:lnTo>
                  <a:lnTo>
                    <a:pt x="530" y="0"/>
                  </a:lnTo>
                  <a:lnTo>
                    <a:pt x="516" y="4"/>
                  </a:lnTo>
                  <a:lnTo>
                    <a:pt x="502" y="8"/>
                  </a:lnTo>
                  <a:lnTo>
                    <a:pt x="488" y="14"/>
                  </a:lnTo>
                  <a:lnTo>
                    <a:pt x="488" y="14"/>
                  </a:lnTo>
                  <a:lnTo>
                    <a:pt x="476" y="20"/>
                  </a:lnTo>
                  <a:lnTo>
                    <a:pt x="466" y="28"/>
                  </a:lnTo>
                  <a:lnTo>
                    <a:pt x="446" y="44"/>
                  </a:lnTo>
                  <a:lnTo>
                    <a:pt x="430" y="64"/>
                  </a:lnTo>
                  <a:lnTo>
                    <a:pt x="418" y="86"/>
                  </a:lnTo>
                  <a:lnTo>
                    <a:pt x="408" y="110"/>
                  </a:lnTo>
                  <a:lnTo>
                    <a:pt x="404" y="136"/>
                  </a:lnTo>
                  <a:lnTo>
                    <a:pt x="404" y="160"/>
                  </a:lnTo>
                  <a:lnTo>
                    <a:pt x="410" y="186"/>
                  </a:lnTo>
                  <a:lnTo>
                    <a:pt x="410" y="186"/>
                  </a:lnTo>
                  <a:lnTo>
                    <a:pt x="400" y="210"/>
                  </a:lnTo>
                  <a:lnTo>
                    <a:pt x="388" y="230"/>
                  </a:lnTo>
                  <a:lnTo>
                    <a:pt x="374" y="250"/>
                  </a:lnTo>
                  <a:lnTo>
                    <a:pt x="364" y="260"/>
                  </a:lnTo>
                  <a:lnTo>
                    <a:pt x="354" y="268"/>
                  </a:lnTo>
                  <a:lnTo>
                    <a:pt x="354" y="268"/>
                  </a:lnTo>
                  <a:lnTo>
                    <a:pt x="342" y="274"/>
                  </a:lnTo>
                  <a:lnTo>
                    <a:pt x="330" y="280"/>
                  </a:lnTo>
                  <a:lnTo>
                    <a:pt x="316" y="284"/>
                  </a:lnTo>
                  <a:lnTo>
                    <a:pt x="302" y="288"/>
                  </a:lnTo>
                  <a:lnTo>
                    <a:pt x="272" y="290"/>
                  </a:lnTo>
                  <a:lnTo>
                    <a:pt x="240" y="290"/>
                  </a:lnTo>
                  <a:lnTo>
                    <a:pt x="208" y="286"/>
                  </a:lnTo>
                  <a:lnTo>
                    <a:pt x="178" y="278"/>
                  </a:lnTo>
                  <a:lnTo>
                    <a:pt x="146" y="270"/>
                  </a:lnTo>
                  <a:lnTo>
                    <a:pt x="118" y="260"/>
                  </a:lnTo>
                  <a:lnTo>
                    <a:pt x="118" y="260"/>
                  </a:lnTo>
                  <a:lnTo>
                    <a:pt x="100" y="256"/>
                  </a:lnTo>
                  <a:lnTo>
                    <a:pt x="84" y="256"/>
                  </a:lnTo>
                  <a:lnTo>
                    <a:pt x="66" y="258"/>
                  </a:lnTo>
                  <a:lnTo>
                    <a:pt x="50" y="264"/>
                  </a:lnTo>
                  <a:lnTo>
                    <a:pt x="36" y="272"/>
                  </a:lnTo>
                  <a:lnTo>
                    <a:pt x="22" y="284"/>
                  </a:lnTo>
                  <a:lnTo>
                    <a:pt x="12" y="298"/>
                  </a:lnTo>
                  <a:lnTo>
                    <a:pt x="4" y="314"/>
                  </a:lnTo>
                  <a:lnTo>
                    <a:pt x="4" y="314"/>
                  </a:lnTo>
                  <a:lnTo>
                    <a:pt x="0" y="332"/>
                  </a:lnTo>
                  <a:lnTo>
                    <a:pt x="0" y="348"/>
                  </a:lnTo>
                  <a:lnTo>
                    <a:pt x="2" y="366"/>
                  </a:lnTo>
                  <a:lnTo>
                    <a:pt x="8" y="382"/>
                  </a:lnTo>
                  <a:lnTo>
                    <a:pt x="16" y="396"/>
                  </a:lnTo>
                  <a:lnTo>
                    <a:pt x="28" y="408"/>
                  </a:lnTo>
                  <a:lnTo>
                    <a:pt x="42" y="418"/>
                  </a:lnTo>
                  <a:lnTo>
                    <a:pt x="58" y="426"/>
                  </a:lnTo>
                  <a:lnTo>
                    <a:pt x="58" y="426"/>
                  </a:lnTo>
                  <a:lnTo>
                    <a:pt x="114" y="444"/>
                  </a:lnTo>
                  <a:lnTo>
                    <a:pt x="166" y="458"/>
                  </a:lnTo>
                  <a:lnTo>
                    <a:pt x="218" y="464"/>
                  </a:lnTo>
                  <a:lnTo>
                    <a:pt x="242" y="466"/>
                  </a:lnTo>
                  <a:lnTo>
                    <a:pt x="266" y="468"/>
                  </a:lnTo>
                  <a:lnTo>
                    <a:pt x="266" y="468"/>
                  </a:lnTo>
                  <a:lnTo>
                    <a:pt x="292" y="466"/>
                  </a:lnTo>
                  <a:lnTo>
                    <a:pt x="318" y="464"/>
                  </a:lnTo>
                  <a:lnTo>
                    <a:pt x="344" y="460"/>
                  </a:lnTo>
                  <a:lnTo>
                    <a:pt x="368" y="454"/>
                  </a:lnTo>
                  <a:lnTo>
                    <a:pt x="392" y="446"/>
                  </a:lnTo>
                  <a:lnTo>
                    <a:pt x="414" y="436"/>
                  </a:lnTo>
                  <a:lnTo>
                    <a:pt x="436" y="424"/>
                  </a:lnTo>
                  <a:lnTo>
                    <a:pt x="456" y="412"/>
                  </a:lnTo>
                  <a:lnTo>
                    <a:pt x="456" y="412"/>
                  </a:lnTo>
                  <a:lnTo>
                    <a:pt x="462" y="406"/>
                  </a:lnTo>
                  <a:lnTo>
                    <a:pt x="462" y="406"/>
                  </a:lnTo>
                  <a:lnTo>
                    <a:pt x="468" y="450"/>
                  </a:lnTo>
                  <a:lnTo>
                    <a:pt x="472" y="500"/>
                  </a:lnTo>
                  <a:lnTo>
                    <a:pt x="474" y="552"/>
                  </a:lnTo>
                  <a:lnTo>
                    <a:pt x="474" y="610"/>
                  </a:lnTo>
                  <a:lnTo>
                    <a:pt x="474" y="610"/>
                  </a:lnTo>
                  <a:lnTo>
                    <a:pt x="476" y="626"/>
                  </a:lnTo>
                  <a:lnTo>
                    <a:pt x="478" y="640"/>
                  </a:lnTo>
                  <a:lnTo>
                    <a:pt x="482" y="654"/>
                  </a:lnTo>
                  <a:lnTo>
                    <a:pt x="486" y="668"/>
                  </a:lnTo>
                  <a:lnTo>
                    <a:pt x="526" y="1298"/>
                  </a:lnTo>
                  <a:lnTo>
                    <a:pt x="526" y="1298"/>
                  </a:lnTo>
                  <a:lnTo>
                    <a:pt x="528" y="1316"/>
                  </a:lnTo>
                  <a:lnTo>
                    <a:pt x="534" y="1332"/>
                  </a:lnTo>
                  <a:lnTo>
                    <a:pt x="544" y="1348"/>
                  </a:lnTo>
                  <a:lnTo>
                    <a:pt x="556" y="1360"/>
                  </a:lnTo>
                  <a:lnTo>
                    <a:pt x="568" y="1370"/>
                  </a:lnTo>
                  <a:lnTo>
                    <a:pt x="584" y="1376"/>
                  </a:lnTo>
                  <a:lnTo>
                    <a:pt x="602" y="1380"/>
                  </a:lnTo>
                  <a:lnTo>
                    <a:pt x="620" y="1382"/>
                  </a:lnTo>
                  <a:lnTo>
                    <a:pt x="620" y="1382"/>
                  </a:lnTo>
                  <a:lnTo>
                    <a:pt x="636" y="1378"/>
                  </a:lnTo>
                  <a:lnTo>
                    <a:pt x="652" y="1374"/>
                  </a:lnTo>
                  <a:lnTo>
                    <a:pt x="664" y="1366"/>
                  </a:lnTo>
                  <a:lnTo>
                    <a:pt x="678" y="1354"/>
                  </a:lnTo>
                  <a:lnTo>
                    <a:pt x="688" y="1342"/>
                  </a:lnTo>
                  <a:lnTo>
                    <a:pt x="694" y="1328"/>
                  </a:lnTo>
                  <a:lnTo>
                    <a:pt x="700" y="1314"/>
                  </a:lnTo>
                  <a:lnTo>
                    <a:pt x="702" y="1296"/>
                  </a:lnTo>
                  <a:lnTo>
                    <a:pt x="726" y="714"/>
                  </a:lnTo>
                  <a:lnTo>
                    <a:pt x="726" y="714"/>
                  </a:lnTo>
                  <a:lnTo>
                    <a:pt x="736" y="704"/>
                  </a:lnTo>
                  <a:lnTo>
                    <a:pt x="744" y="692"/>
                  </a:lnTo>
                  <a:lnTo>
                    <a:pt x="752" y="680"/>
                  </a:lnTo>
                  <a:lnTo>
                    <a:pt x="758" y="668"/>
                  </a:lnTo>
                  <a:lnTo>
                    <a:pt x="762" y="654"/>
                  </a:lnTo>
                  <a:lnTo>
                    <a:pt x="766" y="640"/>
                  </a:lnTo>
                  <a:lnTo>
                    <a:pt x="768" y="626"/>
                  </a:lnTo>
                  <a:lnTo>
                    <a:pt x="768" y="610"/>
                  </a:lnTo>
                  <a:lnTo>
                    <a:pt x="768" y="610"/>
                  </a:lnTo>
                  <a:lnTo>
                    <a:pt x="768" y="548"/>
                  </a:lnTo>
                  <a:lnTo>
                    <a:pt x="766" y="490"/>
                  </a:lnTo>
                  <a:lnTo>
                    <a:pt x="762" y="436"/>
                  </a:lnTo>
                  <a:lnTo>
                    <a:pt x="756" y="388"/>
                  </a:lnTo>
                  <a:lnTo>
                    <a:pt x="750" y="342"/>
                  </a:lnTo>
                  <a:lnTo>
                    <a:pt x="744" y="298"/>
                  </a:lnTo>
                  <a:lnTo>
                    <a:pt x="730" y="226"/>
                  </a:lnTo>
                  <a:lnTo>
                    <a:pt x="714" y="168"/>
                  </a:lnTo>
                  <a:lnTo>
                    <a:pt x="702" y="126"/>
                  </a:lnTo>
                  <a:lnTo>
                    <a:pt x="690" y="98"/>
                  </a:lnTo>
                  <a:lnTo>
                    <a:pt x="684" y="84"/>
                  </a:lnTo>
                  <a:lnTo>
                    <a:pt x="68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30" name="Freeform 9"/>
            <p:cNvSpPr>
              <a:spLocks/>
            </p:cNvSpPr>
            <p:nvPr/>
          </p:nvSpPr>
          <p:spPr bwMode="auto">
            <a:xfrm>
              <a:off x="3781" y="2518"/>
              <a:ext cx="456" cy="416"/>
            </a:xfrm>
            <a:custGeom>
              <a:avLst/>
              <a:gdLst>
                <a:gd name="T0" fmla="*/ 278 w 456"/>
                <a:gd name="T1" fmla="*/ 22 h 416"/>
                <a:gd name="T2" fmla="*/ 268 w 456"/>
                <a:gd name="T3" fmla="*/ 16 h 416"/>
                <a:gd name="T4" fmla="*/ 256 w 456"/>
                <a:gd name="T5" fmla="*/ 16 h 416"/>
                <a:gd name="T6" fmla="*/ 252 w 456"/>
                <a:gd name="T7" fmla="*/ 20 h 416"/>
                <a:gd name="T8" fmla="*/ 246 w 456"/>
                <a:gd name="T9" fmla="*/ 30 h 416"/>
                <a:gd name="T10" fmla="*/ 246 w 456"/>
                <a:gd name="T11" fmla="*/ 96 h 416"/>
                <a:gd name="T12" fmla="*/ 230 w 456"/>
                <a:gd name="T13" fmla="*/ 102 h 416"/>
                <a:gd name="T14" fmla="*/ 192 w 456"/>
                <a:gd name="T15" fmla="*/ 108 h 416"/>
                <a:gd name="T16" fmla="*/ 156 w 456"/>
                <a:gd name="T17" fmla="*/ 106 h 416"/>
                <a:gd name="T18" fmla="*/ 132 w 456"/>
                <a:gd name="T19" fmla="*/ 96 h 416"/>
                <a:gd name="T20" fmla="*/ 108 w 456"/>
                <a:gd name="T21" fmla="*/ 80 h 416"/>
                <a:gd name="T22" fmla="*/ 96 w 456"/>
                <a:gd name="T23" fmla="*/ 70 h 416"/>
                <a:gd name="T24" fmla="*/ 62 w 456"/>
                <a:gd name="T25" fmla="*/ 16 h 416"/>
                <a:gd name="T26" fmla="*/ 56 w 456"/>
                <a:gd name="T27" fmla="*/ 8 h 416"/>
                <a:gd name="T28" fmla="*/ 40 w 456"/>
                <a:gd name="T29" fmla="*/ 0 h 416"/>
                <a:gd name="T30" fmla="*/ 30 w 456"/>
                <a:gd name="T31" fmla="*/ 0 h 416"/>
                <a:gd name="T32" fmla="*/ 12 w 456"/>
                <a:gd name="T33" fmla="*/ 8 h 416"/>
                <a:gd name="T34" fmla="*/ 4 w 456"/>
                <a:gd name="T35" fmla="*/ 26 h 416"/>
                <a:gd name="T36" fmla="*/ 2 w 456"/>
                <a:gd name="T37" fmla="*/ 46 h 416"/>
                <a:gd name="T38" fmla="*/ 0 w 456"/>
                <a:gd name="T39" fmla="*/ 88 h 416"/>
                <a:gd name="T40" fmla="*/ 8 w 456"/>
                <a:gd name="T41" fmla="*/ 132 h 416"/>
                <a:gd name="T42" fmla="*/ 22 w 456"/>
                <a:gd name="T43" fmla="*/ 176 h 416"/>
                <a:gd name="T44" fmla="*/ 34 w 456"/>
                <a:gd name="T45" fmla="*/ 198 h 416"/>
                <a:gd name="T46" fmla="*/ 66 w 456"/>
                <a:gd name="T47" fmla="*/ 240 h 416"/>
                <a:gd name="T48" fmla="*/ 100 w 456"/>
                <a:gd name="T49" fmla="*/ 274 h 416"/>
                <a:gd name="T50" fmla="*/ 136 w 456"/>
                <a:gd name="T51" fmla="*/ 300 h 416"/>
                <a:gd name="T52" fmla="*/ 202 w 456"/>
                <a:gd name="T53" fmla="*/ 332 h 416"/>
                <a:gd name="T54" fmla="*/ 250 w 456"/>
                <a:gd name="T55" fmla="*/ 344 h 416"/>
                <a:gd name="T56" fmla="*/ 252 w 456"/>
                <a:gd name="T57" fmla="*/ 398 h 416"/>
                <a:gd name="T58" fmla="*/ 256 w 456"/>
                <a:gd name="T59" fmla="*/ 408 h 416"/>
                <a:gd name="T60" fmla="*/ 264 w 456"/>
                <a:gd name="T61" fmla="*/ 416 h 416"/>
                <a:gd name="T62" fmla="*/ 268 w 456"/>
                <a:gd name="T63" fmla="*/ 416 h 416"/>
                <a:gd name="T64" fmla="*/ 280 w 456"/>
                <a:gd name="T65" fmla="*/ 414 h 416"/>
                <a:gd name="T66" fmla="*/ 436 w 456"/>
                <a:gd name="T67" fmla="*/ 272 h 416"/>
                <a:gd name="T68" fmla="*/ 444 w 456"/>
                <a:gd name="T69" fmla="*/ 262 h 416"/>
                <a:gd name="T70" fmla="*/ 454 w 456"/>
                <a:gd name="T71" fmla="*/ 242 h 416"/>
                <a:gd name="T72" fmla="*/ 456 w 456"/>
                <a:gd name="T73" fmla="*/ 232 h 416"/>
                <a:gd name="T74" fmla="*/ 452 w 456"/>
                <a:gd name="T75" fmla="*/ 210 h 416"/>
                <a:gd name="T76" fmla="*/ 440 w 456"/>
                <a:gd name="T77" fmla="*/ 19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6">
                  <a:moveTo>
                    <a:pt x="278" y="22"/>
                  </a:moveTo>
                  <a:lnTo>
                    <a:pt x="278" y="22"/>
                  </a:lnTo>
                  <a:lnTo>
                    <a:pt x="272" y="18"/>
                  </a:lnTo>
                  <a:lnTo>
                    <a:pt x="268" y="16"/>
                  </a:lnTo>
                  <a:lnTo>
                    <a:pt x="262" y="16"/>
                  </a:lnTo>
                  <a:lnTo>
                    <a:pt x="256" y="16"/>
                  </a:lnTo>
                  <a:lnTo>
                    <a:pt x="256" y="16"/>
                  </a:lnTo>
                  <a:lnTo>
                    <a:pt x="252" y="20"/>
                  </a:lnTo>
                  <a:lnTo>
                    <a:pt x="248" y="24"/>
                  </a:lnTo>
                  <a:lnTo>
                    <a:pt x="246" y="30"/>
                  </a:lnTo>
                  <a:lnTo>
                    <a:pt x="244" y="34"/>
                  </a:lnTo>
                  <a:lnTo>
                    <a:pt x="246" y="96"/>
                  </a:lnTo>
                  <a:lnTo>
                    <a:pt x="246" y="96"/>
                  </a:lnTo>
                  <a:lnTo>
                    <a:pt x="230" y="102"/>
                  </a:lnTo>
                  <a:lnTo>
                    <a:pt x="214" y="106"/>
                  </a:lnTo>
                  <a:lnTo>
                    <a:pt x="192" y="108"/>
                  </a:lnTo>
                  <a:lnTo>
                    <a:pt x="168" y="108"/>
                  </a:lnTo>
                  <a:lnTo>
                    <a:pt x="156" y="106"/>
                  </a:lnTo>
                  <a:lnTo>
                    <a:pt x="144" y="102"/>
                  </a:lnTo>
                  <a:lnTo>
                    <a:pt x="132" y="96"/>
                  </a:lnTo>
                  <a:lnTo>
                    <a:pt x="118" y="90"/>
                  </a:lnTo>
                  <a:lnTo>
                    <a:pt x="108" y="80"/>
                  </a:lnTo>
                  <a:lnTo>
                    <a:pt x="96" y="70"/>
                  </a:lnTo>
                  <a:lnTo>
                    <a:pt x="96" y="70"/>
                  </a:lnTo>
                  <a:lnTo>
                    <a:pt x="76" y="42"/>
                  </a:lnTo>
                  <a:lnTo>
                    <a:pt x="62" y="16"/>
                  </a:lnTo>
                  <a:lnTo>
                    <a:pt x="62" y="16"/>
                  </a:lnTo>
                  <a:lnTo>
                    <a:pt x="56" y="8"/>
                  </a:lnTo>
                  <a:lnTo>
                    <a:pt x="48" y="2"/>
                  </a:lnTo>
                  <a:lnTo>
                    <a:pt x="40" y="0"/>
                  </a:lnTo>
                  <a:lnTo>
                    <a:pt x="30" y="0"/>
                  </a:lnTo>
                  <a:lnTo>
                    <a:pt x="30" y="0"/>
                  </a:lnTo>
                  <a:lnTo>
                    <a:pt x="20" y="2"/>
                  </a:lnTo>
                  <a:lnTo>
                    <a:pt x="12" y="8"/>
                  </a:lnTo>
                  <a:lnTo>
                    <a:pt x="6" y="16"/>
                  </a:lnTo>
                  <a:lnTo>
                    <a:pt x="4" y="26"/>
                  </a:lnTo>
                  <a:lnTo>
                    <a:pt x="4" y="26"/>
                  </a:lnTo>
                  <a:lnTo>
                    <a:pt x="2" y="46"/>
                  </a:lnTo>
                  <a:lnTo>
                    <a:pt x="0" y="66"/>
                  </a:lnTo>
                  <a:lnTo>
                    <a:pt x="0" y="88"/>
                  </a:lnTo>
                  <a:lnTo>
                    <a:pt x="2" y="110"/>
                  </a:lnTo>
                  <a:lnTo>
                    <a:pt x="8" y="132"/>
                  </a:lnTo>
                  <a:lnTo>
                    <a:pt x="14" y="154"/>
                  </a:lnTo>
                  <a:lnTo>
                    <a:pt x="22" y="176"/>
                  </a:lnTo>
                  <a:lnTo>
                    <a:pt x="34" y="198"/>
                  </a:lnTo>
                  <a:lnTo>
                    <a:pt x="34" y="198"/>
                  </a:lnTo>
                  <a:lnTo>
                    <a:pt x="50" y="220"/>
                  </a:lnTo>
                  <a:lnTo>
                    <a:pt x="66" y="240"/>
                  </a:lnTo>
                  <a:lnTo>
                    <a:pt x="84" y="258"/>
                  </a:lnTo>
                  <a:lnTo>
                    <a:pt x="100" y="274"/>
                  </a:lnTo>
                  <a:lnTo>
                    <a:pt x="118" y="288"/>
                  </a:lnTo>
                  <a:lnTo>
                    <a:pt x="136" y="300"/>
                  </a:lnTo>
                  <a:lnTo>
                    <a:pt x="172" y="318"/>
                  </a:lnTo>
                  <a:lnTo>
                    <a:pt x="202" y="332"/>
                  </a:lnTo>
                  <a:lnTo>
                    <a:pt x="228" y="340"/>
                  </a:lnTo>
                  <a:lnTo>
                    <a:pt x="250" y="344"/>
                  </a:lnTo>
                  <a:lnTo>
                    <a:pt x="252" y="398"/>
                  </a:lnTo>
                  <a:lnTo>
                    <a:pt x="252" y="398"/>
                  </a:lnTo>
                  <a:lnTo>
                    <a:pt x="252" y="404"/>
                  </a:lnTo>
                  <a:lnTo>
                    <a:pt x="256" y="408"/>
                  </a:lnTo>
                  <a:lnTo>
                    <a:pt x="258" y="412"/>
                  </a:lnTo>
                  <a:lnTo>
                    <a:pt x="264" y="416"/>
                  </a:lnTo>
                  <a:lnTo>
                    <a:pt x="264" y="416"/>
                  </a:lnTo>
                  <a:lnTo>
                    <a:pt x="268" y="416"/>
                  </a:lnTo>
                  <a:lnTo>
                    <a:pt x="274" y="416"/>
                  </a:lnTo>
                  <a:lnTo>
                    <a:pt x="280" y="414"/>
                  </a:lnTo>
                  <a:lnTo>
                    <a:pt x="284" y="412"/>
                  </a:lnTo>
                  <a:lnTo>
                    <a:pt x="436" y="272"/>
                  </a:lnTo>
                  <a:lnTo>
                    <a:pt x="436" y="272"/>
                  </a:lnTo>
                  <a:lnTo>
                    <a:pt x="444" y="262"/>
                  </a:lnTo>
                  <a:lnTo>
                    <a:pt x="450" y="254"/>
                  </a:lnTo>
                  <a:lnTo>
                    <a:pt x="454" y="242"/>
                  </a:lnTo>
                  <a:lnTo>
                    <a:pt x="456" y="232"/>
                  </a:lnTo>
                  <a:lnTo>
                    <a:pt x="456" y="232"/>
                  </a:lnTo>
                  <a:lnTo>
                    <a:pt x="454" y="220"/>
                  </a:lnTo>
                  <a:lnTo>
                    <a:pt x="452" y="210"/>
                  </a:lnTo>
                  <a:lnTo>
                    <a:pt x="446" y="200"/>
                  </a:lnTo>
                  <a:lnTo>
                    <a:pt x="440" y="190"/>
                  </a:lnTo>
                  <a:lnTo>
                    <a:pt x="27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sp>
          <p:nvSpPr>
            <p:cNvPr id="31" name="Freeform 10"/>
            <p:cNvSpPr>
              <a:spLocks/>
            </p:cNvSpPr>
            <p:nvPr/>
          </p:nvSpPr>
          <p:spPr bwMode="auto">
            <a:xfrm>
              <a:off x="3781" y="1542"/>
              <a:ext cx="456" cy="418"/>
            </a:xfrm>
            <a:custGeom>
              <a:avLst/>
              <a:gdLst>
                <a:gd name="T0" fmla="*/ 178 w 456"/>
                <a:gd name="T1" fmla="*/ 396 h 418"/>
                <a:gd name="T2" fmla="*/ 188 w 456"/>
                <a:gd name="T3" fmla="*/ 402 h 418"/>
                <a:gd name="T4" fmla="*/ 198 w 456"/>
                <a:gd name="T5" fmla="*/ 400 h 418"/>
                <a:gd name="T6" fmla="*/ 204 w 456"/>
                <a:gd name="T7" fmla="*/ 398 h 418"/>
                <a:gd name="T8" fmla="*/ 210 w 456"/>
                <a:gd name="T9" fmla="*/ 388 h 418"/>
                <a:gd name="T10" fmla="*/ 210 w 456"/>
                <a:gd name="T11" fmla="*/ 320 h 418"/>
                <a:gd name="T12" fmla="*/ 224 w 456"/>
                <a:gd name="T13" fmla="*/ 316 h 418"/>
                <a:gd name="T14" fmla="*/ 262 w 456"/>
                <a:gd name="T15" fmla="*/ 310 h 418"/>
                <a:gd name="T16" fmla="*/ 300 w 456"/>
                <a:gd name="T17" fmla="*/ 312 h 418"/>
                <a:gd name="T18" fmla="*/ 324 w 456"/>
                <a:gd name="T19" fmla="*/ 320 h 418"/>
                <a:gd name="T20" fmla="*/ 348 w 456"/>
                <a:gd name="T21" fmla="*/ 336 h 418"/>
                <a:gd name="T22" fmla="*/ 358 w 456"/>
                <a:gd name="T23" fmla="*/ 348 h 418"/>
                <a:gd name="T24" fmla="*/ 392 w 456"/>
                <a:gd name="T25" fmla="*/ 400 h 418"/>
                <a:gd name="T26" fmla="*/ 398 w 456"/>
                <a:gd name="T27" fmla="*/ 410 h 418"/>
                <a:gd name="T28" fmla="*/ 416 w 456"/>
                <a:gd name="T29" fmla="*/ 418 h 418"/>
                <a:gd name="T30" fmla="*/ 426 w 456"/>
                <a:gd name="T31" fmla="*/ 418 h 418"/>
                <a:gd name="T32" fmla="*/ 444 w 456"/>
                <a:gd name="T33" fmla="*/ 410 h 418"/>
                <a:gd name="T34" fmla="*/ 452 w 456"/>
                <a:gd name="T35" fmla="*/ 392 h 418"/>
                <a:gd name="T36" fmla="*/ 454 w 456"/>
                <a:gd name="T37" fmla="*/ 372 h 418"/>
                <a:gd name="T38" fmla="*/ 454 w 456"/>
                <a:gd name="T39" fmla="*/ 330 h 418"/>
                <a:gd name="T40" fmla="*/ 448 w 456"/>
                <a:gd name="T41" fmla="*/ 286 h 418"/>
                <a:gd name="T42" fmla="*/ 432 w 456"/>
                <a:gd name="T43" fmla="*/ 240 h 418"/>
                <a:gd name="T44" fmla="*/ 420 w 456"/>
                <a:gd name="T45" fmla="*/ 220 h 418"/>
                <a:gd name="T46" fmla="*/ 390 w 456"/>
                <a:gd name="T47" fmla="*/ 178 h 418"/>
                <a:gd name="T48" fmla="*/ 354 w 456"/>
                <a:gd name="T49" fmla="*/ 144 h 418"/>
                <a:gd name="T50" fmla="*/ 318 w 456"/>
                <a:gd name="T51" fmla="*/ 118 h 418"/>
                <a:gd name="T52" fmla="*/ 252 w 456"/>
                <a:gd name="T53" fmla="*/ 86 h 418"/>
                <a:gd name="T54" fmla="*/ 204 w 456"/>
                <a:gd name="T55" fmla="*/ 72 h 418"/>
                <a:gd name="T56" fmla="*/ 204 w 456"/>
                <a:gd name="T57" fmla="*/ 20 h 418"/>
                <a:gd name="T58" fmla="*/ 200 w 456"/>
                <a:gd name="T59" fmla="*/ 10 h 418"/>
                <a:gd name="T60" fmla="*/ 192 w 456"/>
                <a:gd name="T61" fmla="*/ 2 h 418"/>
                <a:gd name="T62" fmla="*/ 186 w 456"/>
                <a:gd name="T63" fmla="*/ 0 h 418"/>
                <a:gd name="T64" fmla="*/ 176 w 456"/>
                <a:gd name="T65" fmla="*/ 2 h 418"/>
                <a:gd name="T66" fmla="*/ 18 w 456"/>
                <a:gd name="T67" fmla="*/ 146 h 418"/>
                <a:gd name="T68" fmla="*/ 10 w 456"/>
                <a:gd name="T69" fmla="*/ 154 h 418"/>
                <a:gd name="T70" fmla="*/ 2 w 456"/>
                <a:gd name="T71" fmla="*/ 174 h 418"/>
                <a:gd name="T72" fmla="*/ 0 w 456"/>
                <a:gd name="T73" fmla="*/ 186 h 418"/>
                <a:gd name="T74" fmla="*/ 4 w 456"/>
                <a:gd name="T75" fmla="*/ 208 h 418"/>
                <a:gd name="T76" fmla="*/ 16 w 456"/>
                <a:gd name="T77" fmla="*/ 22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6" h="418">
                  <a:moveTo>
                    <a:pt x="178" y="396"/>
                  </a:moveTo>
                  <a:lnTo>
                    <a:pt x="178" y="396"/>
                  </a:lnTo>
                  <a:lnTo>
                    <a:pt x="182" y="400"/>
                  </a:lnTo>
                  <a:lnTo>
                    <a:pt x="188" y="402"/>
                  </a:lnTo>
                  <a:lnTo>
                    <a:pt x="194" y="402"/>
                  </a:lnTo>
                  <a:lnTo>
                    <a:pt x="198" y="400"/>
                  </a:lnTo>
                  <a:lnTo>
                    <a:pt x="198" y="400"/>
                  </a:lnTo>
                  <a:lnTo>
                    <a:pt x="204" y="398"/>
                  </a:lnTo>
                  <a:lnTo>
                    <a:pt x="208" y="394"/>
                  </a:lnTo>
                  <a:lnTo>
                    <a:pt x="210" y="388"/>
                  </a:lnTo>
                  <a:lnTo>
                    <a:pt x="210" y="382"/>
                  </a:lnTo>
                  <a:lnTo>
                    <a:pt x="210" y="320"/>
                  </a:lnTo>
                  <a:lnTo>
                    <a:pt x="210" y="320"/>
                  </a:lnTo>
                  <a:lnTo>
                    <a:pt x="224" y="316"/>
                  </a:lnTo>
                  <a:lnTo>
                    <a:pt x="242" y="312"/>
                  </a:lnTo>
                  <a:lnTo>
                    <a:pt x="262" y="310"/>
                  </a:lnTo>
                  <a:lnTo>
                    <a:pt x="286" y="310"/>
                  </a:lnTo>
                  <a:lnTo>
                    <a:pt x="300" y="312"/>
                  </a:lnTo>
                  <a:lnTo>
                    <a:pt x="312" y="316"/>
                  </a:lnTo>
                  <a:lnTo>
                    <a:pt x="324" y="320"/>
                  </a:lnTo>
                  <a:lnTo>
                    <a:pt x="336" y="328"/>
                  </a:lnTo>
                  <a:lnTo>
                    <a:pt x="348" y="336"/>
                  </a:lnTo>
                  <a:lnTo>
                    <a:pt x="358" y="348"/>
                  </a:lnTo>
                  <a:lnTo>
                    <a:pt x="358" y="348"/>
                  </a:lnTo>
                  <a:lnTo>
                    <a:pt x="378" y="374"/>
                  </a:lnTo>
                  <a:lnTo>
                    <a:pt x="392" y="400"/>
                  </a:lnTo>
                  <a:lnTo>
                    <a:pt x="392" y="400"/>
                  </a:lnTo>
                  <a:lnTo>
                    <a:pt x="398" y="410"/>
                  </a:lnTo>
                  <a:lnTo>
                    <a:pt x="406" y="414"/>
                  </a:lnTo>
                  <a:lnTo>
                    <a:pt x="416" y="418"/>
                  </a:lnTo>
                  <a:lnTo>
                    <a:pt x="426" y="418"/>
                  </a:lnTo>
                  <a:lnTo>
                    <a:pt x="426" y="418"/>
                  </a:lnTo>
                  <a:lnTo>
                    <a:pt x="436" y="414"/>
                  </a:lnTo>
                  <a:lnTo>
                    <a:pt x="444" y="410"/>
                  </a:lnTo>
                  <a:lnTo>
                    <a:pt x="448" y="402"/>
                  </a:lnTo>
                  <a:lnTo>
                    <a:pt x="452" y="392"/>
                  </a:lnTo>
                  <a:lnTo>
                    <a:pt x="452" y="392"/>
                  </a:lnTo>
                  <a:lnTo>
                    <a:pt x="454" y="372"/>
                  </a:lnTo>
                  <a:lnTo>
                    <a:pt x="456" y="350"/>
                  </a:lnTo>
                  <a:lnTo>
                    <a:pt x="454" y="330"/>
                  </a:lnTo>
                  <a:lnTo>
                    <a:pt x="452" y="308"/>
                  </a:lnTo>
                  <a:lnTo>
                    <a:pt x="448" y="286"/>
                  </a:lnTo>
                  <a:lnTo>
                    <a:pt x="442" y="262"/>
                  </a:lnTo>
                  <a:lnTo>
                    <a:pt x="432" y="240"/>
                  </a:lnTo>
                  <a:lnTo>
                    <a:pt x="420" y="220"/>
                  </a:lnTo>
                  <a:lnTo>
                    <a:pt x="420" y="220"/>
                  </a:lnTo>
                  <a:lnTo>
                    <a:pt x="406" y="196"/>
                  </a:lnTo>
                  <a:lnTo>
                    <a:pt x="390" y="178"/>
                  </a:lnTo>
                  <a:lnTo>
                    <a:pt x="372" y="160"/>
                  </a:lnTo>
                  <a:lnTo>
                    <a:pt x="354" y="144"/>
                  </a:lnTo>
                  <a:lnTo>
                    <a:pt x="336" y="130"/>
                  </a:lnTo>
                  <a:lnTo>
                    <a:pt x="318" y="118"/>
                  </a:lnTo>
                  <a:lnTo>
                    <a:pt x="284" y="100"/>
                  </a:lnTo>
                  <a:lnTo>
                    <a:pt x="252" y="86"/>
                  </a:lnTo>
                  <a:lnTo>
                    <a:pt x="228" y="78"/>
                  </a:lnTo>
                  <a:lnTo>
                    <a:pt x="204" y="72"/>
                  </a:lnTo>
                  <a:lnTo>
                    <a:pt x="204" y="20"/>
                  </a:lnTo>
                  <a:lnTo>
                    <a:pt x="204" y="20"/>
                  </a:lnTo>
                  <a:lnTo>
                    <a:pt x="202" y="14"/>
                  </a:lnTo>
                  <a:lnTo>
                    <a:pt x="200" y="10"/>
                  </a:lnTo>
                  <a:lnTo>
                    <a:pt x="196" y="6"/>
                  </a:lnTo>
                  <a:lnTo>
                    <a:pt x="192" y="2"/>
                  </a:lnTo>
                  <a:lnTo>
                    <a:pt x="192" y="2"/>
                  </a:lnTo>
                  <a:lnTo>
                    <a:pt x="186" y="0"/>
                  </a:lnTo>
                  <a:lnTo>
                    <a:pt x="182" y="0"/>
                  </a:lnTo>
                  <a:lnTo>
                    <a:pt x="176" y="2"/>
                  </a:lnTo>
                  <a:lnTo>
                    <a:pt x="172" y="6"/>
                  </a:lnTo>
                  <a:lnTo>
                    <a:pt x="18" y="146"/>
                  </a:lnTo>
                  <a:lnTo>
                    <a:pt x="18" y="146"/>
                  </a:lnTo>
                  <a:lnTo>
                    <a:pt x="10" y="154"/>
                  </a:lnTo>
                  <a:lnTo>
                    <a:pt x="6" y="164"/>
                  </a:lnTo>
                  <a:lnTo>
                    <a:pt x="2" y="174"/>
                  </a:lnTo>
                  <a:lnTo>
                    <a:pt x="0" y="186"/>
                  </a:lnTo>
                  <a:lnTo>
                    <a:pt x="0" y="186"/>
                  </a:lnTo>
                  <a:lnTo>
                    <a:pt x="0" y="198"/>
                  </a:lnTo>
                  <a:lnTo>
                    <a:pt x="4" y="208"/>
                  </a:lnTo>
                  <a:lnTo>
                    <a:pt x="8" y="218"/>
                  </a:lnTo>
                  <a:lnTo>
                    <a:pt x="16" y="226"/>
                  </a:lnTo>
                  <a:lnTo>
                    <a:pt x="178"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188F"/>
                </a:solidFill>
                <a:latin typeface="Segoe UI Light"/>
              </a:endParaRPr>
            </a:p>
          </p:txBody>
        </p:sp>
      </p:grpSp>
      <p:grpSp>
        <p:nvGrpSpPr>
          <p:cNvPr id="33" name="Group 4"/>
          <p:cNvGrpSpPr>
            <a:grpSpLocks noChangeAspect="1"/>
          </p:cNvGrpSpPr>
          <p:nvPr/>
        </p:nvGrpSpPr>
        <p:grpSpPr bwMode="auto">
          <a:xfrm>
            <a:off x="3989759" y="1104803"/>
            <a:ext cx="806782" cy="806782"/>
            <a:chOff x="2961" y="1281"/>
            <a:chExt cx="1758" cy="1758"/>
          </a:xfrm>
          <a:solidFill>
            <a:srgbClr val="00A6EA"/>
          </a:solidFill>
        </p:grpSpPr>
        <p:sp>
          <p:nvSpPr>
            <p:cNvPr id="34" name="Freeform 5"/>
            <p:cNvSpPr>
              <a:spLocks noEditPoints="1"/>
            </p:cNvSpPr>
            <p:nvPr/>
          </p:nvSpPr>
          <p:spPr bwMode="auto">
            <a:xfrm>
              <a:off x="2961" y="1281"/>
              <a:ext cx="1758" cy="1758"/>
            </a:xfrm>
            <a:custGeom>
              <a:avLst/>
              <a:gdLst>
                <a:gd name="T0" fmla="*/ 744 w 1758"/>
                <a:gd name="T1" fmla="*/ 12 h 1758"/>
                <a:gd name="T2" fmla="*/ 536 w 1758"/>
                <a:gd name="T3" fmla="*/ 70 h 1758"/>
                <a:gd name="T4" fmla="*/ 352 w 1758"/>
                <a:gd name="T5" fmla="*/ 176 h 1758"/>
                <a:gd name="T6" fmla="*/ 200 w 1758"/>
                <a:gd name="T7" fmla="*/ 322 h 1758"/>
                <a:gd name="T8" fmla="*/ 86 w 1758"/>
                <a:gd name="T9" fmla="*/ 500 h 1758"/>
                <a:gd name="T10" fmla="*/ 16 w 1758"/>
                <a:gd name="T11" fmla="*/ 702 h 1758"/>
                <a:gd name="T12" fmla="*/ 0 w 1758"/>
                <a:gd name="T13" fmla="*/ 880 h 1758"/>
                <a:gd name="T14" fmla="*/ 26 w 1758"/>
                <a:gd name="T15" fmla="*/ 1100 h 1758"/>
                <a:gd name="T16" fmla="*/ 106 w 1758"/>
                <a:gd name="T17" fmla="*/ 1298 h 1758"/>
                <a:gd name="T18" fmla="*/ 228 w 1758"/>
                <a:gd name="T19" fmla="*/ 1470 h 1758"/>
                <a:gd name="T20" fmla="*/ 386 w 1758"/>
                <a:gd name="T21" fmla="*/ 1608 h 1758"/>
                <a:gd name="T22" fmla="*/ 576 w 1758"/>
                <a:gd name="T23" fmla="*/ 1706 h 1758"/>
                <a:gd name="T24" fmla="*/ 788 w 1758"/>
                <a:gd name="T25" fmla="*/ 1754 h 1758"/>
                <a:gd name="T26" fmla="*/ 968 w 1758"/>
                <a:gd name="T27" fmla="*/ 1754 h 1758"/>
                <a:gd name="T28" fmla="*/ 1180 w 1758"/>
                <a:gd name="T29" fmla="*/ 1706 h 1758"/>
                <a:gd name="T30" fmla="*/ 1370 w 1758"/>
                <a:gd name="T31" fmla="*/ 1608 h 1758"/>
                <a:gd name="T32" fmla="*/ 1528 w 1758"/>
                <a:gd name="T33" fmla="*/ 1470 h 1758"/>
                <a:gd name="T34" fmla="*/ 1650 w 1758"/>
                <a:gd name="T35" fmla="*/ 1298 h 1758"/>
                <a:gd name="T36" fmla="*/ 1730 w 1758"/>
                <a:gd name="T37" fmla="*/ 1100 h 1758"/>
                <a:gd name="T38" fmla="*/ 1758 w 1758"/>
                <a:gd name="T39" fmla="*/ 880 h 1758"/>
                <a:gd name="T40" fmla="*/ 1740 w 1758"/>
                <a:gd name="T41" fmla="*/ 702 h 1758"/>
                <a:gd name="T42" fmla="*/ 1670 w 1758"/>
                <a:gd name="T43" fmla="*/ 500 h 1758"/>
                <a:gd name="T44" fmla="*/ 1556 w 1758"/>
                <a:gd name="T45" fmla="*/ 322 h 1758"/>
                <a:gd name="T46" fmla="*/ 1404 w 1758"/>
                <a:gd name="T47" fmla="*/ 176 h 1758"/>
                <a:gd name="T48" fmla="*/ 1220 w 1758"/>
                <a:gd name="T49" fmla="*/ 70 h 1758"/>
                <a:gd name="T50" fmla="*/ 1012 w 1758"/>
                <a:gd name="T51" fmla="*/ 12 h 1758"/>
                <a:gd name="T52" fmla="*/ 878 w 1758"/>
                <a:gd name="T53" fmla="*/ 1616 h 1758"/>
                <a:gd name="T54" fmla="*/ 730 w 1758"/>
                <a:gd name="T55" fmla="*/ 1602 h 1758"/>
                <a:gd name="T56" fmla="*/ 560 w 1758"/>
                <a:gd name="T57" fmla="*/ 1544 h 1758"/>
                <a:gd name="T58" fmla="*/ 410 w 1758"/>
                <a:gd name="T59" fmla="*/ 1448 h 1758"/>
                <a:gd name="T60" fmla="*/ 288 w 1758"/>
                <a:gd name="T61" fmla="*/ 1320 h 1758"/>
                <a:gd name="T62" fmla="*/ 200 w 1758"/>
                <a:gd name="T63" fmla="*/ 1166 h 1758"/>
                <a:gd name="T64" fmla="*/ 150 w 1758"/>
                <a:gd name="T65" fmla="*/ 992 h 1758"/>
                <a:gd name="T66" fmla="*/ 142 w 1758"/>
                <a:gd name="T67" fmla="*/ 842 h 1758"/>
                <a:gd name="T68" fmla="*/ 174 w 1758"/>
                <a:gd name="T69" fmla="*/ 662 h 1758"/>
                <a:gd name="T70" fmla="*/ 248 w 1758"/>
                <a:gd name="T71" fmla="*/ 498 h 1758"/>
                <a:gd name="T72" fmla="*/ 358 w 1758"/>
                <a:gd name="T73" fmla="*/ 360 h 1758"/>
                <a:gd name="T74" fmla="*/ 496 w 1758"/>
                <a:gd name="T75" fmla="*/ 250 h 1758"/>
                <a:gd name="T76" fmla="*/ 660 w 1758"/>
                <a:gd name="T77" fmla="*/ 176 h 1758"/>
                <a:gd name="T78" fmla="*/ 840 w 1758"/>
                <a:gd name="T79" fmla="*/ 144 h 1758"/>
                <a:gd name="T80" fmla="*/ 990 w 1758"/>
                <a:gd name="T81" fmla="*/ 152 h 1758"/>
                <a:gd name="T82" fmla="*/ 1164 w 1758"/>
                <a:gd name="T83" fmla="*/ 202 h 1758"/>
                <a:gd name="T84" fmla="*/ 1318 w 1758"/>
                <a:gd name="T85" fmla="*/ 290 h 1758"/>
                <a:gd name="T86" fmla="*/ 1446 w 1758"/>
                <a:gd name="T87" fmla="*/ 412 h 1758"/>
                <a:gd name="T88" fmla="*/ 1542 w 1758"/>
                <a:gd name="T89" fmla="*/ 560 h 1758"/>
                <a:gd name="T90" fmla="*/ 1600 w 1758"/>
                <a:gd name="T91" fmla="*/ 732 h 1758"/>
                <a:gd name="T92" fmla="*/ 1614 w 1758"/>
                <a:gd name="T93" fmla="*/ 880 h 1758"/>
                <a:gd name="T94" fmla="*/ 1592 w 1758"/>
                <a:gd name="T95" fmla="*/ 1064 h 1758"/>
                <a:gd name="T96" fmla="*/ 1526 w 1758"/>
                <a:gd name="T97" fmla="*/ 1230 h 1758"/>
                <a:gd name="T98" fmla="*/ 1422 w 1758"/>
                <a:gd name="T99" fmla="*/ 1374 h 1758"/>
                <a:gd name="T100" fmla="*/ 1290 w 1758"/>
                <a:gd name="T101" fmla="*/ 1490 h 1758"/>
                <a:gd name="T102" fmla="*/ 1132 w 1758"/>
                <a:gd name="T103" fmla="*/ 1572 h 1758"/>
                <a:gd name="T104" fmla="*/ 954 w 1758"/>
                <a:gd name="T105" fmla="*/ 1612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758">
                  <a:moveTo>
                    <a:pt x="878" y="0"/>
                  </a:moveTo>
                  <a:lnTo>
                    <a:pt x="878" y="0"/>
                  </a:lnTo>
                  <a:lnTo>
                    <a:pt x="832" y="2"/>
                  </a:lnTo>
                  <a:lnTo>
                    <a:pt x="788" y="6"/>
                  </a:lnTo>
                  <a:lnTo>
                    <a:pt x="744" y="12"/>
                  </a:lnTo>
                  <a:lnTo>
                    <a:pt x="702" y="18"/>
                  </a:lnTo>
                  <a:lnTo>
                    <a:pt x="658" y="28"/>
                  </a:lnTo>
                  <a:lnTo>
                    <a:pt x="616" y="40"/>
                  </a:lnTo>
                  <a:lnTo>
                    <a:pt x="576" y="54"/>
                  </a:lnTo>
                  <a:lnTo>
                    <a:pt x="536" y="70"/>
                  </a:lnTo>
                  <a:lnTo>
                    <a:pt x="498" y="88"/>
                  </a:lnTo>
                  <a:lnTo>
                    <a:pt x="460" y="108"/>
                  </a:lnTo>
                  <a:lnTo>
                    <a:pt x="422" y="128"/>
                  </a:lnTo>
                  <a:lnTo>
                    <a:pt x="386" y="152"/>
                  </a:lnTo>
                  <a:lnTo>
                    <a:pt x="352" y="176"/>
                  </a:lnTo>
                  <a:lnTo>
                    <a:pt x="320" y="202"/>
                  </a:lnTo>
                  <a:lnTo>
                    <a:pt x="288" y="230"/>
                  </a:lnTo>
                  <a:lnTo>
                    <a:pt x="256" y="258"/>
                  </a:lnTo>
                  <a:lnTo>
                    <a:pt x="228" y="290"/>
                  </a:lnTo>
                  <a:lnTo>
                    <a:pt x="200" y="322"/>
                  </a:lnTo>
                  <a:lnTo>
                    <a:pt x="174" y="354"/>
                  </a:lnTo>
                  <a:lnTo>
                    <a:pt x="150" y="388"/>
                  </a:lnTo>
                  <a:lnTo>
                    <a:pt x="126" y="424"/>
                  </a:lnTo>
                  <a:lnTo>
                    <a:pt x="106" y="462"/>
                  </a:lnTo>
                  <a:lnTo>
                    <a:pt x="86" y="500"/>
                  </a:lnTo>
                  <a:lnTo>
                    <a:pt x="68" y="538"/>
                  </a:lnTo>
                  <a:lnTo>
                    <a:pt x="52" y="578"/>
                  </a:lnTo>
                  <a:lnTo>
                    <a:pt x="38" y="618"/>
                  </a:lnTo>
                  <a:lnTo>
                    <a:pt x="26" y="660"/>
                  </a:lnTo>
                  <a:lnTo>
                    <a:pt x="16" y="702"/>
                  </a:lnTo>
                  <a:lnTo>
                    <a:pt x="10" y="746"/>
                  </a:lnTo>
                  <a:lnTo>
                    <a:pt x="4" y="790"/>
                  </a:lnTo>
                  <a:lnTo>
                    <a:pt x="0" y="834"/>
                  </a:lnTo>
                  <a:lnTo>
                    <a:pt x="0" y="880"/>
                  </a:lnTo>
                  <a:lnTo>
                    <a:pt x="0" y="880"/>
                  </a:lnTo>
                  <a:lnTo>
                    <a:pt x="0" y="926"/>
                  </a:lnTo>
                  <a:lnTo>
                    <a:pt x="4" y="970"/>
                  </a:lnTo>
                  <a:lnTo>
                    <a:pt x="10" y="1014"/>
                  </a:lnTo>
                  <a:lnTo>
                    <a:pt x="16" y="1056"/>
                  </a:lnTo>
                  <a:lnTo>
                    <a:pt x="26" y="1100"/>
                  </a:lnTo>
                  <a:lnTo>
                    <a:pt x="38" y="1140"/>
                  </a:lnTo>
                  <a:lnTo>
                    <a:pt x="52" y="1182"/>
                  </a:lnTo>
                  <a:lnTo>
                    <a:pt x="68" y="1222"/>
                  </a:lnTo>
                  <a:lnTo>
                    <a:pt x="86" y="1260"/>
                  </a:lnTo>
                  <a:lnTo>
                    <a:pt x="106" y="1298"/>
                  </a:lnTo>
                  <a:lnTo>
                    <a:pt x="126" y="1336"/>
                  </a:lnTo>
                  <a:lnTo>
                    <a:pt x="150" y="1370"/>
                  </a:lnTo>
                  <a:lnTo>
                    <a:pt x="174" y="1406"/>
                  </a:lnTo>
                  <a:lnTo>
                    <a:pt x="200" y="1438"/>
                  </a:lnTo>
                  <a:lnTo>
                    <a:pt x="228" y="1470"/>
                  </a:lnTo>
                  <a:lnTo>
                    <a:pt x="256" y="1502"/>
                  </a:lnTo>
                  <a:lnTo>
                    <a:pt x="288" y="1530"/>
                  </a:lnTo>
                  <a:lnTo>
                    <a:pt x="320" y="1558"/>
                  </a:lnTo>
                  <a:lnTo>
                    <a:pt x="352" y="1584"/>
                  </a:lnTo>
                  <a:lnTo>
                    <a:pt x="386" y="1608"/>
                  </a:lnTo>
                  <a:lnTo>
                    <a:pt x="422" y="1632"/>
                  </a:lnTo>
                  <a:lnTo>
                    <a:pt x="460" y="1652"/>
                  </a:lnTo>
                  <a:lnTo>
                    <a:pt x="498" y="1672"/>
                  </a:lnTo>
                  <a:lnTo>
                    <a:pt x="536" y="1690"/>
                  </a:lnTo>
                  <a:lnTo>
                    <a:pt x="576" y="1706"/>
                  </a:lnTo>
                  <a:lnTo>
                    <a:pt x="616" y="1720"/>
                  </a:lnTo>
                  <a:lnTo>
                    <a:pt x="658" y="1732"/>
                  </a:lnTo>
                  <a:lnTo>
                    <a:pt x="702" y="1740"/>
                  </a:lnTo>
                  <a:lnTo>
                    <a:pt x="744" y="1748"/>
                  </a:lnTo>
                  <a:lnTo>
                    <a:pt x="788" y="1754"/>
                  </a:lnTo>
                  <a:lnTo>
                    <a:pt x="832" y="1758"/>
                  </a:lnTo>
                  <a:lnTo>
                    <a:pt x="878" y="1758"/>
                  </a:lnTo>
                  <a:lnTo>
                    <a:pt x="878" y="1758"/>
                  </a:lnTo>
                  <a:lnTo>
                    <a:pt x="924" y="1758"/>
                  </a:lnTo>
                  <a:lnTo>
                    <a:pt x="968" y="1754"/>
                  </a:lnTo>
                  <a:lnTo>
                    <a:pt x="1012" y="1748"/>
                  </a:lnTo>
                  <a:lnTo>
                    <a:pt x="1054" y="1740"/>
                  </a:lnTo>
                  <a:lnTo>
                    <a:pt x="1098" y="1732"/>
                  </a:lnTo>
                  <a:lnTo>
                    <a:pt x="1140" y="1720"/>
                  </a:lnTo>
                  <a:lnTo>
                    <a:pt x="1180" y="1706"/>
                  </a:lnTo>
                  <a:lnTo>
                    <a:pt x="1220" y="1690"/>
                  </a:lnTo>
                  <a:lnTo>
                    <a:pt x="1258" y="1672"/>
                  </a:lnTo>
                  <a:lnTo>
                    <a:pt x="1296" y="1652"/>
                  </a:lnTo>
                  <a:lnTo>
                    <a:pt x="1334" y="1632"/>
                  </a:lnTo>
                  <a:lnTo>
                    <a:pt x="1370" y="1608"/>
                  </a:lnTo>
                  <a:lnTo>
                    <a:pt x="1404" y="1584"/>
                  </a:lnTo>
                  <a:lnTo>
                    <a:pt x="1436" y="1558"/>
                  </a:lnTo>
                  <a:lnTo>
                    <a:pt x="1468" y="1530"/>
                  </a:lnTo>
                  <a:lnTo>
                    <a:pt x="1500" y="1502"/>
                  </a:lnTo>
                  <a:lnTo>
                    <a:pt x="1528" y="1470"/>
                  </a:lnTo>
                  <a:lnTo>
                    <a:pt x="1556" y="1438"/>
                  </a:lnTo>
                  <a:lnTo>
                    <a:pt x="1582" y="1406"/>
                  </a:lnTo>
                  <a:lnTo>
                    <a:pt x="1606" y="1370"/>
                  </a:lnTo>
                  <a:lnTo>
                    <a:pt x="1630" y="1336"/>
                  </a:lnTo>
                  <a:lnTo>
                    <a:pt x="1650" y="1298"/>
                  </a:lnTo>
                  <a:lnTo>
                    <a:pt x="1670" y="1260"/>
                  </a:lnTo>
                  <a:lnTo>
                    <a:pt x="1688" y="1222"/>
                  </a:lnTo>
                  <a:lnTo>
                    <a:pt x="1704" y="1182"/>
                  </a:lnTo>
                  <a:lnTo>
                    <a:pt x="1718" y="1140"/>
                  </a:lnTo>
                  <a:lnTo>
                    <a:pt x="1730" y="1100"/>
                  </a:lnTo>
                  <a:lnTo>
                    <a:pt x="1740" y="1056"/>
                  </a:lnTo>
                  <a:lnTo>
                    <a:pt x="1746" y="1014"/>
                  </a:lnTo>
                  <a:lnTo>
                    <a:pt x="1752" y="970"/>
                  </a:lnTo>
                  <a:lnTo>
                    <a:pt x="1756" y="926"/>
                  </a:lnTo>
                  <a:lnTo>
                    <a:pt x="1758" y="880"/>
                  </a:lnTo>
                  <a:lnTo>
                    <a:pt x="1758" y="880"/>
                  </a:lnTo>
                  <a:lnTo>
                    <a:pt x="1756" y="834"/>
                  </a:lnTo>
                  <a:lnTo>
                    <a:pt x="1752" y="790"/>
                  </a:lnTo>
                  <a:lnTo>
                    <a:pt x="1746" y="746"/>
                  </a:lnTo>
                  <a:lnTo>
                    <a:pt x="1740" y="702"/>
                  </a:lnTo>
                  <a:lnTo>
                    <a:pt x="1730" y="660"/>
                  </a:lnTo>
                  <a:lnTo>
                    <a:pt x="1718" y="618"/>
                  </a:lnTo>
                  <a:lnTo>
                    <a:pt x="1704" y="578"/>
                  </a:lnTo>
                  <a:lnTo>
                    <a:pt x="1688" y="538"/>
                  </a:lnTo>
                  <a:lnTo>
                    <a:pt x="1670" y="500"/>
                  </a:lnTo>
                  <a:lnTo>
                    <a:pt x="1650" y="462"/>
                  </a:lnTo>
                  <a:lnTo>
                    <a:pt x="1630" y="424"/>
                  </a:lnTo>
                  <a:lnTo>
                    <a:pt x="1606" y="388"/>
                  </a:lnTo>
                  <a:lnTo>
                    <a:pt x="1582" y="354"/>
                  </a:lnTo>
                  <a:lnTo>
                    <a:pt x="1556" y="322"/>
                  </a:lnTo>
                  <a:lnTo>
                    <a:pt x="1528" y="290"/>
                  </a:lnTo>
                  <a:lnTo>
                    <a:pt x="1500" y="258"/>
                  </a:lnTo>
                  <a:lnTo>
                    <a:pt x="1468" y="230"/>
                  </a:lnTo>
                  <a:lnTo>
                    <a:pt x="1436" y="202"/>
                  </a:lnTo>
                  <a:lnTo>
                    <a:pt x="1404" y="176"/>
                  </a:lnTo>
                  <a:lnTo>
                    <a:pt x="1370" y="152"/>
                  </a:lnTo>
                  <a:lnTo>
                    <a:pt x="1334" y="128"/>
                  </a:lnTo>
                  <a:lnTo>
                    <a:pt x="1296" y="108"/>
                  </a:lnTo>
                  <a:lnTo>
                    <a:pt x="1258" y="88"/>
                  </a:lnTo>
                  <a:lnTo>
                    <a:pt x="1220" y="70"/>
                  </a:lnTo>
                  <a:lnTo>
                    <a:pt x="1180" y="54"/>
                  </a:lnTo>
                  <a:lnTo>
                    <a:pt x="1140" y="40"/>
                  </a:lnTo>
                  <a:lnTo>
                    <a:pt x="1098" y="28"/>
                  </a:lnTo>
                  <a:lnTo>
                    <a:pt x="1054" y="18"/>
                  </a:lnTo>
                  <a:lnTo>
                    <a:pt x="1012" y="12"/>
                  </a:lnTo>
                  <a:lnTo>
                    <a:pt x="968" y="6"/>
                  </a:lnTo>
                  <a:lnTo>
                    <a:pt x="924" y="2"/>
                  </a:lnTo>
                  <a:lnTo>
                    <a:pt x="878" y="0"/>
                  </a:lnTo>
                  <a:lnTo>
                    <a:pt x="878" y="0"/>
                  </a:lnTo>
                  <a:close/>
                  <a:moveTo>
                    <a:pt x="878" y="1616"/>
                  </a:moveTo>
                  <a:lnTo>
                    <a:pt x="878" y="1616"/>
                  </a:lnTo>
                  <a:lnTo>
                    <a:pt x="840" y="1616"/>
                  </a:lnTo>
                  <a:lnTo>
                    <a:pt x="802" y="1612"/>
                  </a:lnTo>
                  <a:lnTo>
                    <a:pt x="766" y="1608"/>
                  </a:lnTo>
                  <a:lnTo>
                    <a:pt x="730" y="1602"/>
                  </a:lnTo>
                  <a:lnTo>
                    <a:pt x="694" y="1594"/>
                  </a:lnTo>
                  <a:lnTo>
                    <a:pt x="660" y="1584"/>
                  </a:lnTo>
                  <a:lnTo>
                    <a:pt x="626" y="1572"/>
                  </a:lnTo>
                  <a:lnTo>
                    <a:pt x="592" y="1558"/>
                  </a:lnTo>
                  <a:lnTo>
                    <a:pt x="560" y="1544"/>
                  </a:lnTo>
                  <a:lnTo>
                    <a:pt x="528" y="1528"/>
                  </a:lnTo>
                  <a:lnTo>
                    <a:pt x="496" y="1510"/>
                  </a:lnTo>
                  <a:lnTo>
                    <a:pt x="466" y="1490"/>
                  </a:lnTo>
                  <a:lnTo>
                    <a:pt x="438" y="1470"/>
                  </a:lnTo>
                  <a:lnTo>
                    <a:pt x="410" y="1448"/>
                  </a:lnTo>
                  <a:lnTo>
                    <a:pt x="384" y="1424"/>
                  </a:lnTo>
                  <a:lnTo>
                    <a:pt x="358" y="1400"/>
                  </a:lnTo>
                  <a:lnTo>
                    <a:pt x="334" y="1374"/>
                  </a:lnTo>
                  <a:lnTo>
                    <a:pt x="310" y="1348"/>
                  </a:lnTo>
                  <a:lnTo>
                    <a:pt x="288" y="1320"/>
                  </a:lnTo>
                  <a:lnTo>
                    <a:pt x="268" y="1292"/>
                  </a:lnTo>
                  <a:lnTo>
                    <a:pt x="248" y="1262"/>
                  </a:lnTo>
                  <a:lnTo>
                    <a:pt x="230" y="1230"/>
                  </a:lnTo>
                  <a:lnTo>
                    <a:pt x="214" y="1198"/>
                  </a:lnTo>
                  <a:lnTo>
                    <a:pt x="200" y="1166"/>
                  </a:lnTo>
                  <a:lnTo>
                    <a:pt x="186" y="1132"/>
                  </a:lnTo>
                  <a:lnTo>
                    <a:pt x="174" y="1098"/>
                  </a:lnTo>
                  <a:lnTo>
                    <a:pt x="164" y="1064"/>
                  </a:lnTo>
                  <a:lnTo>
                    <a:pt x="156" y="1028"/>
                  </a:lnTo>
                  <a:lnTo>
                    <a:pt x="150" y="992"/>
                  </a:lnTo>
                  <a:lnTo>
                    <a:pt x="146" y="956"/>
                  </a:lnTo>
                  <a:lnTo>
                    <a:pt x="142" y="918"/>
                  </a:lnTo>
                  <a:lnTo>
                    <a:pt x="142" y="880"/>
                  </a:lnTo>
                  <a:lnTo>
                    <a:pt x="142" y="880"/>
                  </a:lnTo>
                  <a:lnTo>
                    <a:pt x="142" y="842"/>
                  </a:lnTo>
                  <a:lnTo>
                    <a:pt x="146" y="804"/>
                  </a:lnTo>
                  <a:lnTo>
                    <a:pt x="150" y="768"/>
                  </a:lnTo>
                  <a:lnTo>
                    <a:pt x="156" y="732"/>
                  </a:lnTo>
                  <a:lnTo>
                    <a:pt x="164" y="696"/>
                  </a:lnTo>
                  <a:lnTo>
                    <a:pt x="174" y="662"/>
                  </a:lnTo>
                  <a:lnTo>
                    <a:pt x="186" y="626"/>
                  </a:lnTo>
                  <a:lnTo>
                    <a:pt x="200" y="594"/>
                  </a:lnTo>
                  <a:lnTo>
                    <a:pt x="214" y="560"/>
                  </a:lnTo>
                  <a:lnTo>
                    <a:pt x="230" y="530"/>
                  </a:lnTo>
                  <a:lnTo>
                    <a:pt x="248" y="498"/>
                  </a:lnTo>
                  <a:lnTo>
                    <a:pt x="268" y="468"/>
                  </a:lnTo>
                  <a:lnTo>
                    <a:pt x="288" y="440"/>
                  </a:lnTo>
                  <a:lnTo>
                    <a:pt x="310" y="412"/>
                  </a:lnTo>
                  <a:lnTo>
                    <a:pt x="334" y="384"/>
                  </a:lnTo>
                  <a:lnTo>
                    <a:pt x="358" y="360"/>
                  </a:lnTo>
                  <a:lnTo>
                    <a:pt x="384" y="334"/>
                  </a:lnTo>
                  <a:lnTo>
                    <a:pt x="410" y="312"/>
                  </a:lnTo>
                  <a:lnTo>
                    <a:pt x="438" y="290"/>
                  </a:lnTo>
                  <a:lnTo>
                    <a:pt x="466" y="270"/>
                  </a:lnTo>
                  <a:lnTo>
                    <a:pt x="496" y="250"/>
                  </a:lnTo>
                  <a:lnTo>
                    <a:pt x="528" y="232"/>
                  </a:lnTo>
                  <a:lnTo>
                    <a:pt x="560" y="216"/>
                  </a:lnTo>
                  <a:lnTo>
                    <a:pt x="592" y="202"/>
                  </a:lnTo>
                  <a:lnTo>
                    <a:pt x="626" y="188"/>
                  </a:lnTo>
                  <a:lnTo>
                    <a:pt x="660" y="176"/>
                  </a:lnTo>
                  <a:lnTo>
                    <a:pt x="694" y="166"/>
                  </a:lnTo>
                  <a:lnTo>
                    <a:pt x="730" y="158"/>
                  </a:lnTo>
                  <a:lnTo>
                    <a:pt x="766" y="152"/>
                  </a:lnTo>
                  <a:lnTo>
                    <a:pt x="802" y="148"/>
                  </a:lnTo>
                  <a:lnTo>
                    <a:pt x="840" y="144"/>
                  </a:lnTo>
                  <a:lnTo>
                    <a:pt x="878" y="144"/>
                  </a:lnTo>
                  <a:lnTo>
                    <a:pt x="878" y="144"/>
                  </a:lnTo>
                  <a:lnTo>
                    <a:pt x="916" y="144"/>
                  </a:lnTo>
                  <a:lnTo>
                    <a:pt x="954" y="148"/>
                  </a:lnTo>
                  <a:lnTo>
                    <a:pt x="990" y="152"/>
                  </a:lnTo>
                  <a:lnTo>
                    <a:pt x="1026" y="158"/>
                  </a:lnTo>
                  <a:lnTo>
                    <a:pt x="1062" y="166"/>
                  </a:lnTo>
                  <a:lnTo>
                    <a:pt x="1096" y="176"/>
                  </a:lnTo>
                  <a:lnTo>
                    <a:pt x="1132" y="188"/>
                  </a:lnTo>
                  <a:lnTo>
                    <a:pt x="1164" y="202"/>
                  </a:lnTo>
                  <a:lnTo>
                    <a:pt x="1198" y="216"/>
                  </a:lnTo>
                  <a:lnTo>
                    <a:pt x="1228" y="232"/>
                  </a:lnTo>
                  <a:lnTo>
                    <a:pt x="1260" y="250"/>
                  </a:lnTo>
                  <a:lnTo>
                    <a:pt x="1290" y="270"/>
                  </a:lnTo>
                  <a:lnTo>
                    <a:pt x="1318" y="290"/>
                  </a:lnTo>
                  <a:lnTo>
                    <a:pt x="1346" y="312"/>
                  </a:lnTo>
                  <a:lnTo>
                    <a:pt x="1374" y="334"/>
                  </a:lnTo>
                  <a:lnTo>
                    <a:pt x="1398" y="360"/>
                  </a:lnTo>
                  <a:lnTo>
                    <a:pt x="1424" y="384"/>
                  </a:lnTo>
                  <a:lnTo>
                    <a:pt x="1446" y="412"/>
                  </a:lnTo>
                  <a:lnTo>
                    <a:pt x="1468" y="440"/>
                  </a:lnTo>
                  <a:lnTo>
                    <a:pt x="1488" y="468"/>
                  </a:lnTo>
                  <a:lnTo>
                    <a:pt x="1508" y="498"/>
                  </a:lnTo>
                  <a:lnTo>
                    <a:pt x="1526" y="530"/>
                  </a:lnTo>
                  <a:lnTo>
                    <a:pt x="1542" y="560"/>
                  </a:lnTo>
                  <a:lnTo>
                    <a:pt x="1556" y="594"/>
                  </a:lnTo>
                  <a:lnTo>
                    <a:pt x="1570" y="626"/>
                  </a:lnTo>
                  <a:lnTo>
                    <a:pt x="1582" y="662"/>
                  </a:lnTo>
                  <a:lnTo>
                    <a:pt x="1592" y="696"/>
                  </a:lnTo>
                  <a:lnTo>
                    <a:pt x="1600" y="732"/>
                  </a:lnTo>
                  <a:lnTo>
                    <a:pt x="1606" y="768"/>
                  </a:lnTo>
                  <a:lnTo>
                    <a:pt x="1610" y="804"/>
                  </a:lnTo>
                  <a:lnTo>
                    <a:pt x="1614" y="842"/>
                  </a:lnTo>
                  <a:lnTo>
                    <a:pt x="1614" y="880"/>
                  </a:lnTo>
                  <a:lnTo>
                    <a:pt x="1614" y="880"/>
                  </a:lnTo>
                  <a:lnTo>
                    <a:pt x="1614" y="918"/>
                  </a:lnTo>
                  <a:lnTo>
                    <a:pt x="1610" y="956"/>
                  </a:lnTo>
                  <a:lnTo>
                    <a:pt x="1606" y="992"/>
                  </a:lnTo>
                  <a:lnTo>
                    <a:pt x="1600" y="1028"/>
                  </a:lnTo>
                  <a:lnTo>
                    <a:pt x="1592" y="1064"/>
                  </a:lnTo>
                  <a:lnTo>
                    <a:pt x="1582" y="1098"/>
                  </a:lnTo>
                  <a:lnTo>
                    <a:pt x="1570" y="1132"/>
                  </a:lnTo>
                  <a:lnTo>
                    <a:pt x="1556" y="1166"/>
                  </a:lnTo>
                  <a:lnTo>
                    <a:pt x="1542" y="1198"/>
                  </a:lnTo>
                  <a:lnTo>
                    <a:pt x="1526" y="1230"/>
                  </a:lnTo>
                  <a:lnTo>
                    <a:pt x="1508" y="1262"/>
                  </a:lnTo>
                  <a:lnTo>
                    <a:pt x="1488" y="1292"/>
                  </a:lnTo>
                  <a:lnTo>
                    <a:pt x="1468" y="1320"/>
                  </a:lnTo>
                  <a:lnTo>
                    <a:pt x="1446" y="1348"/>
                  </a:lnTo>
                  <a:lnTo>
                    <a:pt x="1422" y="1374"/>
                  </a:lnTo>
                  <a:lnTo>
                    <a:pt x="1398" y="1400"/>
                  </a:lnTo>
                  <a:lnTo>
                    <a:pt x="1372" y="1424"/>
                  </a:lnTo>
                  <a:lnTo>
                    <a:pt x="1346" y="1448"/>
                  </a:lnTo>
                  <a:lnTo>
                    <a:pt x="1318" y="1470"/>
                  </a:lnTo>
                  <a:lnTo>
                    <a:pt x="1290" y="1490"/>
                  </a:lnTo>
                  <a:lnTo>
                    <a:pt x="1260" y="1510"/>
                  </a:lnTo>
                  <a:lnTo>
                    <a:pt x="1228" y="1528"/>
                  </a:lnTo>
                  <a:lnTo>
                    <a:pt x="1198" y="1544"/>
                  </a:lnTo>
                  <a:lnTo>
                    <a:pt x="1164" y="1558"/>
                  </a:lnTo>
                  <a:lnTo>
                    <a:pt x="1132" y="1572"/>
                  </a:lnTo>
                  <a:lnTo>
                    <a:pt x="1096" y="1584"/>
                  </a:lnTo>
                  <a:lnTo>
                    <a:pt x="1062" y="1594"/>
                  </a:lnTo>
                  <a:lnTo>
                    <a:pt x="1026" y="1602"/>
                  </a:lnTo>
                  <a:lnTo>
                    <a:pt x="990" y="1608"/>
                  </a:lnTo>
                  <a:lnTo>
                    <a:pt x="954" y="1612"/>
                  </a:lnTo>
                  <a:lnTo>
                    <a:pt x="916" y="1616"/>
                  </a:lnTo>
                  <a:lnTo>
                    <a:pt x="878" y="1616"/>
                  </a:lnTo>
                  <a:lnTo>
                    <a:pt x="878" y="1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35" name="Freeform 6"/>
            <p:cNvSpPr>
              <a:spLocks noEditPoints="1"/>
            </p:cNvSpPr>
            <p:nvPr/>
          </p:nvSpPr>
          <p:spPr bwMode="auto">
            <a:xfrm>
              <a:off x="3297" y="1619"/>
              <a:ext cx="1084" cy="1084"/>
            </a:xfrm>
            <a:custGeom>
              <a:avLst/>
              <a:gdLst>
                <a:gd name="T0" fmla="*/ 486 w 1084"/>
                <a:gd name="T1" fmla="*/ 4 h 1084"/>
                <a:gd name="T2" fmla="*/ 382 w 1084"/>
                <a:gd name="T3" fmla="*/ 26 h 1084"/>
                <a:gd name="T4" fmla="*/ 284 w 1084"/>
                <a:gd name="T5" fmla="*/ 66 h 1084"/>
                <a:gd name="T6" fmla="*/ 198 w 1084"/>
                <a:gd name="T7" fmla="*/ 124 h 1084"/>
                <a:gd name="T8" fmla="*/ 124 w 1084"/>
                <a:gd name="T9" fmla="*/ 198 h 1084"/>
                <a:gd name="T10" fmla="*/ 66 w 1084"/>
                <a:gd name="T11" fmla="*/ 284 h 1084"/>
                <a:gd name="T12" fmla="*/ 26 w 1084"/>
                <a:gd name="T13" fmla="*/ 382 h 1084"/>
                <a:gd name="T14" fmla="*/ 4 w 1084"/>
                <a:gd name="T15" fmla="*/ 486 h 1084"/>
                <a:gd name="T16" fmla="*/ 2 w 1084"/>
                <a:gd name="T17" fmla="*/ 570 h 1084"/>
                <a:gd name="T18" fmla="*/ 18 w 1084"/>
                <a:gd name="T19" fmla="*/ 676 h 1084"/>
                <a:gd name="T20" fmla="*/ 54 w 1084"/>
                <a:gd name="T21" fmla="*/ 776 h 1084"/>
                <a:gd name="T22" fmla="*/ 108 w 1084"/>
                <a:gd name="T23" fmla="*/ 866 h 1084"/>
                <a:gd name="T24" fmla="*/ 178 w 1084"/>
                <a:gd name="T25" fmla="*/ 942 h 1084"/>
                <a:gd name="T26" fmla="*/ 262 w 1084"/>
                <a:gd name="T27" fmla="*/ 1004 h 1084"/>
                <a:gd name="T28" fmla="*/ 356 w 1084"/>
                <a:gd name="T29" fmla="*/ 1050 h 1084"/>
                <a:gd name="T30" fmla="*/ 460 w 1084"/>
                <a:gd name="T31" fmla="*/ 1076 h 1084"/>
                <a:gd name="T32" fmla="*/ 542 w 1084"/>
                <a:gd name="T33" fmla="*/ 1084 h 1084"/>
                <a:gd name="T34" fmla="*/ 650 w 1084"/>
                <a:gd name="T35" fmla="*/ 1072 h 1084"/>
                <a:gd name="T36" fmla="*/ 752 w 1084"/>
                <a:gd name="T37" fmla="*/ 1040 h 1084"/>
                <a:gd name="T38" fmla="*/ 844 w 1084"/>
                <a:gd name="T39" fmla="*/ 990 h 1084"/>
                <a:gd name="T40" fmla="*/ 924 w 1084"/>
                <a:gd name="T41" fmla="*/ 924 h 1084"/>
                <a:gd name="T42" fmla="*/ 990 w 1084"/>
                <a:gd name="T43" fmla="*/ 844 h 1084"/>
                <a:gd name="T44" fmla="*/ 1040 w 1084"/>
                <a:gd name="T45" fmla="*/ 752 h 1084"/>
                <a:gd name="T46" fmla="*/ 1072 w 1084"/>
                <a:gd name="T47" fmla="*/ 650 h 1084"/>
                <a:gd name="T48" fmla="*/ 1084 w 1084"/>
                <a:gd name="T49" fmla="*/ 542 h 1084"/>
                <a:gd name="T50" fmla="*/ 1076 w 1084"/>
                <a:gd name="T51" fmla="*/ 460 h 1084"/>
                <a:gd name="T52" fmla="*/ 1050 w 1084"/>
                <a:gd name="T53" fmla="*/ 356 h 1084"/>
                <a:gd name="T54" fmla="*/ 1004 w 1084"/>
                <a:gd name="T55" fmla="*/ 262 h 1084"/>
                <a:gd name="T56" fmla="*/ 942 w 1084"/>
                <a:gd name="T57" fmla="*/ 178 h 1084"/>
                <a:gd name="T58" fmla="*/ 866 w 1084"/>
                <a:gd name="T59" fmla="*/ 108 h 1084"/>
                <a:gd name="T60" fmla="*/ 776 w 1084"/>
                <a:gd name="T61" fmla="*/ 54 h 1084"/>
                <a:gd name="T62" fmla="*/ 678 w 1084"/>
                <a:gd name="T63" fmla="*/ 18 h 1084"/>
                <a:gd name="T64" fmla="*/ 570 w 1084"/>
                <a:gd name="T65" fmla="*/ 2 h 1084"/>
                <a:gd name="T66" fmla="*/ 542 w 1084"/>
                <a:gd name="T67" fmla="*/ 940 h 1084"/>
                <a:gd name="T68" fmla="*/ 386 w 1084"/>
                <a:gd name="T69" fmla="*/ 910 h 1084"/>
                <a:gd name="T70" fmla="*/ 260 w 1084"/>
                <a:gd name="T71" fmla="*/ 824 h 1084"/>
                <a:gd name="T72" fmla="*/ 174 w 1084"/>
                <a:gd name="T73" fmla="*/ 696 h 1084"/>
                <a:gd name="T74" fmla="*/ 144 w 1084"/>
                <a:gd name="T75" fmla="*/ 542 h 1084"/>
                <a:gd name="T76" fmla="*/ 162 w 1084"/>
                <a:gd name="T77" fmla="*/ 424 h 1084"/>
                <a:gd name="T78" fmla="*/ 234 w 1084"/>
                <a:gd name="T79" fmla="*/ 288 h 1084"/>
                <a:gd name="T80" fmla="*/ 352 w 1084"/>
                <a:gd name="T81" fmla="*/ 192 h 1084"/>
                <a:gd name="T82" fmla="*/ 502 w 1084"/>
                <a:gd name="T83" fmla="*/ 146 h 1084"/>
                <a:gd name="T84" fmla="*/ 622 w 1084"/>
                <a:gd name="T85" fmla="*/ 152 h 1084"/>
                <a:gd name="T86" fmla="*/ 764 w 1084"/>
                <a:gd name="T87" fmla="*/ 212 h 1084"/>
                <a:gd name="T88" fmla="*/ 872 w 1084"/>
                <a:gd name="T89" fmla="*/ 320 h 1084"/>
                <a:gd name="T90" fmla="*/ 932 w 1084"/>
                <a:gd name="T91" fmla="*/ 462 h 1084"/>
                <a:gd name="T92" fmla="*/ 938 w 1084"/>
                <a:gd name="T93" fmla="*/ 582 h 1084"/>
                <a:gd name="T94" fmla="*/ 892 w 1084"/>
                <a:gd name="T95" fmla="*/ 732 h 1084"/>
                <a:gd name="T96" fmla="*/ 796 w 1084"/>
                <a:gd name="T97" fmla="*/ 850 h 1084"/>
                <a:gd name="T98" fmla="*/ 660 w 1084"/>
                <a:gd name="T99" fmla="*/ 922 h 1084"/>
                <a:gd name="T100" fmla="*/ 542 w 1084"/>
                <a:gd name="T101" fmla="*/ 94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4" h="1084">
                  <a:moveTo>
                    <a:pt x="542" y="0"/>
                  </a:moveTo>
                  <a:lnTo>
                    <a:pt x="542" y="0"/>
                  </a:lnTo>
                  <a:lnTo>
                    <a:pt x="514" y="2"/>
                  </a:lnTo>
                  <a:lnTo>
                    <a:pt x="486" y="4"/>
                  </a:lnTo>
                  <a:lnTo>
                    <a:pt x="460" y="6"/>
                  </a:lnTo>
                  <a:lnTo>
                    <a:pt x="434" y="12"/>
                  </a:lnTo>
                  <a:lnTo>
                    <a:pt x="406" y="18"/>
                  </a:lnTo>
                  <a:lnTo>
                    <a:pt x="382" y="26"/>
                  </a:lnTo>
                  <a:lnTo>
                    <a:pt x="356" y="34"/>
                  </a:lnTo>
                  <a:lnTo>
                    <a:pt x="332" y="44"/>
                  </a:lnTo>
                  <a:lnTo>
                    <a:pt x="308" y="54"/>
                  </a:lnTo>
                  <a:lnTo>
                    <a:pt x="284" y="66"/>
                  </a:lnTo>
                  <a:lnTo>
                    <a:pt x="262" y="80"/>
                  </a:lnTo>
                  <a:lnTo>
                    <a:pt x="240" y="94"/>
                  </a:lnTo>
                  <a:lnTo>
                    <a:pt x="218" y="108"/>
                  </a:lnTo>
                  <a:lnTo>
                    <a:pt x="198" y="124"/>
                  </a:lnTo>
                  <a:lnTo>
                    <a:pt x="178" y="142"/>
                  </a:lnTo>
                  <a:lnTo>
                    <a:pt x="160" y="160"/>
                  </a:lnTo>
                  <a:lnTo>
                    <a:pt x="142" y="178"/>
                  </a:lnTo>
                  <a:lnTo>
                    <a:pt x="124" y="198"/>
                  </a:lnTo>
                  <a:lnTo>
                    <a:pt x="108" y="218"/>
                  </a:lnTo>
                  <a:lnTo>
                    <a:pt x="94" y="240"/>
                  </a:lnTo>
                  <a:lnTo>
                    <a:pt x="80" y="262"/>
                  </a:lnTo>
                  <a:lnTo>
                    <a:pt x="66" y="284"/>
                  </a:lnTo>
                  <a:lnTo>
                    <a:pt x="54" y="308"/>
                  </a:lnTo>
                  <a:lnTo>
                    <a:pt x="44" y="332"/>
                  </a:lnTo>
                  <a:lnTo>
                    <a:pt x="34" y="356"/>
                  </a:lnTo>
                  <a:lnTo>
                    <a:pt x="26" y="382"/>
                  </a:lnTo>
                  <a:lnTo>
                    <a:pt x="18" y="406"/>
                  </a:lnTo>
                  <a:lnTo>
                    <a:pt x="12" y="432"/>
                  </a:lnTo>
                  <a:lnTo>
                    <a:pt x="8" y="460"/>
                  </a:lnTo>
                  <a:lnTo>
                    <a:pt x="4" y="486"/>
                  </a:lnTo>
                  <a:lnTo>
                    <a:pt x="2" y="514"/>
                  </a:lnTo>
                  <a:lnTo>
                    <a:pt x="0" y="542"/>
                  </a:lnTo>
                  <a:lnTo>
                    <a:pt x="0" y="542"/>
                  </a:lnTo>
                  <a:lnTo>
                    <a:pt x="2" y="570"/>
                  </a:lnTo>
                  <a:lnTo>
                    <a:pt x="4" y="598"/>
                  </a:lnTo>
                  <a:lnTo>
                    <a:pt x="8" y="624"/>
                  </a:lnTo>
                  <a:lnTo>
                    <a:pt x="12" y="650"/>
                  </a:lnTo>
                  <a:lnTo>
                    <a:pt x="18" y="676"/>
                  </a:lnTo>
                  <a:lnTo>
                    <a:pt x="26" y="702"/>
                  </a:lnTo>
                  <a:lnTo>
                    <a:pt x="34" y="728"/>
                  </a:lnTo>
                  <a:lnTo>
                    <a:pt x="44" y="752"/>
                  </a:lnTo>
                  <a:lnTo>
                    <a:pt x="54" y="776"/>
                  </a:lnTo>
                  <a:lnTo>
                    <a:pt x="66" y="800"/>
                  </a:lnTo>
                  <a:lnTo>
                    <a:pt x="80" y="822"/>
                  </a:lnTo>
                  <a:lnTo>
                    <a:pt x="94" y="844"/>
                  </a:lnTo>
                  <a:lnTo>
                    <a:pt x="108" y="866"/>
                  </a:lnTo>
                  <a:lnTo>
                    <a:pt x="124" y="886"/>
                  </a:lnTo>
                  <a:lnTo>
                    <a:pt x="142" y="906"/>
                  </a:lnTo>
                  <a:lnTo>
                    <a:pt x="160" y="924"/>
                  </a:lnTo>
                  <a:lnTo>
                    <a:pt x="178" y="942"/>
                  </a:lnTo>
                  <a:lnTo>
                    <a:pt x="198" y="960"/>
                  </a:lnTo>
                  <a:lnTo>
                    <a:pt x="218" y="976"/>
                  </a:lnTo>
                  <a:lnTo>
                    <a:pt x="240" y="990"/>
                  </a:lnTo>
                  <a:lnTo>
                    <a:pt x="262" y="1004"/>
                  </a:lnTo>
                  <a:lnTo>
                    <a:pt x="284" y="1018"/>
                  </a:lnTo>
                  <a:lnTo>
                    <a:pt x="308" y="1030"/>
                  </a:lnTo>
                  <a:lnTo>
                    <a:pt x="332" y="1040"/>
                  </a:lnTo>
                  <a:lnTo>
                    <a:pt x="356" y="1050"/>
                  </a:lnTo>
                  <a:lnTo>
                    <a:pt x="382" y="1058"/>
                  </a:lnTo>
                  <a:lnTo>
                    <a:pt x="406" y="1066"/>
                  </a:lnTo>
                  <a:lnTo>
                    <a:pt x="434" y="1072"/>
                  </a:lnTo>
                  <a:lnTo>
                    <a:pt x="460" y="1076"/>
                  </a:lnTo>
                  <a:lnTo>
                    <a:pt x="486" y="1080"/>
                  </a:lnTo>
                  <a:lnTo>
                    <a:pt x="514" y="1082"/>
                  </a:lnTo>
                  <a:lnTo>
                    <a:pt x="542" y="1084"/>
                  </a:lnTo>
                  <a:lnTo>
                    <a:pt x="542" y="1084"/>
                  </a:lnTo>
                  <a:lnTo>
                    <a:pt x="570" y="1082"/>
                  </a:lnTo>
                  <a:lnTo>
                    <a:pt x="598" y="1080"/>
                  </a:lnTo>
                  <a:lnTo>
                    <a:pt x="624" y="1076"/>
                  </a:lnTo>
                  <a:lnTo>
                    <a:pt x="650" y="1072"/>
                  </a:lnTo>
                  <a:lnTo>
                    <a:pt x="678" y="1066"/>
                  </a:lnTo>
                  <a:lnTo>
                    <a:pt x="702" y="1058"/>
                  </a:lnTo>
                  <a:lnTo>
                    <a:pt x="728" y="1050"/>
                  </a:lnTo>
                  <a:lnTo>
                    <a:pt x="752" y="1040"/>
                  </a:lnTo>
                  <a:lnTo>
                    <a:pt x="776" y="1030"/>
                  </a:lnTo>
                  <a:lnTo>
                    <a:pt x="800" y="1018"/>
                  </a:lnTo>
                  <a:lnTo>
                    <a:pt x="822" y="1004"/>
                  </a:lnTo>
                  <a:lnTo>
                    <a:pt x="844" y="990"/>
                  </a:lnTo>
                  <a:lnTo>
                    <a:pt x="866" y="976"/>
                  </a:lnTo>
                  <a:lnTo>
                    <a:pt x="886" y="960"/>
                  </a:lnTo>
                  <a:lnTo>
                    <a:pt x="906" y="942"/>
                  </a:lnTo>
                  <a:lnTo>
                    <a:pt x="924" y="924"/>
                  </a:lnTo>
                  <a:lnTo>
                    <a:pt x="942" y="906"/>
                  </a:lnTo>
                  <a:lnTo>
                    <a:pt x="960" y="886"/>
                  </a:lnTo>
                  <a:lnTo>
                    <a:pt x="976" y="866"/>
                  </a:lnTo>
                  <a:lnTo>
                    <a:pt x="990" y="844"/>
                  </a:lnTo>
                  <a:lnTo>
                    <a:pt x="1004" y="822"/>
                  </a:lnTo>
                  <a:lnTo>
                    <a:pt x="1018" y="800"/>
                  </a:lnTo>
                  <a:lnTo>
                    <a:pt x="1030" y="776"/>
                  </a:lnTo>
                  <a:lnTo>
                    <a:pt x="1040" y="752"/>
                  </a:lnTo>
                  <a:lnTo>
                    <a:pt x="1050" y="728"/>
                  </a:lnTo>
                  <a:lnTo>
                    <a:pt x="1058" y="702"/>
                  </a:lnTo>
                  <a:lnTo>
                    <a:pt x="1066" y="676"/>
                  </a:lnTo>
                  <a:lnTo>
                    <a:pt x="1072" y="650"/>
                  </a:lnTo>
                  <a:lnTo>
                    <a:pt x="1076" y="624"/>
                  </a:lnTo>
                  <a:lnTo>
                    <a:pt x="1080" y="598"/>
                  </a:lnTo>
                  <a:lnTo>
                    <a:pt x="1082" y="570"/>
                  </a:lnTo>
                  <a:lnTo>
                    <a:pt x="1084" y="542"/>
                  </a:lnTo>
                  <a:lnTo>
                    <a:pt x="1084" y="542"/>
                  </a:lnTo>
                  <a:lnTo>
                    <a:pt x="1082" y="514"/>
                  </a:lnTo>
                  <a:lnTo>
                    <a:pt x="1080" y="486"/>
                  </a:lnTo>
                  <a:lnTo>
                    <a:pt x="1076" y="460"/>
                  </a:lnTo>
                  <a:lnTo>
                    <a:pt x="1072" y="432"/>
                  </a:lnTo>
                  <a:lnTo>
                    <a:pt x="1066" y="406"/>
                  </a:lnTo>
                  <a:lnTo>
                    <a:pt x="1058" y="382"/>
                  </a:lnTo>
                  <a:lnTo>
                    <a:pt x="1050" y="356"/>
                  </a:lnTo>
                  <a:lnTo>
                    <a:pt x="1040" y="332"/>
                  </a:lnTo>
                  <a:lnTo>
                    <a:pt x="1030" y="308"/>
                  </a:lnTo>
                  <a:lnTo>
                    <a:pt x="1018" y="284"/>
                  </a:lnTo>
                  <a:lnTo>
                    <a:pt x="1004" y="262"/>
                  </a:lnTo>
                  <a:lnTo>
                    <a:pt x="990" y="240"/>
                  </a:lnTo>
                  <a:lnTo>
                    <a:pt x="976" y="218"/>
                  </a:lnTo>
                  <a:lnTo>
                    <a:pt x="960" y="198"/>
                  </a:lnTo>
                  <a:lnTo>
                    <a:pt x="942" y="178"/>
                  </a:lnTo>
                  <a:lnTo>
                    <a:pt x="924" y="160"/>
                  </a:lnTo>
                  <a:lnTo>
                    <a:pt x="906" y="142"/>
                  </a:lnTo>
                  <a:lnTo>
                    <a:pt x="886" y="124"/>
                  </a:lnTo>
                  <a:lnTo>
                    <a:pt x="866" y="108"/>
                  </a:lnTo>
                  <a:lnTo>
                    <a:pt x="844" y="94"/>
                  </a:lnTo>
                  <a:lnTo>
                    <a:pt x="822" y="80"/>
                  </a:lnTo>
                  <a:lnTo>
                    <a:pt x="800" y="66"/>
                  </a:lnTo>
                  <a:lnTo>
                    <a:pt x="776" y="54"/>
                  </a:lnTo>
                  <a:lnTo>
                    <a:pt x="752" y="44"/>
                  </a:lnTo>
                  <a:lnTo>
                    <a:pt x="728" y="34"/>
                  </a:lnTo>
                  <a:lnTo>
                    <a:pt x="702" y="26"/>
                  </a:lnTo>
                  <a:lnTo>
                    <a:pt x="678" y="18"/>
                  </a:lnTo>
                  <a:lnTo>
                    <a:pt x="650" y="12"/>
                  </a:lnTo>
                  <a:lnTo>
                    <a:pt x="624" y="6"/>
                  </a:lnTo>
                  <a:lnTo>
                    <a:pt x="598" y="4"/>
                  </a:lnTo>
                  <a:lnTo>
                    <a:pt x="570" y="2"/>
                  </a:lnTo>
                  <a:lnTo>
                    <a:pt x="542" y="0"/>
                  </a:lnTo>
                  <a:lnTo>
                    <a:pt x="542" y="0"/>
                  </a:lnTo>
                  <a:close/>
                  <a:moveTo>
                    <a:pt x="542" y="940"/>
                  </a:moveTo>
                  <a:lnTo>
                    <a:pt x="542" y="940"/>
                  </a:lnTo>
                  <a:lnTo>
                    <a:pt x="502" y="938"/>
                  </a:lnTo>
                  <a:lnTo>
                    <a:pt x="462" y="932"/>
                  </a:lnTo>
                  <a:lnTo>
                    <a:pt x="424" y="922"/>
                  </a:lnTo>
                  <a:lnTo>
                    <a:pt x="386" y="910"/>
                  </a:lnTo>
                  <a:lnTo>
                    <a:pt x="352" y="892"/>
                  </a:lnTo>
                  <a:lnTo>
                    <a:pt x="320" y="872"/>
                  </a:lnTo>
                  <a:lnTo>
                    <a:pt x="288" y="850"/>
                  </a:lnTo>
                  <a:lnTo>
                    <a:pt x="260" y="824"/>
                  </a:lnTo>
                  <a:lnTo>
                    <a:pt x="234" y="796"/>
                  </a:lnTo>
                  <a:lnTo>
                    <a:pt x="212" y="764"/>
                  </a:lnTo>
                  <a:lnTo>
                    <a:pt x="192" y="732"/>
                  </a:lnTo>
                  <a:lnTo>
                    <a:pt x="174" y="696"/>
                  </a:lnTo>
                  <a:lnTo>
                    <a:pt x="162" y="660"/>
                  </a:lnTo>
                  <a:lnTo>
                    <a:pt x="152" y="622"/>
                  </a:lnTo>
                  <a:lnTo>
                    <a:pt x="146" y="582"/>
                  </a:lnTo>
                  <a:lnTo>
                    <a:pt x="144" y="542"/>
                  </a:lnTo>
                  <a:lnTo>
                    <a:pt x="144" y="542"/>
                  </a:lnTo>
                  <a:lnTo>
                    <a:pt x="146" y="502"/>
                  </a:lnTo>
                  <a:lnTo>
                    <a:pt x="152" y="462"/>
                  </a:lnTo>
                  <a:lnTo>
                    <a:pt x="162" y="424"/>
                  </a:lnTo>
                  <a:lnTo>
                    <a:pt x="174" y="386"/>
                  </a:lnTo>
                  <a:lnTo>
                    <a:pt x="192" y="352"/>
                  </a:lnTo>
                  <a:lnTo>
                    <a:pt x="212" y="320"/>
                  </a:lnTo>
                  <a:lnTo>
                    <a:pt x="234" y="288"/>
                  </a:lnTo>
                  <a:lnTo>
                    <a:pt x="260" y="260"/>
                  </a:lnTo>
                  <a:lnTo>
                    <a:pt x="288" y="234"/>
                  </a:lnTo>
                  <a:lnTo>
                    <a:pt x="320" y="212"/>
                  </a:lnTo>
                  <a:lnTo>
                    <a:pt x="352" y="192"/>
                  </a:lnTo>
                  <a:lnTo>
                    <a:pt x="386" y="174"/>
                  </a:lnTo>
                  <a:lnTo>
                    <a:pt x="424" y="162"/>
                  </a:lnTo>
                  <a:lnTo>
                    <a:pt x="462" y="152"/>
                  </a:lnTo>
                  <a:lnTo>
                    <a:pt x="502" y="146"/>
                  </a:lnTo>
                  <a:lnTo>
                    <a:pt x="542" y="144"/>
                  </a:lnTo>
                  <a:lnTo>
                    <a:pt x="542" y="144"/>
                  </a:lnTo>
                  <a:lnTo>
                    <a:pt x="582" y="146"/>
                  </a:lnTo>
                  <a:lnTo>
                    <a:pt x="622" y="152"/>
                  </a:lnTo>
                  <a:lnTo>
                    <a:pt x="660" y="162"/>
                  </a:lnTo>
                  <a:lnTo>
                    <a:pt x="698" y="174"/>
                  </a:lnTo>
                  <a:lnTo>
                    <a:pt x="732" y="192"/>
                  </a:lnTo>
                  <a:lnTo>
                    <a:pt x="764" y="212"/>
                  </a:lnTo>
                  <a:lnTo>
                    <a:pt x="796" y="234"/>
                  </a:lnTo>
                  <a:lnTo>
                    <a:pt x="824" y="260"/>
                  </a:lnTo>
                  <a:lnTo>
                    <a:pt x="850" y="288"/>
                  </a:lnTo>
                  <a:lnTo>
                    <a:pt x="872" y="320"/>
                  </a:lnTo>
                  <a:lnTo>
                    <a:pt x="892" y="352"/>
                  </a:lnTo>
                  <a:lnTo>
                    <a:pt x="910" y="386"/>
                  </a:lnTo>
                  <a:lnTo>
                    <a:pt x="922" y="424"/>
                  </a:lnTo>
                  <a:lnTo>
                    <a:pt x="932" y="462"/>
                  </a:lnTo>
                  <a:lnTo>
                    <a:pt x="938" y="502"/>
                  </a:lnTo>
                  <a:lnTo>
                    <a:pt x="940" y="542"/>
                  </a:lnTo>
                  <a:lnTo>
                    <a:pt x="940" y="542"/>
                  </a:lnTo>
                  <a:lnTo>
                    <a:pt x="938" y="582"/>
                  </a:lnTo>
                  <a:lnTo>
                    <a:pt x="932" y="622"/>
                  </a:lnTo>
                  <a:lnTo>
                    <a:pt x="922" y="660"/>
                  </a:lnTo>
                  <a:lnTo>
                    <a:pt x="910" y="696"/>
                  </a:lnTo>
                  <a:lnTo>
                    <a:pt x="892" y="732"/>
                  </a:lnTo>
                  <a:lnTo>
                    <a:pt x="872" y="764"/>
                  </a:lnTo>
                  <a:lnTo>
                    <a:pt x="850" y="796"/>
                  </a:lnTo>
                  <a:lnTo>
                    <a:pt x="824" y="824"/>
                  </a:lnTo>
                  <a:lnTo>
                    <a:pt x="796" y="850"/>
                  </a:lnTo>
                  <a:lnTo>
                    <a:pt x="764" y="872"/>
                  </a:lnTo>
                  <a:lnTo>
                    <a:pt x="732" y="892"/>
                  </a:lnTo>
                  <a:lnTo>
                    <a:pt x="698" y="910"/>
                  </a:lnTo>
                  <a:lnTo>
                    <a:pt x="660" y="922"/>
                  </a:lnTo>
                  <a:lnTo>
                    <a:pt x="622" y="932"/>
                  </a:lnTo>
                  <a:lnTo>
                    <a:pt x="582" y="938"/>
                  </a:lnTo>
                  <a:lnTo>
                    <a:pt x="542" y="940"/>
                  </a:lnTo>
                  <a:lnTo>
                    <a:pt x="542"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36" name="Freeform 7"/>
            <p:cNvSpPr>
              <a:spLocks/>
            </p:cNvSpPr>
            <p:nvPr/>
          </p:nvSpPr>
          <p:spPr bwMode="auto">
            <a:xfrm>
              <a:off x="3629" y="1951"/>
              <a:ext cx="420" cy="420"/>
            </a:xfrm>
            <a:custGeom>
              <a:avLst/>
              <a:gdLst>
                <a:gd name="T0" fmla="*/ 210 w 420"/>
                <a:gd name="T1" fmla="*/ 0 h 420"/>
                <a:gd name="T2" fmla="*/ 252 w 420"/>
                <a:gd name="T3" fmla="*/ 4 h 420"/>
                <a:gd name="T4" fmla="*/ 292 w 420"/>
                <a:gd name="T5" fmla="*/ 16 h 420"/>
                <a:gd name="T6" fmla="*/ 328 w 420"/>
                <a:gd name="T7" fmla="*/ 36 h 420"/>
                <a:gd name="T8" fmla="*/ 358 w 420"/>
                <a:gd name="T9" fmla="*/ 62 h 420"/>
                <a:gd name="T10" fmla="*/ 384 w 420"/>
                <a:gd name="T11" fmla="*/ 92 h 420"/>
                <a:gd name="T12" fmla="*/ 404 w 420"/>
                <a:gd name="T13" fmla="*/ 128 h 420"/>
                <a:gd name="T14" fmla="*/ 416 w 420"/>
                <a:gd name="T15" fmla="*/ 168 h 420"/>
                <a:gd name="T16" fmla="*/ 420 w 420"/>
                <a:gd name="T17" fmla="*/ 210 h 420"/>
                <a:gd name="T18" fmla="*/ 418 w 420"/>
                <a:gd name="T19" fmla="*/ 232 h 420"/>
                <a:gd name="T20" fmla="*/ 410 w 420"/>
                <a:gd name="T21" fmla="*/ 272 h 420"/>
                <a:gd name="T22" fmla="*/ 394 w 420"/>
                <a:gd name="T23" fmla="*/ 310 h 420"/>
                <a:gd name="T24" fmla="*/ 372 w 420"/>
                <a:gd name="T25" fmla="*/ 344 h 420"/>
                <a:gd name="T26" fmla="*/ 344 w 420"/>
                <a:gd name="T27" fmla="*/ 372 h 420"/>
                <a:gd name="T28" fmla="*/ 310 w 420"/>
                <a:gd name="T29" fmla="*/ 394 h 420"/>
                <a:gd name="T30" fmla="*/ 272 w 420"/>
                <a:gd name="T31" fmla="*/ 410 h 420"/>
                <a:gd name="T32" fmla="*/ 232 w 420"/>
                <a:gd name="T33" fmla="*/ 418 h 420"/>
                <a:gd name="T34" fmla="*/ 210 w 420"/>
                <a:gd name="T35" fmla="*/ 420 h 420"/>
                <a:gd name="T36" fmla="*/ 168 w 420"/>
                <a:gd name="T37" fmla="*/ 416 h 420"/>
                <a:gd name="T38" fmla="*/ 128 w 420"/>
                <a:gd name="T39" fmla="*/ 402 h 420"/>
                <a:gd name="T40" fmla="*/ 92 w 420"/>
                <a:gd name="T41" fmla="*/ 384 h 420"/>
                <a:gd name="T42" fmla="*/ 62 w 420"/>
                <a:gd name="T43" fmla="*/ 358 h 420"/>
                <a:gd name="T44" fmla="*/ 36 w 420"/>
                <a:gd name="T45" fmla="*/ 326 h 420"/>
                <a:gd name="T46" fmla="*/ 18 w 420"/>
                <a:gd name="T47" fmla="*/ 292 h 420"/>
                <a:gd name="T48" fmla="*/ 4 w 420"/>
                <a:gd name="T49" fmla="*/ 252 h 420"/>
                <a:gd name="T50" fmla="*/ 0 w 420"/>
                <a:gd name="T51" fmla="*/ 210 h 420"/>
                <a:gd name="T52" fmla="*/ 2 w 420"/>
                <a:gd name="T53" fmla="*/ 188 h 420"/>
                <a:gd name="T54" fmla="*/ 10 w 420"/>
                <a:gd name="T55" fmla="*/ 148 h 420"/>
                <a:gd name="T56" fmla="*/ 26 w 420"/>
                <a:gd name="T57" fmla="*/ 110 h 420"/>
                <a:gd name="T58" fmla="*/ 48 w 420"/>
                <a:gd name="T59" fmla="*/ 76 h 420"/>
                <a:gd name="T60" fmla="*/ 76 w 420"/>
                <a:gd name="T61" fmla="*/ 48 h 420"/>
                <a:gd name="T62" fmla="*/ 110 w 420"/>
                <a:gd name="T63" fmla="*/ 26 h 420"/>
                <a:gd name="T64" fmla="*/ 148 w 420"/>
                <a:gd name="T65" fmla="*/ 10 h 420"/>
                <a:gd name="T66" fmla="*/ 188 w 420"/>
                <a:gd name="T67" fmla="*/ 2 h 420"/>
                <a:gd name="T68" fmla="*/ 210 w 420"/>
                <a:gd name="T6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420">
                  <a:moveTo>
                    <a:pt x="210" y="0"/>
                  </a:moveTo>
                  <a:lnTo>
                    <a:pt x="210" y="0"/>
                  </a:lnTo>
                  <a:lnTo>
                    <a:pt x="232" y="2"/>
                  </a:lnTo>
                  <a:lnTo>
                    <a:pt x="252" y="4"/>
                  </a:lnTo>
                  <a:lnTo>
                    <a:pt x="272" y="10"/>
                  </a:lnTo>
                  <a:lnTo>
                    <a:pt x="292" y="16"/>
                  </a:lnTo>
                  <a:lnTo>
                    <a:pt x="310" y="26"/>
                  </a:lnTo>
                  <a:lnTo>
                    <a:pt x="328" y="36"/>
                  </a:lnTo>
                  <a:lnTo>
                    <a:pt x="344" y="48"/>
                  </a:lnTo>
                  <a:lnTo>
                    <a:pt x="358" y="62"/>
                  </a:lnTo>
                  <a:lnTo>
                    <a:pt x="372" y="76"/>
                  </a:lnTo>
                  <a:lnTo>
                    <a:pt x="384" y="92"/>
                  </a:lnTo>
                  <a:lnTo>
                    <a:pt x="394" y="110"/>
                  </a:lnTo>
                  <a:lnTo>
                    <a:pt x="404" y="128"/>
                  </a:lnTo>
                  <a:lnTo>
                    <a:pt x="410" y="148"/>
                  </a:lnTo>
                  <a:lnTo>
                    <a:pt x="416" y="168"/>
                  </a:lnTo>
                  <a:lnTo>
                    <a:pt x="418" y="188"/>
                  </a:lnTo>
                  <a:lnTo>
                    <a:pt x="420" y="210"/>
                  </a:lnTo>
                  <a:lnTo>
                    <a:pt x="420" y="210"/>
                  </a:lnTo>
                  <a:lnTo>
                    <a:pt x="418" y="232"/>
                  </a:lnTo>
                  <a:lnTo>
                    <a:pt x="416" y="252"/>
                  </a:lnTo>
                  <a:lnTo>
                    <a:pt x="410" y="272"/>
                  </a:lnTo>
                  <a:lnTo>
                    <a:pt x="404" y="292"/>
                  </a:lnTo>
                  <a:lnTo>
                    <a:pt x="394" y="310"/>
                  </a:lnTo>
                  <a:lnTo>
                    <a:pt x="384" y="326"/>
                  </a:lnTo>
                  <a:lnTo>
                    <a:pt x="372" y="344"/>
                  </a:lnTo>
                  <a:lnTo>
                    <a:pt x="358" y="358"/>
                  </a:lnTo>
                  <a:lnTo>
                    <a:pt x="344" y="372"/>
                  </a:lnTo>
                  <a:lnTo>
                    <a:pt x="328" y="384"/>
                  </a:lnTo>
                  <a:lnTo>
                    <a:pt x="310" y="394"/>
                  </a:lnTo>
                  <a:lnTo>
                    <a:pt x="292" y="402"/>
                  </a:lnTo>
                  <a:lnTo>
                    <a:pt x="272" y="410"/>
                  </a:lnTo>
                  <a:lnTo>
                    <a:pt x="252" y="416"/>
                  </a:lnTo>
                  <a:lnTo>
                    <a:pt x="232" y="418"/>
                  </a:lnTo>
                  <a:lnTo>
                    <a:pt x="210" y="420"/>
                  </a:lnTo>
                  <a:lnTo>
                    <a:pt x="210" y="420"/>
                  </a:lnTo>
                  <a:lnTo>
                    <a:pt x="188" y="418"/>
                  </a:lnTo>
                  <a:lnTo>
                    <a:pt x="168" y="416"/>
                  </a:lnTo>
                  <a:lnTo>
                    <a:pt x="148" y="410"/>
                  </a:lnTo>
                  <a:lnTo>
                    <a:pt x="128" y="402"/>
                  </a:lnTo>
                  <a:lnTo>
                    <a:pt x="110" y="394"/>
                  </a:lnTo>
                  <a:lnTo>
                    <a:pt x="92" y="384"/>
                  </a:lnTo>
                  <a:lnTo>
                    <a:pt x="76" y="372"/>
                  </a:lnTo>
                  <a:lnTo>
                    <a:pt x="62" y="358"/>
                  </a:lnTo>
                  <a:lnTo>
                    <a:pt x="48" y="344"/>
                  </a:lnTo>
                  <a:lnTo>
                    <a:pt x="36" y="326"/>
                  </a:lnTo>
                  <a:lnTo>
                    <a:pt x="26" y="310"/>
                  </a:lnTo>
                  <a:lnTo>
                    <a:pt x="18" y="292"/>
                  </a:lnTo>
                  <a:lnTo>
                    <a:pt x="10" y="272"/>
                  </a:lnTo>
                  <a:lnTo>
                    <a:pt x="4" y="252"/>
                  </a:lnTo>
                  <a:lnTo>
                    <a:pt x="2" y="232"/>
                  </a:lnTo>
                  <a:lnTo>
                    <a:pt x="0" y="210"/>
                  </a:lnTo>
                  <a:lnTo>
                    <a:pt x="0" y="210"/>
                  </a:lnTo>
                  <a:lnTo>
                    <a:pt x="2" y="188"/>
                  </a:lnTo>
                  <a:lnTo>
                    <a:pt x="4" y="168"/>
                  </a:lnTo>
                  <a:lnTo>
                    <a:pt x="10" y="148"/>
                  </a:lnTo>
                  <a:lnTo>
                    <a:pt x="18" y="128"/>
                  </a:lnTo>
                  <a:lnTo>
                    <a:pt x="26" y="110"/>
                  </a:lnTo>
                  <a:lnTo>
                    <a:pt x="36" y="92"/>
                  </a:lnTo>
                  <a:lnTo>
                    <a:pt x="48" y="76"/>
                  </a:lnTo>
                  <a:lnTo>
                    <a:pt x="62" y="62"/>
                  </a:lnTo>
                  <a:lnTo>
                    <a:pt x="76" y="48"/>
                  </a:lnTo>
                  <a:lnTo>
                    <a:pt x="92" y="36"/>
                  </a:lnTo>
                  <a:lnTo>
                    <a:pt x="110" y="26"/>
                  </a:lnTo>
                  <a:lnTo>
                    <a:pt x="128" y="16"/>
                  </a:lnTo>
                  <a:lnTo>
                    <a:pt x="148" y="10"/>
                  </a:lnTo>
                  <a:lnTo>
                    <a:pt x="168" y="4"/>
                  </a:lnTo>
                  <a:lnTo>
                    <a:pt x="188" y="2"/>
                  </a:lnTo>
                  <a:lnTo>
                    <a:pt x="210" y="0"/>
                  </a:lnTo>
                  <a:lnTo>
                    <a:pt x="2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37" name="Freeform 11"/>
          <p:cNvSpPr>
            <a:spLocks noChangeAspect="1" noEditPoints="1"/>
          </p:cNvSpPr>
          <p:nvPr/>
        </p:nvSpPr>
        <p:spPr bwMode="auto">
          <a:xfrm>
            <a:off x="7124653" y="2454418"/>
            <a:ext cx="806782" cy="616678"/>
          </a:xfrm>
          <a:custGeom>
            <a:avLst/>
            <a:gdLst>
              <a:gd name="T0" fmla="*/ 852 w 1740"/>
              <a:gd name="T1" fmla="*/ 666 h 1330"/>
              <a:gd name="T2" fmla="*/ 850 w 1740"/>
              <a:gd name="T3" fmla="*/ 684 h 1330"/>
              <a:gd name="T4" fmla="*/ 832 w 1740"/>
              <a:gd name="T5" fmla="*/ 714 h 1330"/>
              <a:gd name="T6" fmla="*/ 818 w 1740"/>
              <a:gd name="T7" fmla="*/ 724 h 1330"/>
              <a:gd name="T8" fmla="*/ 104 w 1740"/>
              <a:gd name="T9" fmla="*/ 1322 h 1330"/>
              <a:gd name="T10" fmla="*/ 86 w 1740"/>
              <a:gd name="T11" fmla="*/ 1328 h 1330"/>
              <a:gd name="T12" fmla="*/ 52 w 1740"/>
              <a:gd name="T13" fmla="*/ 1328 h 1330"/>
              <a:gd name="T14" fmla="*/ 34 w 1740"/>
              <a:gd name="T15" fmla="*/ 1322 h 1330"/>
              <a:gd name="T16" fmla="*/ 26 w 1740"/>
              <a:gd name="T17" fmla="*/ 1316 h 1330"/>
              <a:gd name="T18" fmla="*/ 10 w 1740"/>
              <a:gd name="T19" fmla="*/ 1296 h 1330"/>
              <a:gd name="T20" fmla="*/ 0 w 1740"/>
              <a:gd name="T21" fmla="*/ 1270 h 1330"/>
              <a:gd name="T22" fmla="*/ 0 w 1740"/>
              <a:gd name="T23" fmla="*/ 68 h 1330"/>
              <a:gd name="T24" fmla="*/ 0 w 1740"/>
              <a:gd name="T25" fmla="*/ 60 h 1330"/>
              <a:gd name="T26" fmla="*/ 10 w 1740"/>
              <a:gd name="T27" fmla="*/ 34 h 1330"/>
              <a:gd name="T28" fmla="*/ 26 w 1740"/>
              <a:gd name="T29" fmla="*/ 14 h 1330"/>
              <a:gd name="T30" fmla="*/ 34 w 1740"/>
              <a:gd name="T31" fmla="*/ 10 h 1330"/>
              <a:gd name="T32" fmla="*/ 52 w 1740"/>
              <a:gd name="T33" fmla="*/ 2 h 1330"/>
              <a:gd name="T34" fmla="*/ 68 w 1740"/>
              <a:gd name="T35" fmla="*/ 0 h 1330"/>
              <a:gd name="T36" fmla="*/ 96 w 1740"/>
              <a:gd name="T37" fmla="*/ 6 h 1330"/>
              <a:gd name="T38" fmla="*/ 818 w 1740"/>
              <a:gd name="T39" fmla="*/ 606 h 1330"/>
              <a:gd name="T40" fmla="*/ 826 w 1740"/>
              <a:gd name="T41" fmla="*/ 610 h 1330"/>
              <a:gd name="T42" fmla="*/ 842 w 1740"/>
              <a:gd name="T43" fmla="*/ 630 h 1330"/>
              <a:gd name="T44" fmla="*/ 852 w 1740"/>
              <a:gd name="T45" fmla="*/ 656 h 1330"/>
              <a:gd name="T46" fmla="*/ 852 w 1740"/>
              <a:gd name="T47" fmla="*/ 666 h 1330"/>
              <a:gd name="T48" fmla="*/ 992 w 1740"/>
              <a:gd name="T49" fmla="*/ 10 h 1330"/>
              <a:gd name="T50" fmla="*/ 984 w 1740"/>
              <a:gd name="T51" fmla="*/ 6 h 1330"/>
              <a:gd name="T52" fmla="*/ 958 w 1740"/>
              <a:gd name="T53" fmla="*/ 0 h 1330"/>
              <a:gd name="T54" fmla="*/ 940 w 1740"/>
              <a:gd name="T55" fmla="*/ 2 h 1330"/>
              <a:gd name="T56" fmla="*/ 922 w 1740"/>
              <a:gd name="T57" fmla="*/ 10 h 1330"/>
              <a:gd name="T58" fmla="*/ 908 w 1740"/>
              <a:gd name="T59" fmla="*/ 20 h 1330"/>
              <a:gd name="T60" fmla="*/ 890 w 1740"/>
              <a:gd name="T61" fmla="*/ 52 h 1330"/>
              <a:gd name="T62" fmla="*/ 888 w 1740"/>
              <a:gd name="T63" fmla="*/ 70 h 1330"/>
              <a:gd name="T64" fmla="*/ 888 w 1740"/>
              <a:gd name="T65" fmla="*/ 1262 h 1330"/>
              <a:gd name="T66" fmla="*/ 890 w 1740"/>
              <a:gd name="T67" fmla="*/ 1280 h 1330"/>
              <a:gd name="T68" fmla="*/ 908 w 1740"/>
              <a:gd name="T69" fmla="*/ 1310 h 1330"/>
              <a:gd name="T70" fmla="*/ 922 w 1740"/>
              <a:gd name="T71" fmla="*/ 1322 h 1330"/>
              <a:gd name="T72" fmla="*/ 930 w 1740"/>
              <a:gd name="T73" fmla="*/ 1326 h 1330"/>
              <a:gd name="T74" fmla="*/ 958 w 1740"/>
              <a:gd name="T75" fmla="*/ 1330 h 1330"/>
              <a:gd name="T76" fmla="*/ 984 w 1740"/>
              <a:gd name="T77" fmla="*/ 1326 h 1330"/>
              <a:gd name="T78" fmla="*/ 1706 w 1740"/>
              <a:gd name="T79" fmla="*/ 724 h 1330"/>
              <a:gd name="T80" fmla="*/ 1714 w 1740"/>
              <a:gd name="T81" fmla="*/ 720 h 1330"/>
              <a:gd name="T82" fmla="*/ 1732 w 1740"/>
              <a:gd name="T83" fmla="*/ 700 h 1330"/>
              <a:gd name="T84" fmla="*/ 1740 w 1740"/>
              <a:gd name="T85" fmla="*/ 674 h 1330"/>
              <a:gd name="T86" fmla="*/ 1740 w 1740"/>
              <a:gd name="T87" fmla="*/ 666 h 1330"/>
              <a:gd name="T88" fmla="*/ 1738 w 1740"/>
              <a:gd name="T89" fmla="*/ 648 h 1330"/>
              <a:gd name="T90" fmla="*/ 1720 w 1740"/>
              <a:gd name="T91" fmla="*/ 616 h 1330"/>
              <a:gd name="T92" fmla="*/ 1706 w 1740"/>
              <a:gd name="T93" fmla="*/ 60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0" h="1330">
                <a:moveTo>
                  <a:pt x="852" y="666"/>
                </a:moveTo>
                <a:lnTo>
                  <a:pt x="852" y="666"/>
                </a:lnTo>
                <a:lnTo>
                  <a:pt x="852" y="674"/>
                </a:lnTo>
                <a:lnTo>
                  <a:pt x="850" y="684"/>
                </a:lnTo>
                <a:lnTo>
                  <a:pt x="842" y="700"/>
                </a:lnTo>
                <a:lnTo>
                  <a:pt x="832" y="714"/>
                </a:lnTo>
                <a:lnTo>
                  <a:pt x="826" y="720"/>
                </a:lnTo>
                <a:lnTo>
                  <a:pt x="818" y="724"/>
                </a:lnTo>
                <a:lnTo>
                  <a:pt x="104" y="1322"/>
                </a:lnTo>
                <a:lnTo>
                  <a:pt x="104" y="1322"/>
                </a:lnTo>
                <a:lnTo>
                  <a:pt x="96" y="1326"/>
                </a:lnTo>
                <a:lnTo>
                  <a:pt x="86" y="1328"/>
                </a:lnTo>
                <a:lnTo>
                  <a:pt x="68" y="1330"/>
                </a:lnTo>
                <a:lnTo>
                  <a:pt x="52" y="1328"/>
                </a:lnTo>
                <a:lnTo>
                  <a:pt x="42" y="1326"/>
                </a:lnTo>
                <a:lnTo>
                  <a:pt x="34" y="1322"/>
                </a:lnTo>
                <a:lnTo>
                  <a:pt x="34" y="1322"/>
                </a:lnTo>
                <a:lnTo>
                  <a:pt x="26" y="1316"/>
                </a:lnTo>
                <a:lnTo>
                  <a:pt x="20" y="1310"/>
                </a:lnTo>
                <a:lnTo>
                  <a:pt x="10" y="1296"/>
                </a:lnTo>
                <a:lnTo>
                  <a:pt x="2" y="1280"/>
                </a:lnTo>
                <a:lnTo>
                  <a:pt x="0" y="1270"/>
                </a:lnTo>
                <a:lnTo>
                  <a:pt x="0" y="1262"/>
                </a:lnTo>
                <a:lnTo>
                  <a:pt x="0" y="68"/>
                </a:lnTo>
                <a:lnTo>
                  <a:pt x="0" y="68"/>
                </a:lnTo>
                <a:lnTo>
                  <a:pt x="0" y="60"/>
                </a:lnTo>
                <a:lnTo>
                  <a:pt x="2" y="52"/>
                </a:lnTo>
                <a:lnTo>
                  <a:pt x="10" y="34"/>
                </a:lnTo>
                <a:lnTo>
                  <a:pt x="20" y="20"/>
                </a:lnTo>
                <a:lnTo>
                  <a:pt x="26" y="14"/>
                </a:lnTo>
                <a:lnTo>
                  <a:pt x="34" y="10"/>
                </a:lnTo>
                <a:lnTo>
                  <a:pt x="34" y="10"/>
                </a:lnTo>
                <a:lnTo>
                  <a:pt x="42" y="6"/>
                </a:lnTo>
                <a:lnTo>
                  <a:pt x="52" y="2"/>
                </a:lnTo>
                <a:lnTo>
                  <a:pt x="68" y="0"/>
                </a:lnTo>
                <a:lnTo>
                  <a:pt x="68" y="0"/>
                </a:lnTo>
                <a:lnTo>
                  <a:pt x="86" y="2"/>
                </a:lnTo>
                <a:lnTo>
                  <a:pt x="96" y="6"/>
                </a:lnTo>
                <a:lnTo>
                  <a:pt x="104" y="10"/>
                </a:lnTo>
                <a:lnTo>
                  <a:pt x="818" y="606"/>
                </a:lnTo>
                <a:lnTo>
                  <a:pt x="818" y="606"/>
                </a:lnTo>
                <a:lnTo>
                  <a:pt x="826" y="610"/>
                </a:lnTo>
                <a:lnTo>
                  <a:pt x="832" y="616"/>
                </a:lnTo>
                <a:lnTo>
                  <a:pt x="842" y="630"/>
                </a:lnTo>
                <a:lnTo>
                  <a:pt x="850" y="648"/>
                </a:lnTo>
                <a:lnTo>
                  <a:pt x="852" y="656"/>
                </a:lnTo>
                <a:lnTo>
                  <a:pt x="852" y="666"/>
                </a:lnTo>
                <a:lnTo>
                  <a:pt x="852" y="666"/>
                </a:lnTo>
                <a:close/>
                <a:moveTo>
                  <a:pt x="1706" y="606"/>
                </a:moveTo>
                <a:lnTo>
                  <a:pt x="992" y="10"/>
                </a:lnTo>
                <a:lnTo>
                  <a:pt x="992" y="10"/>
                </a:lnTo>
                <a:lnTo>
                  <a:pt x="984" y="6"/>
                </a:lnTo>
                <a:lnTo>
                  <a:pt x="974" y="2"/>
                </a:lnTo>
                <a:lnTo>
                  <a:pt x="958" y="0"/>
                </a:lnTo>
                <a:lnTo>
                  <a:pt x="958" y="0"/>
                </a:lnTo>
                <a:lnTo>
                  <a:pt x="940" y="2"/>
                </a:lnTo>
                <a:lnTo>
                  <a:pt x="922" y="10"/>
                </a:lnTo>
                <a:lnTo>
                  <a:pt x="922" y="10"/>
                </a:lnTo>
                <a:lnTo>
                  <a:pt x="916" y="14"/>
                </a:lnTo>
                <a:lnTo>
                  <a:pt x="908" y="20"/>
                </a:lnTo>
                <a:lnTo>
                  <a:pt x="898" y="34"/>
                </a:lnTo>
                <a:lnTo>
                  <a:pt x="890" y="52"/>
                </a:lnTo>
                <a:lnTo>
                  <a:pt x="888" y="60"/>
                </a:lnTo>
                <a:lnTo>
                  <a:pt x="888" y="70"/>
                </a:lnTo>
                <a:lnTo>
                  <a:pt x="888" y="1262"/>
                </a:lnTo>
                <a:lnTo>
                  <a:pt x="888" y="1262"/>
                </a:lnTo>
                <a:lnTo>
                  <a:pt x="888" y="1270"/>
                </a:lnTo>
                <a:lnTo>
                  <a:pt x="890" y="1280"/>
                </a:lnTo>
                <a:lnTo>
                  <a:pt x="898" y="1296"/>
                </a:lnTo>
                <a:lnTo>
                  <a:pt x="908" y="1310"/>
                </a:lnTo>
                <a:lnTo>
                  <a:pt x="916" y="1316"/>
                </a:lnTo>
                <a:lnTo>
                  <a:pt x="922" y="1322"/>
                </a:lnTo>
                <a:lnTo>
                  <a:pt x="922" y="1322"/>
                </a:lnTo>
                <a:lnTo>
                  <a:pt x="930" y="1326"/>
                </a:lnTo>
                <a:lnTo>
                  <a:pt x="940" y="1328"/>
                </a:lnTo>
                <a:lnTo>
                  <a:pt x="958" y="1330"/>
                </a:lnTo>
                <a:lnTo>
                  <a:pt x="974" y="1328"/>
                </a:lnTo>
                <a:lnTo>
                  <a:pt x="984" y="1326"/>
                </a:lnTo>
                <a:lnTo>
                  <a:pt x="992" y="1322"/>
                </a:lnTo>
                <a:lnTo>
                  <a:pt x="1706" y="724"/>
                </a:lnTo>
                <a:lnTo>
                  <a:pt x="1706" y="724"/>
                </a:lnTo>
                <a:lnTo>
                  <a:pt x="1714" y="720"/>
                </a:lnTo>
                <a:lnTo>
                  <a:pt x="1720" y="714"/>
                </a:lnTo>
                <a:lnTo>
                  <a:pt x="1732" y="700"/>
                </a:lnTo>
                <a:lnTo>
                  <a:pt x="1738" y="684"/>
                </a:lnTo>
                <a:lnTo>
                  <a:pt x="1740" y="674"/>
                </a:lnTo>
                <a:lnTo>
                  <a:pt x="1740" y="666"/>
                </a:lnTo>
                <a:lnTo>
                  <a:pt x="1740" y="666"/>
                </a:lnTo>
                <a:lnTo>
                  <a:pt x="1740" y="656"/>
                </a:lnTo>
                <a:lnTo>
                  <a:pt x="1738" y="648"/>
                </a:lnTo>
                <a:lnTo>
                  <a:pt x="1732" y="630"/>
                </a:lnTo>
                <a:lnTo>
                  <a:pt x="1720" y="616"/>
                </a:lnTo>
                <a:lnTo>
                  <a:pt x="1714" y="610"/>
                </a:lnTo>
                <a:lnTo>
                  <a:pt x="1706" y="606"/>
                </a:lnTo>
                <a:lnTo>
                  <a:pt x="1706" y="606"/>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38" name="Group 37"/>
          <p:cNvGrpSpPr>
            <a:grpSpLocks noChangeAspect="1"/>
          </p:cNvGrpSpPr>
          <p:nvPr/>
        </p:nvGrpSpPr>
        <p:grpSpPr bwMode="black">
          <a:xfrm>
            <a:off x="7211752" y="4750547"/>
            <a:ext cx="806782" cy="532529"/>
            <a:chOff x="10387012" y="4179358"/>
            <a:chExt cx="974726" cy="593725"/>
          </a:xfrm>
          <a:solidFill>
            <a:srgbClr val="00A6EA"/>
          </a:solidFill>
        </p:grpSpPr>
        <p:sp>
          <p:nvSpPr>
            <p:cNvPr id="3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sp>
          <p:nvSpPr>
            <p:cNvPr id="4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568">
                <a:solidFill>
                  <a:srgbClr val="505050"/>
                </a:solidFill>
                <a:latin typeface="Segoe UI"/>
              </a:endParaRPr>
            </a:p>
          </p:txBody>
        </p:sp>
      </p:grpSp>
      <p:sp>
        <p:nvSpPr>
          <p:cNvPr id="44" name="Freeform 23"/>
          <p:cNvSpPr>
            <a:spLocks noChangeAspect="1" noEditPoints="1"/>
          </p:cNvSpPr>
          <p:nvPr/>
        </p:nvSpPr>
        <p:spPr bwMode="auto">
          <a:xfrm>
            <a:off x="8857587" y="5145741"/>
            <a:ext cx="806782" cy="478690"/>
          </a:xfrm>
          <a:custGeom>
            <a:avLst/>
            <a:gdLst>
              <a:gd name="T0" fmla="*/ 356 w 600"/>
              <a:gd name="T1" fmla="*/ 12 h 356"/>
              <a:gd name="T2" fmla="*/ 288 w 600"/>
              <a:gd name="T3" fmla="*/ 38 h 356"/>
              <a:gd name="T4" fmla="*/ 196 w 600"/>
              <a:gd name="T5" fmla="*/ 0 h 356"/>
              <a:gd name="T6" fmla="*/ 108 w 600"/>
              <a:gd name="T7" fmla="*/ 14 h 356"/>
              <a:gd name="T8" fmla="*/ 30 w 600"/>
              <a:gd name="T9" fmla="*/ 78 h 356"/>
              <a:gd name="T10" fmla="*/ 0 w 600"/>
              <a:gd name="T11" fmla="*/ 178 h 356"/>
              <a:gd name="T12" fmla="*/ 20 w 600"/>
              <a:gd name="T13" fmla="*/ 262 h 356"/>
              <a:gd name="T14" fmla="*/ 92 w 600"/>
              <a:gd name="T15" fmla="*/ 334 h 356"/>
              <a:gd name="T16" fmla="*/ 178 w 600"/>
              <a:gd name="T17" fmla="*/ 356 h 356"/>
              <a:gd name="T18" fmla="*/ 274 w 600"/>
              <a:gd name="T19" fmla="*/ 328 h 356"/>
              <a:gd name="T20" fmla="*/ 340 w 600"/>
              <a:gd name="T21" fmla="*/ 336 h 356"/>
              <a:gd name="T22" fmla="*/ 422 w 600"/>
              <a:gd name="T23" fmla="*/ 356 h 356"/>
              <a:gd name="T24" fmla="*/ 522 w 600"/>
              <a:gd name="T25" fmla="*/ 326 h 356"/>
              <a:gd name="T26" fmla="*/ 586 w 600"/>
              <a:gd name="T27" fmla="*/ 248 h 356"/>
              <a:gd name="T28" fmla="*/ 600 w 600"/>
              <a:gd name="T29" fmla="*/ 160 h 356"/>
              <a:gd name="T30" fmla="*/ 560 w 600"/>
              <a:gd name="T31" fmla="*/ 64 h 356"/>
              <a:gd name="T32" fmla="*/ 476 w 600"/>
              <a:gd name="T33" fmla="*/ 8 h 356"/>
              <a:gd name="T34" fmla="*/ 178 w 600"/>
              <a:gd name="T35" fmla="*/ 340 h 356"/>
              <a:gd name="T36" fmla="*/ 86 w 600"/>
              <a:gd name="T37" fmla="*/ 312 h 356"/>
              <a:gd name="T38" fmla="*/ 28 w 600"/>
              <a:gd name="T39" fmla="*/ 242 h 356"/>
              <a:gd name="T40" fmla="*/ 16 w 600"/>
              <a:gd name="T41" fmla="*/ 162 h 356"/>
              <a:gd name="T42" fmla="*/ 52 w 600"/>
              <a:gd name="T43" fmla="*/ 74 h 356"/>
              <a:gd name="T44" fmla="*/ 130 w 600"/>
              <a:gd name="T45" fmla="*/ 24 h 356"/>
              <a:gd name="T46" fmla="*/ 210 w 600"/>
              <a:gd name="T47" fmla="*/ 18 h 356"/>
              <a:gd name="T48" fmla="*/ 288 w 600"/>
              <a:gd name="T49" fmla="*/ 60 h 356"/>
              <a:gd name="T50" fmla="*/ 252 w 600"/>
              <a:gd name="T51" fmla="*/ 130 h 356"/>
              <a:gd name="T52" fmla="*/ 248 w 600"/>
              <a:gd name="T53" fmla="*/ 212 h 356"/>
              <a:gd name="T54" fmla="*/ 288 w 600"/>
              <a:gd name="T55" fmla="*/ 296 h 356"/>
              <a:gd name="T56" fmla="*/ 224 w 600"/>
              <a:gd name="T57" fmla="*/ 334 h 356"/>
              <a:gd name="T58" fmla="*/ 260 w 600"/>
              <a:gd name="T59" fmla="*/ 178 h 356"/>
              <a:gd name="T60" fmla="*/ 284 w 600"/>
              <a:gd name="T61" fmla="*/ 94 h 356"/>
              <a:gd name="T62" fmla="*/ 324 w 600"/>
              <a:gd name="T63" fmla="*/ 108 h 356"/>
              <a:gd name="T64" fmla="*/ 340 w 600"/>
              <a:gd name="T65" fmla="*/ 178 h 356"/>
              <a:gd name="T66" fmla="*/ 316 w 600"/>
              <a:gd name="T67" fmla="*/ 262 h 356"/>
              <a:gd name="T68" fmla="*/ 276 w 600"/>
              <a:gd name="T69" fmla="*/ 248 h 356"/>
              <a:gd name="T70" fmla="*/ 260 w 600"/>
              <a:gd name="T71" fmla="*/ 178 h 356"/>
              <a:gd name="T72" fmla="*/ 362 w 600"/>
              <a:gd name="T73" fmla="*/ 328 h 356"/>
              <a:gd name="T74" fmla="*/ 322 w 600"/>
              <a:gd name="T75" fmla="*/ 284 h 356"/>
              <a:gd name="T76" fmla="*/ 354 w 600"/>
              <a:gd name="T77" fmla="*/ 194 h 356"/>
              <a:gd name="T78" fmla="*/ 344 w 600"/>
              <a:gd name="T79" fmla="*/ 114 h 356"/>
              <a:gd name="T80" fmla="*/ 322 w 600"/>
              <a:gd name="T81" fmla="*/ 50 h 356"/>
              <a:gd name="T82" fmla="*/ 406 w 600"/>
              <a:gd name="T83" fmla="*/ 16 h 356"/>
              <a:gd name="T84" fmla="*/ 486 w 600"/>
              <a:gd name="T85" fmla="*/ 28 h 356"/>
              <a:gd name="T86" fmla="*/ 556 w 600"/>
              <a:gd name="T87" fmla="*/ 88 h 356"/>
              <a:gd name="T88" fmla="*/ 584 w 600"/>
              <a:gd name="T89" fmla="*/ 178 h 356"/>
              <a:gd name="T90" fmla="*/ 564 w 600"/>
              <a:gd name="T91" fmla="*/ 256 h 356"/>
              <a:gd name="T92" fmla="*/ 500 w 600"/>
              <a:gd name="T93" fmla="*/ 320 h 356"/>
              <a:gd name="T94" fmla="*/ 422 w 600"/>
              <a:gd name="T95" fmla="*/ 340 h 356"/>
              <a:gd name="T96" fmla="*/ 290 w 600"/>
              <a:gd name="T97" fmla="*/ 252 h 356"/>
              <a:gd name="T98" fmla="*/ 274 w 600"/>
              <a:gd name="T99" fmla="*/ 132 h 356"/>
              <a:gd name="T100" fmla="*/ 266 w 600"/>
              <a:gd name="T101" fmla="*/ 148 h 356"/>
              <a:gd name="T102" fmla="*/ 266 w 600"/>
              <a:gd name="T103" fmla="*/ 176 h 356"/>
              <a:gd name="T104" fmla="*/ 270 w 600"/>
              <a:gd name="T105" fmla="*/ 20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0" h="356">
                <a:moveTo>
                  <a:pt x="422" y="0"/>
                </a:moveTo>
                <a:lnTo>
                  <a:pt x="422" y="0"/>
                </a:lnTo>
                <a:lnTo>
                  <a:pt x="404" y="0"/>
                </a:lnTo>
                <a:lnTo>
                  <a:pt x="388" y="4"/>
                </a:lnTo>
                <a:lnTo>
                  <a:pt x="372" y="8"/>
                </a:lnTo>
                <a:lnTo>
                  <a:pt x="356" y="12"/>
                </a:lnTo>
                <a:lnTo>
                  <a:pt x="340" y="20"/>
                </a:lnTo>
                <a:lnTo>
                  <a:pt x="326" y="28"/>
                </a:lnTo>
                <a:lnTo>
                  <a:pt x="312" y="38"/>
                </a:lnTo>
                <a:lnTo>
                  <a:pt x="300" y="48"/>
                </a:lnTo>
                <a:lnTo>
                  <a:pt x="300" y="48"/>
                </a:lnTo>
                <a:lnTo>
                  <a:pt x="288" y="38"/>
                </a:lnTo>
                <a:lnTo>
                  <a:pt x="274" y="28"/>
                </a:lnTo>
                <a:lnTo>
                  <a:pt x="260" y="20"/>
                </a:lnTo>
                <a:lnTo>
                  <a:pt x="244" y="12"/>
                </a:lnTo>
                <a:lnTo>
                  <a:pt x="228" y="8"/>
                </a:lnTo>
                <a:lnTo>
                  <a:pt x="212" y="4"/>
                </a:lnTo>
                <a:lnTo>
                  <a:pt x="196" y="0"/>
                </a:lnTo>
                <a:lnTo>
                  <a:pt x="178" y="0"/>
                </a:lnTo>
                <a:lnTo>
                  <a:pt x="178" y="0"/>
                </a:lnTo>
                <a:lnTo>
                  <a:pt x="160" y="0"/>
                </a:lnTo>
                <a:lnTo>
                  <a:pt x="142" y="4"/>
                </a:lnTo>
                <a:lnTo>
                  <a:pt x="124" y="8"/>
                </a:lnTo>
                <a:lnTo>
                  <a:pt x="108" y="14"/>
                </a:lnTo>
                <a:lnTo>
                  <a:pt x="92" y="22"/>
                </a:lnTo>
                <a:lnTo>
                  <a:pt x="78" y="30"/>
                </a:lnTo>
                <a:lnTo>
                  <a:pt x="64" y="40"/>
                </a:lnTo>
                <a:lnTo>
                  <a:pt x="52" y="52"/>
                </a:lnTo>
                <a:lnTo>
                  <a:pt x="40" y="64"/>
                </a:lnTo>
                <a:lnTo>
                  <a:pt x="30" y="78"/>
                </a:lnTo>
                <a:lnTo>
                  <a:pt x="20" y="94"/>
                </a:lnTo>
                <a:lnTo>
                  <a:pt x="14" y="108"/>
                </a:lnTo>
                <a:lnTo>
                  <a:pt x="8" y="126"/>
                </a:lnTo>
                <a:lnTo>
                  <a:pt x="4" y="142"/>
                </a:lnTo>
                <a:lnTo>
                  <a:pt x="0" y="160"/>
                </a:lnTo>
                <a:lnTo>
                  <a:pt x="0" y="178"/>
                </a:lnTo>
                <a:lnTo>
                  <a:pt x="0" y="178"/>
                </a:lnTo>
                <a:lnTo>
                  <a:pt x="0" y="196"/>
                </a:lnTo>
                <a:lnTo>
                  <a:pt x="4" y="214"/>
                </a:lnTo>
                <a:lnTo>
                  <a:pt x="8" y="230"/>
                </a:lnTo>
                <a:lnTo>
                  <a:pt x="14" y="248"/>
                </a:lnTo>
                <a:lnTo>
                  <a:pt x="20" y="262"/>
                </a:lnTo>
                <a:lnTo>
                  <a:pt x="30" y="278"/>
                </a:lnTo>
                <a:lnTo>
                  <a:pt x="40" y="292"/>
                </a:lnTo>
                <a:lnTo>
                  <a:pt x="52" y="304"/>
                </a:lnTo>
                <a:lnTo>
                  <a:pt x="64" y="316"/>
                </a:lnTo>
                <a:lnTo>
                  <a:pt x="78" y="326"/>
                </a:lnTo>
                <a:lnTo>
                  <a:pt x="92" y="334"/>
                </a:lnTo>
                <a:lnTo>
                  <a:pt x="108" y="342"/>
                </a:lnTo>
                <a:lnTo>
                  <a:pt x="124" y="348"/>
                </a:lnTo>
                <a:lnTo>
                  <a:pt x="142" y="352"/>
                </a:lnTo>
                <a:lnTo>
                  <a:pt x="160" y="356"/>
                </a:lnTo>
                <a:lnTo>
                  <a:pt x="178" y="356"/>
                </a:lnTo>
                <a:lnTo>
                  <a:pt x="178" y="356"/>
                </a:lnTo>
                <a:lnTo>
                  <a:pt x="196" y="356"/>
                </a:lnTo>
                <a:lnTo>
                  <a:pt x="212" y="352"/>
                </a:lnTo>
                <a:lnTo>
                  <a:pt x="228" y="348"/>
                </a:lnTo>
                <a:lnTo>
                  <a:pt x="244" y="344"/>
                </a:lnTo>
                <a:lnTo>
                  <a:pt x="260" y="336"/>
                </a:lnTo>
                <a:lnTo>
                  <a:pt x="274" y="328"/>
                </a:lnTo>
                <a:lnTo>
                  <a:pt x="288" y="318"/>
                </a:lnTo>
                <a:lnTo>
                  <a:pt x="300" y="308"/>
                </a:lnTo>
                <a:lnTo>
                  <a:pt x="300" y="308"/>
                </a:lnTo>
                <a:lnTo>
                  <a:pt x="312" y="318"/>
                </a:lnTo>
                <a:lnTo>
                  <a:pt x="326" y="328"/>
                </a:lnTo>
                <a:lnTo>
                  <a:pt x="340" y="336"/>
                </a:lnTo>
                <a:lnTo>
                  <a:pt x="356" y="344"/>
                </a:lnTo>
                <a:lnTo>
                  <a:pt x="372" y="348"/>
                </a:lnTo>
                <a:lnTo>
                  <a:pt x="388" y="352"/>
                </a:lnTo>
                <a:lnTo>
                  <a:pt x="404" y="356"/>
                </a:lnTo>
                <a:lnTo>
                  <a:pt x="422" y="356"/>
                </a:lnTo>
                <a:lnTo>
                  <a:pt x="422" y="356"/>
                </a:lnTo>
                <a:lnTo>
                  <a:pt x="440" y="356"/>
                </a:lnTo>
                <a:lnTo>
                  <a:pt x="458" y="352"/>
                </a:lnTo>
                <a:lnTo>
                  <a:pt x="476" y="348"/>
                </a:lnTo>
                <a:lnTo>
                  <a:pt x="492" y="342"/>
                </a:lnTo>
                <a:lnTo>
                  <a:pt x="508" y="334"/>
                </a:lnTo>
                <a:lnTo>
                  <a:pt x="522" y="326"/>
                </a:lnTo>
                <a:lnTo>
                  <a:pt x="536" y="316"/>
                </a:lnTo>
                <a:lnTo>
                  <a:pt x="548" y="304"/>
                </a:lnTo>
                <a:lnTo>
                  <a:pt x="560" y="292"/>
                </a:lnTo>
                <a:lnTo>
                  <a:pt x="570" y="278"/>
                </a:lnTo>
                <a:lnTo>
                  <a:pt x="580" y="262"/>
                </a:lnTo>
                <a:lnTo>
                  <a:pt x="586" y="248"/>
                </a:lnTo>
                <a:lnTo>
                  <a:pt x="592" y="230"/>
                </a:lnTo>
                <a:lnTo>
                  <a:pt x="596" y="214"/>
                </a:lnTo>
                <a:lnTo>
                  <a:pt x="600" y="196"/>
                </a:lnTo>
                <a:lnTo>
                  <a:pt x="600" y="178"/>
                </a:lnTo>
                <a:lnTo>
                  <a:pt x="600" y="178"/>
                </a:lnTo>
                <a:lnTo>
                  <a:pt x="600" y="160"/>
                </a:lnTo>
                <a:lnTo>
                  <a:pt x="596" y="142"/>
                </a:lnTo>
                <a:lnTo>
                  <a:pt x="592" y="126"/>
                </a:lnTo>
                <a:lnTo>
                  <a:pt x="586" y="108"/>
                </a:lnTo>
                <a:lnTo>
                  <a:pt x="580" y="94"/>
                </a:lnTo>
                <a:lnTo>
                  <a:pt x="570" y="78"/>
                </a:lnTo>
                <a:lnTo>
                  <a:pt x="560" y="64"/>
                </a:lnTo>
                <a:lnTo>
                  <a:pt x="548" y="52"/>
                </a:lnTo>
                <a:lnTo>
                  <a:pt x="536" y="40"/>
                </a:lnTo>
                <a:lnTo>
                  <a:pt x="522" y="30"/>
                </a:lnTo>
                <a:lnTo>
                  <a:pt x="508" y="22"/>
                </a:lnTo>
                <a:lnTo>
                  <a:pt x="492" y="14"/>
                </a:lnTo>
                <a:lnTo>
                  <a:pt x="476" y="8"/>
                </a:lnTo>
                <a:lnTo>
                  <a:pt x="458" y="4"/>
                </a:lnTo>
                <a:lnTo>
                  <a:pt x="440" y="0"/>
                </a:lnTo>
                <a:lnTo>
                  <a:pt x="422" y="0"/>
                </a:lnTo>
                <a:lnTo>
                  <a:pt x="422" y="0"/>
                </a:lnTo>
                <a:close/>
                <a:moveTo>
                  <a:pt x="178" y="340"/>
                </a:moveTo>
                <a:lnTo>
                  <a:pt x="178" y="340"/>
                </a:lnTo>
                <a:lnTo>
                  <a:pt x="162" y="340"/>
                </a:lnTo>
                <a:lnTo>
                  <a:pt x="144" y="336"/>
                </a:lnTo>
                <a:lnTo>
                  <a:pt x="130" y="332"/>
                </a:lnTo>
                <a:lnTo>
                  <a:pt x="114" y="328"/>
                </a:lnTo>
                <a:lnTo>
                  <a:pt x="100" y="320"/>
                </a:lnTo>
                <a:lnTo>
                  <a:pt x="86" y="312"/>
                </a:lnTo>
                <a:lnTo>
                  <a:pt x="74" y="304"/>
                </a:lnTo>
                <a:lnTo>
                  <a:pt x="62" y="292"/>
                </a:lnTo>
                <a:lnTo>
                  <a:pt x="52" y="282"/>
                </a:lnTo>
                <a:lnTo>
                  <a:pt x="44" y="268"/>
                </a:lnTo>
                <a:lnTo>
                  <a:pt x="36" y="256"/>
                </a:lnTo>
                <a:lnTo>
                  <a:pt x="28" y="242"/>
                </a:lnTo>
                <a:lnTo>
                  <a:pt x="22" y="226"/>
                </a:lnTo>
                <a:lnTo>
                  <a:pt x="18" y="210"/>
                </a:lnTo>
                <a:lnTo>
                  <a:pt x="16" y="194"/>
                </a:lnTo>
                <a:lnTo>
                  <a:pt x="16" y="178"/>
                </a:lnTo>
                <a:lnTo>
                  <a:pt x="16" y="178"/>
                </a:lnTo>
                <a:lnTo>
                  <a:pt x="16" y="162"/>
                </a:lnTo>
                <a:lnTo>
                  <a:pt x="18" y="146"/>
                </a:lnTo>
                <a:lnTo>
                  <a:pt x="22" y="130"/>
                </a:lnTo>
                <a:lnTo>
                  <a:pt x="28" y="114"/>
                </a:lnTo>
                <a:lnTo>
                  <a:pt x="36" y="100"/>
                </a:lnTo>
                <a:lnTo>
                  <a:pt x="44" y="88"/>
                </a:lnTo>
                <a:lnTo>
                  <a:pt x="52" y="74"/>
                </a:lnTo>
                <a:lnTo>
                  <a:pt x="62" y="64"/>
                </a:lnTo>
                <a:lnTo>
                  <a:pt x="74" y="52"/>
                </a:lnTo>
                <a:lnTo>
                  <a:pt x="86" y="44"/>
                </a:lnTo>
                <a:lnTo>
                  <a:pt x="100" y="36"/>
                </a:lnTo>
                <a:lnTo>
                  <a:pt x="114" y="28"/>
                </a:lnTo>
                <a:lnTo>
                  <a:pt x="130" y="24"/>
                </a:lnTo>
                <a:lnTo>
                  <a:pt x="144" y="20"/>
                </a:lnTo>
                <a:lnTo>
                  <a:pt x="162" y="16"/>
                </a:lnTo>
                <a:lnTo>
                  <a:pt x="178" y="16"/>
                </a:lnTo>
                <a:lnTo>
                  <a:pt x="178" y="16"/>
                </a:lnTo>
                <a:lnTo>
                  <a:pt x="194" y="16"/>
                </a:lnTo>
                <a:lnTo>
                  <a:pt x="210" y="18"/>
                </a:lnTo>
                <a:lnTo>
                  <a:pt x="224" y="22"/>
                </a:lnTo>
                <a:lnTo>
                  <a:pt x="238" y="28"/>
                </a:lnTo>
                <a:lnTo>
                  <a:pt x="252" y="34"/>
                </a:lnTo>
                <a:lnTo>
                  <a:pt x="266" y="42"/>
                </a:lnTo>
                <a:lnTo>
                  <a:pt x="278" y="50"/>
                </a:lnTo>
                <a:lnTo>
                  <a:pt x="288" y="60"/>
                </a:lnTo>
                <a:lnTo>
                  <a:pt x="288" y="60"/>
                </a:lnTo>
                <a:lnTo>
                  <a:pt x="278" y="72"/>
                </a:lnTo>
                <a:lnTo>
                  <a:pt x="270" y="86"/>
                </a:lnTo>
                <a:lnTo>
                  <a:pt x="262" y="100"/>
                </a:lnTo>
                <a:lnTo>
                  <a:pt x="256" y="114"/>
                </a:lnTo>
                <a:lnTo>
                  <a:pt x="252" y="130"/>
                </a:lnTo>
                <a:lnTo>
                  <a:pt x="248" y="146"/>
                </a:lnTo>
                <a:lnTo>
                  <a:pt x="246" y="162"/>
                </a:lnTo>
                <a:lnTo>
                  <a:pt x="244" y="178"/>
                </a:lnTo>
                <a:lnTo>
                  <a:pt x="244" y="178"/>
                </a:lnTo>
                <a:lnTo>
                  <a:pt x="246" y="194"/>
                </a:lnTo>
                <a:lnTo>
                  <a:pt x="248" y="212"/>
                </a:lnTo>
                <a:lnTo>
                  <a:pt x="252" y="226"/>
                </a:lnTo>
                <a:lnTo>
                  <a:pt x="256" y="242"/>
                </a:lnTo>
                <a:lnTo>
                  <a:pt x="262" y="256"/>
                </a:lnTo>
                <a:lnTo>
                  <a:pt x="270" y="270"/>
                </a:lnTo>
                <a:lnTo>
                  <a:pt x="278" y="284"/>
                </a:lnTo>
                <a:lnTo>
                  <a:pt x="288" y="296"/>
                </a:lnTo>
                <a:lnTo>
                  <a:pt x="288" y="296"/>
                </a:lnTo>
                <a:lnTo>
                  <a:pt x="278" y="306"/>
                </a:lnTo>
                <a:lnTo>
                  <a:pt x="266" y="314"/>
                </a:lnTo>
                <a:lnTo>
                  <a:pt x="252" y="322"/>
                </a:lnTo>
                <a:lnTo>
                  <a:pt x="238" y="328"/>
                </a:lnTo>
                <a:lnTo>
                  <a:pt x="224" y="334"/>
                </a:lnTo>
                <a:lnTo>
                  <a:pt x="210" y="338"/>
                </a:lnTo>
                <a:lnTo>
                  <a:pt x="194" y="340"/>
                </a:lnTo>
                <a:lnTo>
                  <a:pt x="178" y="340"/>
                </a:lnTo>
                <a:lnTo>
                  <a:pt x="178" y="340"/>
                </a:lnTo>
                <a:close/>
                <a:moveTo>
                  <a:pt x="260" y="178"/>
                </a:moveTo>
                <a:lnTo>
                  <a:pt x="260" y="178"/>
                </a:lnTo>
                <a:lnTo>
                  <a:pt x="260" y="162"/>
                </a:lnTo>
                <a:lnTo>
                  <a:pt x="262" y="148"/>
                </a:lnTo>
                <a:lnTo>
                  <a:pt x="266" y="134"/>
                </a:lnTo>
                <a:lnTo>
                  <a:pt x="270" y="120"/>
                </a:lnTo>
                <a:lnTo>
                  <a:pt x="276" y="108"/>
                </a:lnTo>
                <a:lnTo>
                  <a:pt x="284" y="94"/>
                </a:lnTo>
                <a:lnTo>
                  <a:pt x="292" y="84"/>
                </a:lnTo>
                <a:lnTo>
                  <a:pt x="300" y="72"/>
                </a:lnTo>
                <a:lnTo>
                  <a:pt x="300" y="72"/>
                </a:lnTo>
                <a:lnTo>
                  <a:pt x="308" y="84"/>
                </a:lnTo>
                <a:lnTo>
                  <a:pt x="316" y="94"/>
                </a:lnTo>
                <a:lnTo>
                  <a:pt x="324" y="108"/>
                </a:lnTo>
                <a:lnTo>
                  <a:pt x="330" y="120"/>
                </a:lnTo>
                <a:lnTo>
                  <a:pt x="334" y="134"/>
                </a:lnTo>
                <a:lnTo>
                  <a:pt x="338" y="148"/>
                </a:lnTo>
                <a:lnTo>
                  <a:pt x="340" y="162"/>
                </a:lnTo>
                <a:lnTo>
                  <a:pt x="340" y="178"/>
                </a:lnTo>
                <a:lnTo>
                  <a:pt x="340" y="178"/>
                </a:lnTo>
                <a:lnTo>
                  <a:pt x="340" y="194"/>
                </a:lnTo>
                <a:lnTo>
                  <a:pt x="338" y="208"/>
                </a:lnTo>
                <a:lnTo>
                  <a:pt x="334" y="222"/>
                </a:lnTo>
                <a:lnTo>
                  <a:pt x="330" y="236"/>
                </a:lnTo>
                <a:lnTo>
                  <a:pt x="324" y="248"/>
                </a:lnTo>
                <a:lnTo>
                  <a:pt x="316" y="262"/>
                </a:lnTo>
                <a:lnTo>
                  <a:pt x="308" y="272"/>
                </a:lnTo>
                <a:lnTo>
                  <a:pt x="300" y="284"/>
                </a:lnTo>
                <a:lnTo>
                  <a:pt x="300" y="284"/>
                </a:lnTo>
                <a:lnTo>
                  <a:pt x="292" y="272"/>
                </a:lnTo>
                <a:lnTo>
                  <a:pt x="284" y="262"/>
                </a:lnTo>
                <a:lnTo>
                  <a:pt x="276" y="248"/>
                </a:lnTo>
                <a:lnTo>
                  <a:pt x="270" y="236"/>
                </a:lnTo>
                <a:lnTo>
                  <a:pt x="266" y="222"/>
                </a:lnTo>
                <a:lnTo>
                  <a:pt x="262" y="208"/>
                </a:lnTo>
                <a:lnTo>
                  <a:pt x="260" y="194"/>
                </a:lnTo>
                <a:lnTo>
                  <a:pt x="260" y="178"/>
                </a:lnTo>
                <a:lnTo>
                  <a:pt x="260" y="178"/>
                </a:lnTo>
                <a:close/>
                <a:moveTo>
                  <a:pt x="422" y="340"/>
                </a:moveTo>
                <a:lnTo>
                  <a:pt x="422" y="340"/>
                </a:lnTo>
                <a:lnTo>
                  <a:pt x="406" y="340"/>
                </a:lnTo>
                <a:lnTo>
                  <a:pt x="390" y="338"/>
                </a:lnTo>
                <a:lnTo>
                  <a:pt x="376" y="334"/>
                </a:lnTo>
                <a:lnTo>
                  <a:pt x="362" y="328"/>
                </a:lnTo>
                <a:lnTo>
                  <a:pt x="348" y="322"/>
                </a:lnTo>
                <a:lnTo>
                  <a:pt x="334" y="314"/>
                </a:lnTo>
                <a:lnTo>
                  <a:pt x="322" y="306"/>
                </a:lnTo>
                <a:lnTo>
                  <a:pt x="312" y="296"/>
                </a:lnTo>
                <a:lnTo>
                  <a:pt x="312" y="296"/>
                </a:lnTo>
                <a:lnTo>
                  <a:pt x="322" y="284"/>
                </a:lnTo>
                <a:lnTo>
                  <a:pt x="330" y="270"/>
                </a:lnTo>
                <a:lnTo>
                  <a:pt x="338" y="256"/>
                </a:lnTo>
                <a:lnTo>
                  <a:pt x="344" y="242"/>
                </a:lnTo>
                <a:lnTo>
                  <a:pt x="348" y="226"/>
                </a:lnTo>
                <a:lnTo>
                  <a:pt x="352" y="210"/>
                </a:lnTo>
                <a:lnTo>
                  <a:pt x="354" y="194"/>
                </a:lnTo>
                <a:lnTo>
                  <a:pt x="356" y="178"/>
                </a:lnTo>
                <a:lnTo>
                  <a:pt x="356" y="178"/>
                </a:lnTo>
                <a:lnTo>
                  <a:pt x="354" y="162"/>
                </a:lnTo>
                <a:lnTo>
                  <a:pt x="352" y="144"/>
                </a:lnTo>
                <a:lnTo>
                  <a:pt x="348" y="130"/>
                </a:lnTo>
                <a:lnTo>
                  <a:pt x="344" y="114"/>
                </a:lnTo>
                <a:lnTo>
                  <a:pt x="338" y="100"/>
                </a:lnTo>
                <a:lnTo>
                  <a:pt x="330" y="86"/>
                </a:lnTo>
                <a:lnTo>
                  <a:pt x="322" y="72"/>
                </a:lnTo>
                <a:lnTo>
                  <a:pt x="312" y="60"/>
                </a:lnTo>
                <a:lnTo>
                  <a:pt x="312" y="60"/>
                </a:lnTo>
                <a:lnTo>
                  <a:pt x="322" y="50"/>
                </a:lnTo>
                <a:lnTo>
                  <a:pt x="334" y="42"/>
                </a:lnTo>
                <a:lnTo>
                  <a:pt x="348" y="34"/>
                </a:lnTo>
                <a:lnTo>
                  <a:pt x="362" y="28"/>
                </a:lnTo>
                <a:lnTo>
                  <a:pt x="376" y="22"/>
                </a:lnTo>
                <a:lnTo>
                  <a:pt x="390" y="18"/>
                </a:lnTo>
                <a:lnTo>
                  <a:pt x="406" y="16"/>
                </a:lnTo>
                <a:lnTo>
                  <a:pt x="422" y="16"/>
                </a:lnTo>
                <a:lnTo>
                  <a:pt x="422" y="16"/>
                </a:lnTo>
                <a:lnTo>
                  <a:pt x="438" y="16"/>
                </a:lnTo>
                <a:lnTo>
                  <a:pt x="456" y="20"/>
                </a:lnTo>
                <a:lnTo>
                  <a:pt x="470" y="24"/>
                </a:lnTo>
                <a:lnTo>
                  <a:pt x="486" y="28"/>
                </a:lnTo>
                <a:lnTo>
                  <a:pt x="500" y="36"/>
                </a:lnTo>
                <a:lnTo>
                  <a:pt x="514" y="44"/>
                </a:lnTo>
                <a:lnTo>
                  <a:pt x="526" y="52"/>
                </a:lnTo>
                <a:lnTo>
                  <a:pt x="538" y="64"/>
                </a:lnTo>
                <a:lnTo>
                  <a:pt x="548" y="74"/>
                </a:lnTo>
                <a:lnTo>
                  <a:pt x="556" y="88"/>
                </a:lnTo>
                <a:lnTo>
                  <a:pt x="564" y="100"/>
                </a:lnTo>
                <a:lnTo>
                  <a:pt x="572" y="114"/>
                </a:lnTo>
                <a:lnTo>
                  <a:pt x="578" y="130"/>
                </a:lnTo>
                <a:lnTo>
                  <a:pt x="582" y="146"/>
                </a:lnTo>
                <a:lnTo>
                  <a:pt x="584" y="162"/>
                </a:lnTo>
                <a:lnTo>
                  <a:pt x="584" y="178"/>
                </a:lnTo>
                <a:lnTo>
                  <a:pt x="584" y="178"/>
                </a:lnTo>
                <a:lnTo>
                  <a:pt x="584" y="194"/>
                </a:lnTo>
                <a:lnTo>
                  <a:pt x="582" y="210"/>
                </a:lnTo>
                <a:lnTo>
                  <a:pt x="578" y="226"/>
                </a:lnTo>
                <a:lnTo>
                  <a:pt x="572" y="242"/>
                </a:lnTo>
                <a:lnTo>
                  <a:pt x="564" y="256"/>
                </a:lnTo>
                <a:lnTo>
                  <a:pt x="556" y="268"/>
                </a:lnTo>
                <a:lnTo>
                  <a:pt x="548" y="282"/>
                </a:lnTo>
                <a:lnTo>
                  <a:pt x="538" y="292"/>
                </a:lnTo>
                <a:lnTo>
                  <a:pt x="526" y="304"/>
                </a:lnTo>
                <a:lnTo>
                  <a:pt x="514" y="312"/>
                </a:lnTo>
                <a:lnTo>
                  <a:pt x="500" y="320"/>
                </a:lnTo>
                <a:lnTo>
                  <a:pt x="486" y="328"/>
                </a:lnTo>
                <a:lnTo>
                  <a:pt x="470" y="332"/>
                </a:lnTo>
                <a:lnTo>
                  <a:pt x="456" y="336"/>
                </a:lnTo>
                <a:lnTo>
                  <a:pt x="438" y="340"/>
                </a:lnTo>
                <a:lnTo>
                  <a:pt x="422" y="340"/>
                </a:lnTo>
                <a:lnTo>
                  <a:pt x="422" y="340"/>
                </a:lnTo>
                <a:close/>
                <a:moveTo>
                  <a:pt x="310" y="102"/>
                </a:moveTo>
                <a:lnTo>
                  <a:pt x="286" y="102"/>
                </a:lnTo>
                <a:lnTo>
                  <a:pt x="286" y="94"/>
                </a:lnTo>
                <a:lnTo>
                  <a:pt x="310" y="94"/>
                </a:lnTo>
                <a:lnTo>
                  <a:pt x="310" y="102"/>
                </a:lnTo>
                <a:close/>
                <a:moveTo>
                  <a:pt x="290" y="252"/>
                </a:moveTo>
                <a:lnTo>
                  <a:pt x="312" y="252"/>
                </a:lnTo>
                <a:lnTo>
                  <a:pt x="312" y="260"/>
                </a:lnTo>
                <a:lnTo>
                  <a:pt x="290" y="260"/>
                </a:lnTo>
                <a:lnTo>
                  <a:pt x="290" y="252"/>
                </a:lnTo>
                <a:close/>
                <a:moveTo>
                  <a:pt x="326" y="132"/>
                </a:moveTo>
                <a:lnTo>
                  <a:pt x="274" y="132"/>
                </a:lnTo>
                <a:lnTo>
                  <a:pt x="274" y="124"/>
                </a:lnTo>
                <a:lnTo>
                  <a:pt x="326" y="124"/>
                </a:lnTo>
                <a:lnTo>
                  <a:pt x="326" y="132"/>
                </a:lnTo>
                <a:close/>
                <a:moveTo>
                  <a:pt x="332" y="156"/>
                </a:moveTo>
                <a:lnTo>
                  <a:pt x="266" y="156"/>
                </a:lnTo>
                <a:lnTo>
                  <a:pt x="266" y="148"/>
                </a:lnTo>
                <a:lnTo>
                  <a:pt x="332" y="148"/>
                </a:lnTo>
                <a:lnTo>
                  <a:pt x="332" y="156"/>
                </a:lnTo>
                <a:close/>
                <a:moveTo>
                  <a:pt x="334" y="176"/>
                </a:moveTo>
                <a:lnTo>
                  <a:pt x="334" y="184"/>
                </a:lnTo>
                <a:lnTo>
                  <a:pt x="266" y="184"/>
                </a:lnTo>
                <a:lnTo>
                  <a:pt x="266" y="176"/>
                </a:lnTo>
                <a:lnTo>
                  <a:pt x="334" y="176"/>
                </a:lnTo>
                <a:close/>
                <a:moveTo>
                  <a:pt x="270" y="202"/>
                </a:moveTo>
                <a:lnTo>
                  <a:pt x="330" y="202"/>
                </a:lnTo>
                <a:lnTo>
                  <a:pt x="330" y="210"/>
                </a:lnTo>
                <a:lnTo>
                  <a:pt x="270" y="210"/>
                </a:lnTo>
                <a:lnTo>
                  <a:pt x="270" y="202"/>
                </a:lnTo>
                <a:close/>
                <a:moveTo>
                  <a:pt x="274" y="226"/>
                </a:moveTo>
                <a:lnTo>
                  <a:pt x="322" y="226"/>
                </a:lnTo>
                <a:lnTo>
                  <a:pt x="322" y="234"/>
                </a:lnTo>
                <a:lnTo>
                  <a:pt x="274" y="234"/>
                </a:lnTo>
                <a:lnTo>
                  <a:pt x="274" y="226"/>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45" name="Group 4"/>
          <p:cNvGrpSpPr>
            <a:grpSpLocks noChangeAspect="1"/>
          </p:cNvGrpSpPr>
          <p:nvPr/>
        </p:nvGrpSpPr>
        <p:grpSpPr bwMode="auto">
          <a:xfrm>
            <a:off x="3939631" y="5740658"/>
            <a:ext cx="808110" cy="806782"/>
            <a:chOff x="4161" y="1001"/>
            <a:chExt cx="1218" cy="1216"/>
          </a:xfrm>
          <a:solidFill>
            <a:srgbClr val="00A6EA"/>
          </a:solidFill>
        </p:grpSpPr>
        <p:sp>
          <p:nvSpPr>
            <p:cNvPr id="46" name="Freeform 5"/>
            <p:cNvSpPr>
              <a:spLocks/>
            </p:cNvSpPr>
            <p:nvPr/>
          </p:nvSpPr>
          <p:spPr bwMode="auto">
            <a:xfrm>
              <a:off x="4475" y="1709"/>
              <a:ext cx="384" cy="508"/>
            </a:xfrm>
            <a:custGeom>
              <a:avLst/>
              <a:gdLst>
                <a:gd name="T0" fmla="*/ 278 w 384"/>
                <a:gd name="T1" fmla="*/ 0 h 508"/>
                <a:gd name="T2" fmla="*/ 0 w 384"/>
                <a:gd name="T3" fmla="*/ 432 h 508"/>
                <a:gd name="T4" fmla="*/ 0 w 384"/>
                <a:gd name="T5" fmla="*/ 432 h 508"/>
                <a:gd name="T6" fmla="*/ 44 w 384"/>
                <a:gd name="T7" fmla="*/ 454 h 508"/>
                <a:gd name="T8" fmla="*/ 90 w 384"/>
                <a:gd name="T9" fmla="*/ 472 h 508"/>
                <a:gd name="T10" fmla="*/ 138 w 384"/>
                <a:gd name="T11" fmla="*/ 488 h 508"/>
                <a:gd name="T12" fmla="*/ 186 w 384"/>
                <a:gd name="T13" fmla="*/ 498 h 508"/>
                <a:gd name="T14" fmla="*/ 234 w 384"/>
                <a:gd name="T15" fmla="*/ 506 h 508"/>
                <a:gd name="T16" fmla="*/ 284 w 384"/>
                <a:gd name="T17" fmla="*/ 508 h 508"/>
                <a:gd name="T18" fmla="*/ 334 w 384"/>
                <a:gd name="T19" fmla="*/ 508 h 508"/>
                <a:gd name="T20" fmla="*/ 384 w 384"/>
                <a:gd name="T21" fmla="*/ 502 h 508"/>
                <a:gd name="T22" fmla="*/ 300 w 384"/>
                <a:gd name="T23" fmla="*/ 110 h 508"/>
                <a:gd name="T24" fmla="*/ 278 w 384"/>
                <a:gd name="T2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508">
                  <a:moveTo>
                    <a:pt x="278" y="0"/>
                  </a:moveTo>
                  <a:lnTo>
                    <a:pt x="0" y="432"/>
                  </a:lnTo>
                  <a:lnTo>
                    <a:pt x="0" y="432"/>
                  </a:lnTo>
                  <a:lnTo>
                    <a:pt x="44" y="454"/>
                  </a:lnTo>
                  <a:lnTo>
                    <a:pt x="90" y="472"/>
                  </a:lnTo>
                  <a:lnTo>
                    <a:pt x="138" y="488"/>
                  </a:lnTo>
                  <a:lnTo>
                    <a:pt x="186" y="498"/>
                  </a:lnTo>
                  <a:lnTo>
                    <a:pt x="234" y="506"/>
                  </a:lnTo>
                  <a:lnTo>
                    <a:pt x="284" y="508"/>
                  </a:lnTo>
                  <a:lnTo>
                    <a:pt x="334" y="508"/>
                  </a:lnTo>
                  <a:lnTo>
                    <a:pt x="384" y="502"/>
                  </a:lnTo>
                  <a:lnTo>
                    <a:pt x="300" y="110"/>
                  </a:lnTo>
                  <a:lnTo>
                    <a:pt x="2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7" name="Freeform 6"/>
            <p:cNvSpPr>
              <a:spLocks/>
            </p:cNvSpPr>
            <p:nvPr/>
          </p:nvSpPr>
          <p:spPr bwMode="auto">
            <a:xfrm>
              <a:off x="4161" y="1357"/>
              <a:ext cx="554" cy="742"/>
            </a:xfrm>
            <a:custGeom>
              <a:avLst/>
              <a:gdLst>
                <a:gd name="T0" fmla="*/ 54 w 554"/>
                <a:gd name="T1" fmla="*/ 0 h 742"/>
                <a:gd name="T2" fmla="*/ 54 w 554"/>
                <a:gd name="T3" fmla="*/ 0 h 742"/>
                <a:gd name="T4" fmla="*/ 42 w 554"/>
                <a:gd name="T5" fmla="*/ 30 h 742"/>
                <a:gd name="T6" fmla="*/ 32 w 554"/>
                <a:gd name="T7" fmla="*/ 60 h 742"/>
                <a:gd name="T8" fmla="*/ 22 w 554"/>
                <a:gd name="T9" fmla="*/ 92 h 742"/>
                <a:gd name="T10" fmla="*/ 14 w 554"/>
                <a:gd name="T11" fmla="*/ 122 h 742"/>
                <a:gd name="T12" fmla="*/ 8 w 554"/>
                <a:gd name="T13" fmla="*/ 154 h 742"/>
                <a:gd name="T14" fmla="*/ 4 w 554"/>
                <a:gd name="T15" fmla="*/ 186 h 742"/>
                <a:gd name="T16" fmla="*/ 2 w 554"/>
                <a:gd name="T17" fmla="*/ 218 h 742"/>
                <a:gd name="T18" fmla="*/ 0 w 554"/>
                <a:gd name="T19" fmla="*/ 252 h 742"/>
                <a:gd name="T20" fmla="*/ 0 w 554"/>
                <a:gd name="T21" fmla="*/ 252 h 742"/>
                <a:gd name="T22" fmla="*/ 2 w 554"/>
                <a:gd name="T23" fmla="*/ 288 h 742"/>
                <a:gd name="T24" fmla="*/ 4 w 554"/>
                <a:gd name="T25" fmla="*/ 324 h 742"/>
                <a:gd name="T26" fmla="*/ 10 w 554"/>
                <a:gd name="T27" fmla="*/ 360 h 742"/>
                <a:gd name="T28" fmla="*/ 18 w 554"/>
                <a:gd name="T29" fmla="*/ 394 h 742"/>
                <a:gd name="T30" fmla="*/ 26 w 554"/>
                <a:gd name="T31" fmla="*/ 428 h 742"/>
                <a:gd name="T32" fmla="*/ 38 w 554"/>
                <a:gd name="T33" fmla="*/ 462 h 742"/>
                <a:gd name="T34" fmla="*/ 52 w 554"/>
                <a:gd name="T35" fmla="*/ 494 h 742"/>
                <a:gd name="T36" fmla="*/ 66 w 554"/>
                <a:gd name="T37" fmla="*/ 526 h 742"/>
                <a:gd name="T38" fmla="*/ 82 w 554"/>
                <a:gd name="T39" fmla="*/ 558 h 742"/>
                <a:gd name="T40" fmla="*/ 102 w 554"/>
                <a:gd name="T41" fmla="*/ 588 h 742"/>
                <a:gd name="T42" fmla="*/ 122 w 554"/>
                <a:gd name="T43" fmla="*/ 616 h 742"/>
                <a:gd name="T44" fmla="*/ 144 w 554"/>
                <a:gd name="T45" fmla="*/ 644 h 742"/>
                <a:gd name="T46" fmla="*/ 168 w 554"/>
                <a:gd name="T47" fmla="*/ 670 h 742"/>
                <a:gd name="T48" fmla="*/ 192 w 554"/>
                <a:gd name="T49" fmla="*/ 696 h 742"/>
                <a:gd name="T50" fmla="*/ 220 w 554"/>
                <a:gd name="T51" fmla="*/ 718 h 742"/>
                <a:gd name="T52" fmla="*/ 248 w 554"/>
                <a:gd name="T53" fmla="*/ 742 h 742"/>
                <a:gd name="T54" fmla="*/ 554 w 554"/>
                <a:gd name="T55" fmla="*/ 266 h 742"/>
                <a:gd name="T56" fmla="*/ 54 w 554"/>
                <a:gd name="T57"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4" h="742">
                  <a:moveTo>
                    <a:pt x="54" y="0"/>
                  </a:moveTo>
                  <a:lnTo>
                    <a:pt x="54" y="0"/>
                  </a:lnTo>
                  <a:lnTo>
                    <a:pt x="42" y="30"/>
                  </a:lnTo>
                  <a:lnTo>
                    <a:pt x="32" y="60"/>
                  </a:lnTo>
                  <a:lnTo>
                    <a:pt x="22" y="92"/>
                  </a:lnTo>
                  <a:lnTo>
                    <a:pt x="14" y="122"/>
                  </a:lnTo>
                  <a:lnTo>
                    <a:pt x="8" y="154"/>
                  </a:lnTo>
                  <a:lnTo>
                    <a:pt x="4" y="186"/>
                  </a:lnTo>
                  <a:lnTo>
                    <a:pt x="2" y="218"/>
                  </a:lnTo>
                  <a:lnTo>
                    <a:pt x="0" y="252"/>
                  </a:lnTo>
                  <a:lnTo>
                    <a:pt x="0" y="252"/>
                  </a:lnTo>
                  <a:lnTo>
                    <a:pt x="2" y="288"/>
                  </a:lnTo>
                  <a:lnTo>
                    <a:pt x="4" y="324"/>
                  </a:lnTo>
                  <a:lnTo>
                    <a:pt x="10" y="360"/>
                  </a:lnTo>
                  <a:lnTo>
                    <a:pt x="18" y="394"/>
                  </a:lnTo>
                  <a:lnTo>
                    <a:pt x="26" y="428"/>
                  </a:lnTo>
                  <a:lnTo>
                    <a:pt x="38" y="462"/>
                  </a:lnTo>
                  <a:lnTo>
                    <a:pt x="52" y="494"/>
                  </a:lnTo>
                  <a:lnTo>
                    <a:pt x="66" y="526"/>
                  </a:lnTo>
                  <a:lnTo>
                    <a:pt x="82" y="558"/>
                  </a:lnTo>
                  <a:lnTo>
                    <a:pt x="102" y="588"/>
                  </a:lnTo>
                  <a:lnTo>
                    <a:pt x="122" y="616"/>
                  </a:lnTo>
                  <a:lnTo>
                    <a:pt x="144" y="644"/>
                  </a:lnTo>
                  <a:lnTo>
                    <a:pt x="168" y="670"/>
                  </a:lnTo>
                  <a:lnTo>
                    <a:pt x="192" y="696"/>
                  </a:lnTo>
                  <a:lnTo>
                    <a:pt x="220" y="718"/>
                  </a:lnTo>
                  <a:lnTo>
                    <a:pt x="248" y="742"/>
                  </a:lnTo>
                  <a:lnTo>
                    <a:pt x="554" y="266"/>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8" name="Freeform 7"/>
            <p:cNvSpPr>
              <a:spLocks/>
            </p:cNvSpPr>
            <p:nvPr/>
          </p:nvSpPr>
          <p:spPr bwMode="auto">
            <a:xfrm>
              <a:off x="4253" y="1001"/>
              <a:ext cx="478" cy="542"/>
            </a:xfrm>
            <a:custGeom>
              <a:avLst/>
              <a:gdLst>
                <a:gd name="T0" fmla="*/ 478 w 478"/>
                <a:gd name="T1" fmla="*/ 208 h 542"/>
                <a:gd name="T2" fmla="*/ 478 w 478"/>
                <a:gd name="T3" fmla="*/ 0 h 542"/>
                <a:gd name="T4" fmla="*/ 478 w 478"/>
                <a:gd name="T5" fmla="*/ 0 h 542"/>
                <a:gd name="T6" fmla="*/ 442 w 478"/>
                <a:gd name="T7" fmla="*/ 4 h 542"/>
                <a:gd name="T8" fmla="*/ 406 w 478"/>
                <a:gd name="T9" fmla="*/ 8 h 542"/>
                <a:gd name="T10" fmla="*/ 370 w 478"/>
                <a:gd name="T11" fmla="*/ 16 h 542"/>
                <a:gd name="T12" fmla="*/ 336 w 478"/>
                <a:gd name="T13" fmla="*/ 26 h 542"/>
                <a:gd name="T14" fmla="*/ 302 w 478"/>
                <a:gd name="T15" fmla="*/ 38 h 542"/>
                <a:gd name="T16" fmla="*/ 268 w 478"/>
                <a:gd name="T17" fmla="*/ 52 h 542"/>
                <a:gd name="T18" fmla="*/ 236 w 478"/>
                <a:gd name="T19" fmla="*/ 68 h 542"/>
                <a:gd name="T20" fmla="*/ 204 w 478"/>
                <a:gd name="T21" fmla="*/ 86 h 542"/>
                <a:gd name="T22" fmla="*/ 174 w 478"/>
                <a:gd name="T23" fmla="*/ 104 h 542"/>
                <a:gd name="T24" fmla="*/ 144 w 478"/>
                <a:gd name="T25" fmla="*/ 126 h 542"/>
                <a:gd name="T26" fmla="*/ 116 w 478"/>
                <a:gd name="T27" fmla="*/ 148 h 542"/>
                <a:gd name="T28" fmla="*/ 90 w 478"/>
                <a:gd name="T29" fmla="*/ 174 h 542"/>
                <a:gd name="T30" fmla="*/ 66 w 478"/>
                <a:gd name="T31" fmla="*/ 200 h 542"/>
                <a:gd name="T32" fmla="*/ 42 w 478"/>
                <a:gd name="T33" fmla="*/ 228 h 542"/>
                <a:gd name="T34" fmla="*/ 20 w 478"/>
                <a:gd name="T35" fmla="*/ 256 h 542"/>
                <a:gd name="T36" fmla="*/ 0 w 478"/>
                <a:gd name="T37" fmla="*/ 288 h 542"/>
                <a:gd name="T38" fmla="*/ 478 w 478"/>
                <a:gd name="T39" fmla="*/ 542 h 542"/>
                <a:gd name="T40" fmla="*/ 478 w 478"/>
                <a:gd name="T41" fmla="*/ 208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42">
                  <a:moveTo>
                    <a:pt x="478" y="208"/>
                  </a:moveTo>
                  <a:lnTo>
                    <a:pt x="478" y="0"/>
                  </a:lnTo>
                  <a:lnTo>
                    <a:pt x="478" y="0"/>
                  </a:lnTo>
                  <a:lnTo>
                    <a:pt x="442" y="4"/>
                  </a:lnTo>
                  <a:lnTo>
                    <a:pt x="406" y="8"/>
                  </a:lnTo>
                  <a:lnTo>
                    <a:pt x="370" y="16"/>
                  </a:lnTo>
                  <a:lnTo>
                    <a:pt x="336" y="26"/>
                  </a:lnTo>
                  <a:lnTo>
                    <a:pt x="302" y="38"/>
                  </a:lnTo>
                  <a:lnTo>
                    <a:pt x="268" y="52"/>
                  </a:lnTo>
                  <a:lnTo>
                    <a:pt x="236" y="68"/>
                  </a:lnTo>
                  <a:lnTo>
                    <a:pt x="204" y="86"/>
                  </a:lnTo>
                  <a:lnTo>
                    <a:pt x="174" y="104"/>
                  </a:lnTo>
                  <a:lnTo>
                    <a:pt x="144" y="126"/>
                  </a:lnTo>
                  <a:lnTo>
                    <a:pt x="116" y="148"/>
                  </a:lnTo>
                  <a:lnTo>
                    <a:pt x="90" y="174"/>
                  </a:lnTo>
                  <a:lnTo>
                    <a:pt x="66" y="200"/>
                  </a:lnTo>
                  <a:lnTo>
                    <a:pt x="42" y="228"/>
                  </a:lnTo>
                  <a:lnTo>
                    <a:pt x="20" y="256"/>
                  </a:lnTo>
                  <a:lnTo>
                    <a:pt x="0" y="288"/>
                  </a:lnTo>
                  <a:lnTo>
                    <a:pt x="478" y="542"/>
                  </a:lnTo>
                  <a:lnTo>
                    <a:pt x="478"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49" name="Freeform 8"/>
            <p:cNvSpPr>
              <a:spLocks noEditPoints="1"/>
            </p:cNvSpPr>
            <p:nvPr/>
          </p:nvSpPr>
          <p:spPr bwMode="auto">
            <a:xfrm>
              <a:off x="4809" y="1001"/>
              <a:ext cx="570" cy="1194"/>
            </a:xfrm>
            <a:custGeom>
              <a:avLst/>
              <a:gdLst>
                <a:gd name="T0" fmla="*/ 0 w 570"/>
                <a:gd name="T1" fmla="*/ 548 h 1194"/>
                <a:gd name="T2" fmla="*/ 126 w 570"/>
                <a:gd name="T3" fmla="*/ 1194 h 1194"/>
                <a:gd name="T4" fmla="*/ 174 w 570"/>
                <a:gd name="T5" fmla="*/ 1178 h 1194"/>
                <a:gd name="T6" fmla="*/ 264 w 570"/>
                <a:gd name="T7" fmla="*/ 1136 h 1194"/>
                <a:gd name="T8" fmla="*/ 344 w 570"/>
                <a:gd name="T9" fmla="*/ 1080 h 1194"/>
                <a:gd name="T10" fmla="*/ 414 w 570"/>
                <a:gd name="T11" fmla="*/ 1012 h 1194"/>
                <a:gd name="T12" fmla="*/ 474 w 570"/>
                <a:gd name="T13" fmla="*/ 936 h 1194"/>
                <a:gd name="T14" fmla="*/ 520 w 570"/>
                <a:gd name="T15" fmla="*/ 850 h 1194"/>
                <a:gd name="T16" fmla="*/ 552 w 570"/>
                <a:gd name="T17" fmla="*/ 756 h 1194"/>
                <a:gd name="T18" fmla="*/ 568 w 570"/>
                <a:gd name="T19" fmla="*/ 658 h 1194"/>
                <a:gd name="T20" fmla="*/ 570 w 570"/>
                <a:gd name="T21" fmla="*/ 608 h 1194"/>
                <a:gd name="T22" fmla="*/ 568 w 570"/>
                <a:gd name="T23" fmla="*/ 548 h 1194"/>
                <a:gd name="T24" fmla="*/ 558 w 570"/>
                <a:gd name="T25" fmla="*/ 490 h 1194"/>
                <a:gd name="T26" fmla="*/ 544 w 570"/>
                <a:gd name="T27" fmla="*/ 434 h 1194"/>
                <a:gd name="T28" fmla="*/ 526 w 570"/>
                <a:gd name="T29" fmla="*/ 380 h 1194"/>
                <a:gd name="T30" fmla="*/ 502 w 570"/>
                <a:gd name="T31" fmla="*/ 328 h 1194"/>
                <a:gd name="T32" fmla="*/ 474 w 570"/>
                <a:gd name="T33" fmla="*/ 278 h 1194"/>
                <a:gd name="T34" fmla="*/ 442 w 570"/>
                <a:gd name="T35" fmla="*/ 232 h 1194"/>
                <a:gd name="T36" fmla="*/ 404 w 570"/>
                <a:gd name="T37" fmla="*/ 190 h 1194"/>
                <a:gd name="T38" fmla="*/ 364 w 570"/>
                <a:gd name="T39" fmla="*/ 152 h 1194"/>
                <a:gd name="T40" fmla="*/ 320 w 570"/>
                <a:gd name="T41" fmla="*/ 116 h 1194"/>
                <a:gd name="T42" fmla="*/ 274 w 570"/>
                <a:gd name="T43" fmla="*/ 84 h 1194"/>
                <a:gd name="T44" fmla="*/ 224 w 570"/>
                <a:gd name="T45" fmla="*/ 58 h 1194"/>
                <a:gd name="T46" fmla="*/ 170 w 570"/>
                <a:gd name="T47" fmla="*/ 36 h 1194"/>
                <a:gd name="T48" fmla="*/ 116 w 570"/>
                <a:gd name="T49" fmla="*/ 18 h 1194"/>
                <a:gd name="T50" fmla="*/ 60 w 570"/>
                <a:gd name="T51" fmla="*/ 6 h 1194"/>
                <a:gd name="T52" fmla="*/ 0 w 570"/>
                <a:gd name="T53" fmla="*/ 0 h 1194"/>
                <a:gd name="T54" fmla="*/ 166 w 570"/>
                <a:gd name="T55" fmla="*/ 1126 h 1194"/>
                <a:gd name="T56" fmla="*/ 52 w 570"/>
                <a:gd name="T57" fmla="*/ 548 h 1194"/>
                <a:gd name="T58" fmla="*/ 52 w 570"/>
                <a:gd name="T59" fmla="*/ 58 h 1194"/>
                <a:gd name="T60" fmla="*/ 148 w 570"/>
                <a:gd name="T61" fmla="*/ 82 h 1194"/>
                <a:gd name="T62" fmla="*/ 238 w 570"/>
                <a:gd name="T63" fmla="*/ 124 h 1194"/>
                <a:gd name="T64" fmla="*/ 316 w 570"/>
                <a:gd name="T65" fmla="*/ 178 h 1194"/>
                <a:gd name="T66" fmla="*/ 384 w 570"/>
                <a:gd name="T67" fmla="*/ 246 h 1194"/>
                <a:gd name="T68" fmla="*/ 442 w 570"/>
                <a:gd name="T69" fmla="*/ 324 h 1194"/>
                <a:gd name="T70" fmla="*/ 484 w 570"/>
                <a:gd name="T71" fmla="*/ 412 h 1194"/>
                <a:gd name="T72" fmla="*/ 510 w 570"/>
                <a:gd name="T73" fmla="*/ 506 h 1194"/>
                <a:gd name="T74" fmla="*/ 518 w 570"/>
                <a:gd name="T75" fmla="*/ 608 h 1194"/>
                <a:gd name="T76" fmla="*/ 516 w 570"/>
                <a:gd name="T77" fmla="*/ 650 h 1194"/>
                <a:gd name="T78" fmla="*/ 504 w 570"/>
                <a:gd name="T79" fmla="*/ 734 h 1194"/>
                <a:gd name="T80" fmla="*/ 478 w 570"/>
                <a:gd name="T81" fmla="*/ 812 h 1194"/>
                <a:gd name="T82" fmla="*/ 442 w 570"/>
                <a:gd name="T83" fmla="*/ 888 h 1194"/>
                <a:gd name="T84" fmla="*/ 396 w 570"/>
                <a:gd name="T85" fmla="*/ 954 h 1194"/>
                <a:gd name="T86" fmla="*/ 340 w 570"/>
                <a:gd name="T87" fmla="*/ 1016 h 1194"/>
                <a:gd name="T88" fmla="*/ 276 w 570"/>
                <a:gd name="T89" fmla="*/ 1068 h 1194"/>
                <a:gd name="T90" fmla="*/ 204 w 570"/>
                <a:gd name="T91" fmla="*/ 1110 h 1194"/>
                <a:gd name="T92" fmla="*/ 166 w 570"/>
                <a:gd name="T93" fmla="*/ 1126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0" h="1194">
                  <a:moveTo>
                    <a:pt x="0" y="0"/>
                  </a:moveTo>
                  <a:lnTo>
                    <a:pt x="0" y="548"/>
                  </a:lnTo>
                  <a:lnTo>
                    <a:pt x="0" y="604"/>
                  </a:lnTo>
                  <a:lnTo>
                    <a:pt x="126" y="1194"/>
                  </a:lnTo>
                  <a:lnTo>
                    <a:pt x="126" y="1194"/>
                  </a:lnTo>
                  <a:lnTo>
                    <a:pt x="174" y="1178"/>
                  </a:lnTo>
                  <a:lnTo>
                    <a:pt x="220" y="1158"/>
                  </a:lnTo>
                  <a:lnTo>
                    <a:pt x="264" y="1136"/>
                  </a:lnTo>
                  <a:lnTo>
                    <a:pt x="306" y="1110"/>
                  </a:lnTo>
                  <a:lnTo>
                    <a:pt x="344" y="1080"/>
                  </a:lnTo>
                  <a:lnTo>
                    <a:pt x="380" y="1048"/>
                  </a:lnTo>
                  <a:lnTo>
                    <a:pt x="414" y="1012"/>
                  </a:lnTo>
                  <a:lnTo>
                    <a:pt x="446" y="976"/>
                  </a:lnTo>
                  <a:lnTo>
                    <a:pt x="474" y="936"/>
                  </a:lnTo>
                  <a:lnTo>
                    <a:pt x="498" y="894"/>
                  </a:lnTo>
                  <a:lnTo>
                    <a:pt x="520" y="850"/>
                  </a:lnTo>
                  <a:lnTo>
                    <a:pt x="538" y="804"/>
                  </a:lnTo>
                  <a:lnTo>
                    <a:pt x="552" y="756"/>
                  </a:lnTo>
                  <a:lnTo>
                    <a:pt x="562" y="708"/>
                  </a:lnTo>
                  <a:lnTo>
                    <a:pt x="568" y="658"/>
                  </a:lnTo>
                  <a:lnTo>
                    <a:pt x="570" y="608"/>
                  </a:lnTo>
                  <a:lnTo>
                    <a:pt x="570" y="608"/>
                  </a:lnTo>
                  <a:lnTo>
                    <a:pt x="570" y="578"/>
                  </a:lnTo>
                  <a:lnTo>
                    <a:pt x="568" y="548"/>
                  </a:lnTo>
                  <a:lnTo>
                    <a:pt x="564" y="518"/>
                  </a:lnTo>
                  <a:lnTo>
                    <a:pt x="558" y="490"/>
                  </a:lnTo>
                  <a:lnTo>
                    <a:pt x="552" y="462"/>
                  </a:lnTo>
                  <a:lnTo>
                    <a:pt x="544" y="434"/>
                  </a:lnTo>
                  <a:lnTo>
                    <a:pt x="536" y="406"/>
                  </a:lnTo>
                  <a:lnTo>
                    <a:pt x="526" y="380"/>
                  </a:lnTo>
                  <a:lnTo>
                    <a:pt x="514" y="354"/>
                  </a:lnTo>
                  <a:lnTo>
                    <a:pt x="502" y="328"/>
                  </a:lnTo>
                  <a:lnTo>
                    <a:pt x="488" y="302"/>
                  </a:lnTo>
                  <a:lnTo>
                    <a:pt x="474" y="278"/>
                  </a:lnTo>
                  <a:lnTo>
                    <a:pt x="458" y="256"/>
                  </a:lnTo>
                  <a:lnTo>
                    <a:pt x="442" y="232"/>
                  </a:lnTo>
                  <a:lnTo>
                    <a:pt x="424" y="212"/>
                  </a:lnTo>
                  <a:lnTo>
                    <a:pt x="404" y="190"/>
                  </a:lnTo>
                  <a:lnTo>
                    <a:pt x="384" y="170"/>
                  </a:lnTo>
                  <a:lnTo>
                    <a:pt x="364" y="152"/>
                  </a:lnTo>
                  <a:lnTo>
                    <a:pt x="342" y="132"/>
                  </a:lnTo>
                  <a:lnTo>
                    <a:pt x="320" y="116"/>
                  </a:lnTo>
                  <a:lnTo>
                    <a:pt x="298" y="100"/>
                  </a:lnTo>
                  <a:lnTo>
                    <a:pt x="274" y="84"/>
                  </a:lnTo>
                  <a:lnTo>
                    <a:pt x="248" y="70"/>
                  </a:lnTo>
                  <a:lnTo>
                    <a:pt x="224" y="58"/>
                  </a:lnTo>
                  <a:lnTo>
                    <a:pt x="198" y="46"/>
                  </a:lnTo>
                  <a:lnTo>
                    <a:pt x="170" y="36"/>
                  </a:lnTo>
                  <a:lnTo>
                    <a:pt x="144" y="26"/>
                  </a:lnTo>
                  <a:lnTo>
                    <a:pt x="116" y="18"/>
                  </a:lnTo>
                  <a:lnTo>
                    <a:pt x="88" y="12"/>
                  </a:lnTo>
                  <a:lnTo>
                    <a:pt x="60" y="6"/>
                  </a:lnTo>
                  <a:lnTo>
                    <a:pt x="30" y="2"/>
                  </a:lnTo>
                  <a:lnTo>
                    <a:pt x="0" y="0"/>
                  </a:lnTo>
                  <a:lnTo>
                    <a:pt x="0" y="0"/>
                  </a:lnTo>
                  <a:close/>
                  <a:moveTo>
                    <a:pt x="166" y="1126"/>
                  </a:moveTo>
                  <a:lnTo>
                    <a:pt x="52" y="598"/>
                  </a:lnTo>
                  <a:lnTo>
                    <a:pt x="52" y="548"/>
                  </a:lnTo>
                  <a:lnTo>
                    <a:pt x="52" y="58"/>
                  </a:lnTo>
                  <a:lnTo>
                    <a:pt x="52" y="58"/>
                  </a:lnTo>
                  <a:lnTo>
                    <a:pt x="102" y="68"/>
                  </a:lnTo>
                  <a:lnTo>
                    <a:pt x="148" y="82"/>
                  </a:lnTo>
                  <a:lnTo>
                    <a:pt x="194" y="102"/>
                  </a:lnTo>
                  <a:lnTo>
                    <a:pt x="238" y="124"/>
                  </a:lnTo>
                  <a:lnTo>
                    <a:pt x="278" y="150"/>
                  </a:lnTo>
                  <a:lnTo>
                    <a:pt x="316" y="178"/>
                  </a:lnTo>
                  <a:lnTo>
                    <a:pt x="352" y="210"/>
                  </a:lnTo>
                  <a:lnTo>
                    <a:pt x="384" y="246"/>
                  </a:lnTo>
                  <a:lnTo>
                    <a:pt x="414" y="284"/>
                  </a:lnTo>
                  <a:lnTo>
                    <a:pt x="442" y="324"/>
                  </a:lnTo>
                  <a:lnTo>
                    <a:pt x="464" y="368"/>
                  </a:lnTo>
                  <a:lnTo>
                    <a:pt x="484" y="412"/>
                  </a:lnTo>
                  <a:lnTo>
                    <a:pt x="498" y="458"/>
                  </a:lnTo>
                  <a:lnTo>
                    <a:pt x="510" y="506"/>
                  </a:lnTo>
                  <a:lnTo>
                    <a:pt x="516" y="556"/>
                  </a:lnTo>
                  <a:lnTo>
                    <a:pt x="518" y="608"/>
                  </a:lnTo>
                  <a:lnTo>
                    <a:pt x="518" y="608"/>
                  </a:lnTo>
                  <a:lnTo>
                    <a:pt x="516" y="650"/>
                  </a:lnTo>
                  <a:lnTo>
                    <a:pt x="512" y="692"/>
                  </a:lnTo>
                  <a:lnTo>
                    <a:pt x="504" y="734"/>
                  </a:lnTo>
                  <a:lnTo>
                    <a:pt x="492" y="774"/>
                  </a:lnTo>
                  <a:lnTo>
                    <a:pt x="478" y="812"/>
                  </a:lnTo>
                  <a:lnTo>
                    <a:pt x="462" y="850"/>
                  </a:lnTo>
                  <a:lnTo>
                    <a:pt x="442" y="888"/>
                  </a:lnTo>
                  <a:lnTo>
                    <a:pt x="420" y="922"/>
                  </a:lnTo>
                  <a:lnTo>
                    <a:pt x="396" y="954"/>
                  </a:lnTo>
                  <a:lnTo>
                    <a:pt x="370" y="986"/>
                  </a:lnTo>
                  <a:lnTo>
                    <a:pt x="340" y="1016"/>
                  </a:lnTo>
                  <a:lnTo>
                    <a:pt x="310" y="1042"/>
                  </a:lnTo>
                  <a:lnTo>
                    <a:pt x="276" y="1068"/>
                  </a:lnTo>
                  <a:lnTo>
                    <a:pt x="240" y="1090"/>
                  </a:lnTo>
                  <a:lnTo>
                    <a:pt x="204" y="1110"/>
                  </a:lnTo>
                  <a:lnTo>
                    <a:pt x="166" y="1126"/>
                  </a:lnTo>
                  <a:lnTo>
                    <a:pt x="166" y="1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50" name="Group 11"/>
          <p:cNvGrpSpPr>
            <a:grpSpLocks noChangeAspect="1"/>
          </p:cNvGrpSpPr>
          <p:nvPr/>
        </p:nvGrpSpPr>
        <p:grpSpPr bwMode="auto">
          <a:xfrm>
            <a:off x="2357408" y="1104803"/>
            <a:ext cx="810717" cy="806782"/>
            <a:chOff x="2505" y="990"/>
            <a:chExt cx="824" cy="820"/>
          </a:xfrm>
          <a:solidFill>
            <a:srgbClr val="00A6EA"/>
          </a:solidFill>
        </p:grpSpPr>
        <p:sp>
          <p:nvSpPr>
            <p:cNvPr id="51" name="Freeform 12"/>
            <p:cNvSpPr>
              <a:spLocks noEditPoints="1"/>
            </p:cNvSpPr>
            <p:nvPr/>
          </p:nvSpPr>
          <p:spPr bwMode="auto">
            <a:xfrm>
              <a:off x="2651" y="1130"/>
              <a:ext cx="678" cy="680"/>
            </a:xfrm>
            <a:custGeom>
              <a:avLst/>
              <a:gdLst>
                <a:gd name="T0" fmla="*/ 494 w 678"/>
                <a:gd name="T1" fmla="*/ 414 h 680"/>
                <a:gd name="T2" fmla="*/ 456 w 678"/>
                <a:gd name="T3" fmla="*/ 396 h 680"/>
                <a:gd name="T4" fmla="*/ 404 w 678"/>
                <a:gd name="T5" fmla="*/ 358 h 680"/>
                <a:gd name="T6" fmla="*/ 432 w 678"/>
                <a:gd name="T7" fmla="*/ 306 h 680"/>
                <a:gd name="T8" fmla="*/ 446 w 678"/>
                <a:gd name="T9" fmla="*/ 248 h 680"/>
                <a:gd name="T10" fmla="*/ 444 w 678"/>
                <a:gd name="T11" fmla="*/ 190 h 680"/>
                <a:gd name="T12" fmla="*/ 428 w 678"/>
                <a:gd name="T13" fmla="*/ 134 h 680"/>
                <a:gd name="T14" fmla="*/ 396 w 678"/>
                <a:gd name="T15" fmla="*/ 82 h 680"/>
                <a:gd name="T16" fmla="*/ 366 w 678"/>
                <a:gd name="T17" fmla="*/ 50 h 680"/>
                <a:gd name="T18" fmla="*/ 308 w 678"/>
                <a:gd name="T19" fmla="*/ 18 h 680"/>
                <a:gd name="T20" fmla="*/ 246 w 678"/>
                <a:gd name="T21" fmla="*/ 2 h 680"/>
                <a:gd name="T22" fmla="*/ 180 w 678"/>
                <a:gd name="T23" fmla="*/ 4 h 680"/>
                <a:gd name="T24" fmla="*/ 120 w 678"/>
                <a:gd name="T25" fmla="*/ 26 h 680"/>
                <a:gd name="T26" fmla="*/ 66 w 678"/>
                <a:gd name="T27" fmla="*/ 66 h 680"/>
                <a:gd name="T28" fmla="*/ 36 w 678"/>
                <a:gd name="T29" fmla="*/ 102 h 680"/>
                <a:gd name="T30" fmla="*/ 8 w 678"/>
                <a:gd name="T31" fmla="*/ 160 h 680"/>
                <a:gd name="T32" fmla="*/ 0 w 678"/>
                <a:gd name="T33" fmla="*/ 224 h 680"/>
                <a:gd name="T34" fmla="*/ 8 w 678"/>
                <a:gd name="T35" fmla="*/ 288 h 680"/>
                <a:gd name="T36" fmla="*/ 36 w 678"/>
                <a:gd name="T37" fmla="*/ 348 h 680"/>
                <a:gd name="T38" fmla="*/ 66 w 678"/>
                <a:gd name="T39" fmla="*/ 384 h 680"/>
                <a:gd name="T40" fmla="*/ 114 w 678"/>
                <a:gd name="T41" fmla="*/ 420 h 680"/>
                <a:gd name="T42" fmla="*/ 170 w 678"/>
                <a:gd name="T43" fmla="*/ 442 h 680"/>
                <a:gd name="T44" fmla="*/ 228 w 678"/>
                <a:gd name="T45" fmla="*/ 448 h 680"/>
                <a:gd name="T46" fmla="*/ 286 w 678"/>
                <a:gd name="T47" fmla="*/ 440 h 680"/>
                <a:gd name="T48" fmla="*/ 340 w 678"/>
                <a:gd name="T49" fmla="*/ 416 h 680"/>
                <a:gd name="T50" fmla="*/ 396 w 678"/>
                <a:gd name="T51" fmla="*/ 442 h 680"/>
                <a:gd name="T52" fmla="*/ 404 w 678"/>
                <a:gd name="T53" fmla="*/ 484 h 680"/>
                <a:gd name="T54" fmla="*/ 580 w 678"/>
                <a:gd name="T55" fmla="*/ 662 h 680"/>
                <a:gd name="T56" fmla="*/ 610 w 678"/>
                <a:gd name="T57" fmla="*/ 678 h 680"/>
                <a:gd name="T58" fmla="*/ 642 w 678"/>
                <a:gd name="T59" fmla="*/ 676 h 680"/>
                <a:gd name="T60" fmla="*/ 662 w 678"/>
                <a:gd name="T61" fmla="*/ 662 h 680"/>
                <a:gd name="T62" fmla="*/ 678 w 678"/>
                <a:gd name="T63" fmla="*/ 632 h 680"/>
                <a:gd name="T64" fmla="*/ 674 w 678"/>
                <a:gd name="T65" fmla="*/ 600 h 680"/>
                <a:gd name="T66" fmla="*/ 662 w 678"/>
                <a:gd name="T67" fmla="*/ 580 h 680"/>
                <a:gd name="T68" fmla="*/ 324 w 678"/>
                <a:gd name="T69" fmla="*/ 348 h 680"/>
                <a:gd name="T70" fmla="*/ 284 w 678"/>
                <a:gd name="T71" fmla="*/ 372 h 680"/>
                <a:gd name="T72" fmla="*/ 238 w 678"/>
                <a:gd name="T73" fmla="*/ 384 h 680"/>
                <a:gd name="T74" fmla="*/ 194 w 678"/>
                <a:gd name="T75" fmla="*/ 382 h 680"/>
                <a:gd name="T76" fmla="*/ 150 w 678"/>
                <a:gd name="T77" fmla="*/ 366 h 680"/>
                <a:gd name="T78" fmla="*/ 110 w 678"/>
                <a:gd name="T79" fmla="*/ 338 h 680"/>
                <a:gd name="T80" fmla="*/ 90 w 678"/>
                <a:gd name="T81" fmla="*/ 312 h 680"/>
                <a:gd name="T82" fmla="*/ 70 w 678"/>
                <a:gd name="T83" fmla="*/ 270 h 680"/>
                <a:gd name="T84" fmla="*/ 64 w 678"/>
                <a:gd name="T85" fmla="*/ 224 h 680"/>
                <a:gd name="T86" fmla="*/ 70 w 678"/>
                <a:gd name="T87" fmla="*/ 180 h 680"/>
                <a:gd name="T88" fmla="*/ 90 w 678"/>
                <a:gd name="T89" fmla="*/ 136 h 680"/>
                <a:gd name="T90" fmla="*/ 110 w 678"/>
                <a:gd name="T91" fmla="*/ 112 h 680"/>
                <a:gd name="T92" fmla="*/ 150 w 678"/>
                <a:gd name="T93" fmla="*/ 84 h 680"/>
                <a:gd name="T94" fmla="*/ 194 w 678"/>
                <a:gd name="T95" fmla="*/ 68 h 680"/>
                <a:gd name="T96" fmla="*/ 240 w 678"/>
                <a:gd name="T97" fmla="*/ 66 h 680"/>
                <a:gd name="T98" fmla="*/ 284 w 678"/>
                <a:gd name="T99" fmla="*/ 76 h 680"/>
                <a:gd name="T100" fmla="*/ 324 w 678"/>
                <a:gd name="T101" fmla="*/ 100 h 680"/>
                <a:gd name="T102" fmla="*/ 348 w 678"/>
                <a:gd name="T103" fmla="*/ 124 h 680"/>
                <a:gd name="T104" fmla="*/ 372 w 678"/>
                <a:gd name="T105" fmla="*/ 164 h 680"/>
                <a:gd name="T106" fmla="*/ 382 w 678"/>
                <a:gd name="T107" fmla="*/ 210 h 680"/>
                <a:gd name="T108" fmla="*/ 380 w 678"/>
                <a:gd name="T109" fmla="*/ 256 h 680"/>
                <a:gd name="T110" fmla="*/ 366 w 678"/>
                <a:gd name="T111" fmla="*/ 300 h 680"/>
                <a:gd name="T112" fmla="*/ 336 w 678"/>
                <a:gd name="T113" fmla="*/ 338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8" h="680">
                  <a:moveTo>
                    <a:pt x="662" y="580"/>
                  </a:moveTo>
                  <a:lnTo>
                    <a:pt x="494" y="414"/>
                  </a:lnTo>
                  <a:lnTo>
                    <a:pt x="494" y="414"/>
                  </a:lnTo>
                  <a:lnTo>
                    <a:pt x="482" y="404"/>
                  </a:lnTo>
                  <a:lnTo>
                    <a:pt x="470" y="398"/>
                  </a:lnTo>
                  <a:lnTo>
                    <a:pt x="456" y="396"/>
                  </a:lnTo>
                  <a:lnTo>
                    <a:pt x="442" y="398"/>
                  </a:lnTo>
                  <a:lnTo>
                    <a:pt x="404" y="358"/>
                  </a:lnTo>
                  <a:lnTo>
                    <a:pt x="404" y="358"/>
                  </a:lnTo>
                  <a:lnTo>
                    <a:pt x="414" y="342"/>
                  </a:lnTo>
                  <a:lnTo>
                    <a:pt x="424" y="324"/>
                  </a:lnTo>
                  <a:lnTo>
                    <a:pt x="432" y="306"/>
                  </a:lnTo>
                  <a:lnTo>
                    <a:pt x="438" y="288"/>
                  </a:lnTo>
                  <a:lnTo>
                    <a:pt x="444" y="268"/>
                  </a:lnTo>
                  <a:lnTo>
                    <a:pt x="446" y="248"/>
                  </a:lnTo>
                  <a:lnTo>
                    <a:pt x="448" y="230"/>
                  </a:lnTo>
                  <a:lnTo>
                    <a:pt x="448" y="210"/>
                  </a:lnTo>
                  <a:lnTo>
                    <a:pt x="444" y="190"/>
                  </a:lnTo>
                  <a:lnTo>
                    <a:pt x="442" y="170"/>
                  </a:lnTo>
                  <a:lnTo>
                    <a:pt x="436" y="152"/>
                  </a:lnTo>
                  <a:lnTo>
                    <a:pt x="428" y="134"/>
                  </a:lnTo>
                  <a:lnTo>
                    <a:pt x="420" y="116"/>
                  </a:lnTo>
                  <a:lnTo>
                    <a:pt x="408" y="98"/>
                  </a:lnTo>
                  <a:lnTo>
                    <a:pt x="396" y="82"/>
                  </a:lnTo>
                  <a:lnTo>
                    <a:pt x="382" y="66"/>
                  </a:lnTo>
                  <a:lnTo>
                    <a:pt x="382" y="66"/>
                  </a:lnTo>
                  <a:lnTo>
                    <a:pt x="366" y="50"/>
                  </a:lnTo>
                  <a:lnTo>
                    <a:pt x="346" y="38"/>
                  </a:lnTo>
                  <a:lnTo>
                    <a:pt x="328" y="26"/>
                  </a:lnTo>
                  <a:lnTo>
                    <a:pt x="308" y="18"/>
                  </a:lnTo>
                  <a:lnTo>
                    <a:pt x="288" y="10"/>
                  </a:lnTo>
                  <a:lnTo>
                    <a:pt x="266" y="4"/>
                  </a:lnTo>
                  <a:lnTo>
                    <a:pt x="246" y="2"/>
                  </a:lnTo>
                  <a:lnTo>
                    <a:pt x="224" y="0"/>
                  </a:lnTo>
                  <a:lnTo>
                    <a:pt x="202" y="2"/>
                  </a:lnTo>
                  <a:lnTo>
                    <a:pt x="180" y="4"/>
                  </a:lnTo>
                  <a:lnTo>
                    <a:pt x="160" y="10"/>
                  </a:lnTo>
                  <a:lnTo>
                    <a:pt x="140" y="18"/>
                  </a:lnTo>
                  <a:lnTo>
                    <a:pt x="120" y="26"/>
                  </a:lnTo>
                  <a:lnTo>
                    <a:pt x="100" y="38"/>
                  </a:lnTo>
                  <a:lnTo>
                    <a:pt x="82" y="50"/>
                  </a:lnTo>
                  <a:lnTo>
                    <a:pt x="66" y="66"/>
                  </a:lnTo>
                  <a:lnTo>
                    <a:pt x="66" y="66"/>
                  </a:lnTo>
                  <a:lnTo>
                    <a:pt x="50" y="84"/>
                  </a:lnTo>
                  <a:lnTo>
                    <a:pt x="36" y="102"/>
                  </a:lnTo>
                  <a:lnTo>
                    <a:pt x="26" y="120"/>
                  </a:lnTo>
                  <a:lnTo>
                    <a:pt x="16" y="140"/>
                  </a:lnTo>
                  <a:lnTo>
                    <a:pt x="8" y="160"/>
                  </a:lnTo>
                  <a:lnTo>
                    <a:pt x="4" y="182"/>
                  </a:lnTo>
                  <a:lnTo>
                    <a:pt x="0" y="204"/>
                  </a:lnTo>
                  <a:lnTo>
                    <a:pt x="0" y="224"/>
                  </a:lnTo>
                  <a:lnTo>
                    <a:pt x="0" y="246"/>
                  </a:lnTo>
                  <a:lnTo>
                    <a:pt x="4" y="268"/>
                  </a:lnTo>
                  <a:lnTo>
                    <a:pt x="8" y="288"/>
                  </a:lnTo>
                  <a:lnTo>
                    <a:pt x="16" y="310"/>
                  </a:lnTo>
                  <a:lnTo>
                    <a:pt x="26" y="328"/>
                  </a:lnTo>
                  <a:lnTo>
                    <a:pt x="36" y="348"/>
                  </a:lnTo>
                  <a:lnTo>
                    <a:pt x="50" y="366"/>
                  </a:lnTo>
                  <a:lnTo>
                    <a:pt x="66" y="384"/>
                  </a:lnTo>
                  <a:lnTo>
                    <a:pt x="66" y="384"/>
                  </a:lnTo>
                  <a:lnTo>
                    <a:pt x="80" y="398"/>
                  </a:lnTo>
                  <a:lnTo>
                    <a:pt x="98" y="410"/>
                  </a:lnTo>
                  <a:lnTo>
                    <a:pt x="114" y="420"/>
                  </a:lnTo>
                  <a:lnTo>
                    <a:pt x="132" y="430"/>
                  </a:lnTo>
                  <a:lnTo>
                    <a:pt x="150" y="436"/>
                  </a:lnTo>
                  <a:lnTo>
                    <a:pt x="170" y="442"/>
                  </a:lnTo>
                  <a:lnTo>
                    <a:pt x="190" y="446"/>
                  </a:lnTo>
                  <a:lnTo>
                    <a:pt x="208" y="448"/>
                  </a:lnTo>
                  <a:lnTo>
                    <a:pt x="228" y="448"/>
                  </a:lnTo>
                  <a:lnTo>
                    <a:pt x="248" y="448"/>
                  </a:lnTo>
                  <a:lnTo>
                    <a:pt x="268" y="444"/>
                  </a:lnTo>
                  <a:lnTo>
                    <a:pt x="286" y="440"/>
                  </a:lnTo>
                  <a:lnTo>
                    <a:pt x="306" y="434"/>
                  </a:lnTo>
                  <a:lnTo>
                    <a:pt x="324" y="426"/>
                  </a:lnTo>
                  <a:lnTo>
                    <a:pt x="340" y="416"/>
                  </a:lnTo>
                  <a:lnTo>
                    <a:pt x="358" y="404"/>
                  </a:lnTo>
                  <a:lnTo>
                    <a:pt x="396" y="442"/>
                  </a:lnTo>
                  <a:lnTo>
                    <a:pt x="396" y="442"/>
                  </a:lnTo>
                  <a:lnTo>
                    <a:pt x="396" y="456"/>
                  </a:lnTo>
                  <a:lnTo>
                    <a:pt x="398" y="470"/>
                  </a:lnTo>
                  <a:lnTo>
                    <a:pt x="404" y="484"/>
                  </a:lnTo>
                  <a:lnTo>
                    <a:pt x="412" y="496"/>
                  </a:lnTo>
                  <a:lnTo>
                    <a:pt x="580" y="662"/>
                  </a:lnTo>
                  <a:lnTo>
                    <a:pt x="580" y="662"/>
                  </a:lnTo>
                  <a:lnTo>
                    <a:pt x="588" y="670"/>
                  </a:lnTo>
                  <a:lnTo>
                    <a:pt x="598" y="676"/>
                  </a:lnTo>
                  <a:lnTo>
                    <a:pt x="610" y="678"/>
                  </a:lnTo>
                  <a:lnTo>
                    <a:pt x="620" y="680"/>
                  </a:lnTo>
                  <a:lnTo>
                    <a:pt x="632" y="678"/>
                  </a:lnTo>
                  <a:lnTo>
                    <a:pt x="642" y="676"/>
                  </a:lnTo>
                  <a:lnTo>
                    <a:pt x="652" y="670"/>
                  </a:lnTo>
                  <a:lnTo>
                    <a:pt x="662" y="662"/>
                  </a:lnTo>
                  <a:lnTo>
                    <a:pt x="662" y="662"/>
                  </a:lnTo>
                  <a:lnTo>
                    <a:pt x="668" y="654"/>
                  </a:lnTo>
                  <a:lnTo>
                    <a:pt x="674" y="644"/>
                  </a:lnTo>
                  <a:lnTo>
                    <a:pt x="678" y="632"/>
                  </a:lnTo>
                  <a:lnTo>
                    <a:pt x="678" y="622"/>
                  </a:lnTo>
                  <a:lnTo>
                    <a:pt x="678" y="610"/>
                  </a:lnTo>
                  <a:lnTo>
                    <a:pt x="674" y="600"/>
                  </a:lnTo>
                  <a:lnTo>
                    <a:pt x="668" y="590"/>
                  </a:lnTo>
                  <a:lnTo>
                    <a:pt x="662" y="580"/>
                  </a:lnTo>
                  <a:lnTo>
                    <a:pt x="662" y="580"/>
                  </a:lnTo>
                  <a:close/>
                  <a:moveTo>
                    <a:pt x="336" y="338"/>
                  </a:moveTo>
                  <a:lnTo>
                    <a:pt x="336" y="338"/>
                  </a:lnTo>
                  <a:lnTo>
                    <a:pt x="324" y="348"/>
                  </a:lnTo>
                  <a:lnTo>
                    <a:pt x="312" y="358"/>
                  </a:lnTo>
                  <a:lnTo>
                    <a:pt x="298" y="366"/>
                  </a:lnTo>
                  <a:lnTo>
                    <a:pt x="284" y="372"/>
                  </a:lnTo>
                  <a:lnTo>
                    <a:pt x="270" y="378"/>
                  </a:lnTo>
                  <a:lnTo>
                    <a:pt x="254" y="382"/>
                  </a:lnTo>
                  <a:lnTo>
                    <a:pt x="238" y="384"/>
                  </a:lnTo>
                  <a:lnTo>
                    <a:pt x="224" y="384"/>
                  </a:lnTo>
                  <a:lnTo>
                    <a:pt x="208" y="384"/>
                  </a:lnTo>
                  <a:lnTo>
                    <a:pt x="194" y="382"/>
                  </a:lnTo>
                  <a:lnTo>
                    <a:pt x="178" y="378"/>
                  </a:lnTo>
                  <a:lnTo>
                    <a:pt x="164" y="372"/>
                  </a:lnTo>
                  <a:lnTo>
                    <a:pt x="150" y="366"/>
                  </a:lnTo>
                  <a:lnTo>
                    <a:pt x="136" y="358"/>
                  </a:lnTo>
                  <a:lnTo>
                    <a:pt x="122" y="348"/>
                  </a:lnTo>
                  <a:lnTo>
                    <a:pt x="110" y="338"/>
                  </a:lnTo>
                  <a:lnTo>
                    <a:pt x="110" y="338"/>
                  </a:lnTo>
                  <a:lnTo>
                    <a:pt x="100" y="326"/>
                  </a:lnTo>
                  <a:lnTo>
                    <a:pt x="90" y="312"/>
                  </a:lnTo>
                  <a:lnTo>
                    <a:pt x="82" y="300"/>
                  </a:lnTo>
                  <a:lnTo>
                    <a:pt x="76" y="284"/>
                  </a:lnTo>
                  <a:lnTo>
                    <a:pt x="70" y="270"/>
                  </a:lnTo>
                  <a:lnTo>
                    <a:pt x="66" y="256"/>
                  </a:lnTo>
                  <a:lnTo>
                    <a:pt x="64" y="240"/>
                  </a:lnTo>
                  <a:lnTo>
                    <a:pt x="64" y="224"/>
                  </a:lnTo>
                  <a:lnTo>
                    <a:pt x="64" y="210"/>
                  </a:lnTo>
                  <a:lnTo>
                    <a:pt x="66" y="194"/>
                  </a:lnTo>
                  <a:lnTo>
                    <a:pt x="70" y="180"/>
                  </a:lnTo>
                  <a:lnTo>
                    <a:pt x="76" y="164"/>
                  </a:lnTo>
                  <a:lnTo>
                    <a:pt x="82" y="150"/>
                  </a:lnTo>
                  <a:lnTo>
                    <a:pt x="90" y="136"/>
                  </a:lnTo>
                  <a:lnTo>
                    <a:pt x="100" y="124"/>
                  </a:lnTo>
                  <a:lnTo>
                    <a:pt x="110" y="112"/>
                  </a:lnTo>
                  <a:lnTo>
                    <a:pt x="110" y="112"/>
                  </a:lnTo>
                  <a:lnTo>
                    <a:pt x="122" y="100"/>
                  </a:lnTo>
                  <a:lnTo>
                    <a:pt x="136" y="92"/>
                  </a:lnTo>
                  <a:lnTo>
                    <a:pt x="150" y="84"/>
                  </a:lnTo>
                  <a:lnTo>
                    <a:pt x="164" y="76"/>
                  </a:lnTo>
                  <a:lnTo>
                    <a:pt x="178" y="72"/>
                  </a:lnTo>
                  <a:lnTo>
                    <a:pt x="194" y="68"/>
                  </a:lnTo>
                  <a:lnTo>
                    <a:pt x="208" y="66"/>
                  </a:lnTo>
                  <a:lnTo>
                    <a:pt x="224" y="64"/>
                  </a:lnTo>
                  <a:lnTo>
                    <a:pt x="240" y="66"/>
                  </a:lnTo>
                  <a:lnTo>
                    <a:pt x="254" y="68"/>
                  </a:lnTo>
                  <a:lnTo>
                    <a:pt x="270" y="72"/>
                  </a:lnTo>
                  <a:lnTo>
                    <a:pt x="284" y="76"/>
                  </a:lnTo>
                  <a:lnTo>
                    <a:pt x="298" y="84"/>
                  </a:lnTo>
                  <a:lnTo>
                    <a:pt x="312" y="92"/>
                  </a:lnTo>
                  <a:lnTo>
                    <a:pt x="324" y="100"/>
                  </a:lnTo>
                  <a:lnTo>
                    <a:pt x="336" y="112"/>
                  </a:lnTo>
                  <a:lnTo>
                    <a:pt x="336" y="112"/>
                  </a:lnTo>
                  <a:lnTo>
                    <a:pt x="348" y="124"/>
                  </a:lnTo>
                  <a:lnTo>
                    <a:pt x="358" y="136"/>
                  </a:lnTo>
                  <a:lnTo>
                    <a:pt x="366" y="150"/>
                  </a:lnTo>
                  <a:lnTo>
                    <a:pt x="372" y="164"/>
                  </a:lnTo>
                  <a:lnTo>
                    <a:pt x="376" y="180"/>
                  </a:lnTo>
                  <a:lnTo>
                    <a:pt x="380" y="194"/>
                  </a:lnTo>
                  <a:lnTo>
                    <a:pt x="382" y="210"/>
                  </a:lnTo>
                  <a:lnTo>
                    <a:pt x="384" y="224"/>
                  </a:lnTo>
                  <a:lnTo>
                    <a:pt x="382" y="240"/>
                  </a:lnTo>
                  <a:lnTo>
                    <a:pt x="380" y="256"/>
                  </a:lnTo>
                  <a:lnTo>
                    <a:pt x="376" y="270"/>
                  </a:lnTo>
                  <a:lnTo>
                    <a:pt x="372" y="284"/>
                  </a:lnTo>
                  <a:lnTo>
                    <a:pt x="366" y="300"/>
                  </a:lnTo>
                  <a:lnTo>
                    <a:pt x="358" y="312"/>
                  </a:lnTo>
                  <a:lnTo>
                    <a:pt x="348" y="326"/>
                  </a:lnTo>
                  <a:lnTo>
                    <a:pt x="336" y="338"/>
                  </a:lnTo>
                  <a:lnTo>
                    <a:pt x="336"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2" name="Freeform 13"/>
            <p:cNvSpPr>
              <a:spLocks/>
            </p:cNvSpPr>
            <p:nvPr/>
          </p:nvSpPr>
          <p:spPr bwMode="auto">
            <a:xfrm>
              <a:off x="2505" y="1404"/>
              <a:ext cx="136" cy="144"/>
            </a:xfrm>
            <a:custGeom>
              <a:avLst/>
              <a:gdLst>
                <a:gd name="T0" fmla="*/ 126 w 136"/>
                <a:gd name="T1" fmla="*/ 0 h 144"/>
                <a:gd name="T2" fmla="*/ 4 w 136"/>
                <a:gd name="T3" fmla="*/ 124 h 144"/>
                <a:gd name="T4" fmla="*/ 4 w 136"/>
                <a:gd name="T5" fmla="*/ 124 h 144"/>
                <a:gd name="T6" fmla="*/ 0 w 136"/>
                <a:gd name="T7" fmla="*/ 128 h 144"/>
                <a:gd name="T8" fmla="*/ 0 w 136"/>
                <a:gd name="T9" fmla="*/ 132 h 144"/>
                <a:gd name="T10" fmla="*/ 0 w 136"/>
                <a:gd name="T11" fmla="*/ 136 h 144"/>
                <a:gd name="T12" fmla="*/ 4 w 136"/>
                <a:gd name="T13" fmla="*/ 140 h 144"/>
                <a:gd name="T14" fmla="*/ 4 w 136"/>
                <a:gd name="T15" fmla="*/ 140 h 144"/>
                <a:gd name="T16" fmla="*/ 8 w 136"/>
                <a:gd name="T17" fmla="*/ 144 h 144"/>
                <a:gd name="T18" fmla="*/ 12 w 136"/>
                <a:gd name="T19" fmla="*/ 144 h 144"/>
                <a:gd name="T20" fmla="*/ 12 w 136"/>
                <a:gd name="T21" fmla="*/ 144 h 144"/>
                <a:gd name="T22" fmla="*/ 16 w 136"/>
                <a:gd name="T23" fmla="*/ 144 h 144"/>
                <a:gd name="T24" fmla="*/ 20 w 136"/>
                <a:gd name="T25" fmla="*/ 140 h 144"/>
                <a:gd name="T26" fmla="*/ 136 w 136"/>
                <a:gd name="T27" fmla="*/ 24 h 144"/>
                <a:gd name="T28" fmla="*/ 136 w 136"/>
                <a:gd name="T29" fmla="*/ 24 h 144"/>
                <a:gd name="T30" fmla="*/ 126 w 136"/>
                <a:gd name="T31" fmla="*/ 0 h 144"/>
                <a:gd name="T32" fmla="*/ 126 w 136"/>
                <a:gd name="T33" fmla="*/ 0 h 144"/>
                <a:gd name="T34" fmla="*/ 126 w 136"/>
                <a:gd name="T35" fmla="*/ 0 h 144"/>
                <a:gd name="T36" fmla="*/ 126 w 13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44">
                  <a:moveTo>
                    <a:pt x="126" y="0"/>
                  </a:moveTo>
                  <a:lnTo>
                    <a:pt x="4" y="124"/>
                  </a:lnTo>
                  <a:lnTo>
                    <a:pt x="4" y="124"/>
                  </a:lnTo>
                  <a:lnTo>
                    <a:pt x="0" y="128"/>
                  </a:lnTo>
                  <a:lnTo>
                    <a:pt x="0" y="132"/>
                  </a:lnTo>
                  <a:lnTo>
                    <a:pt x="0" y="136"/>
                  </a:lnTo>
                  <a:lnTo>
                    <a:pt x="4" y="140"/>
                  </a:lnTo>
                  <a:lnTo>
                    <a:pt x="4" y="140"/>
                  </a:lnTo>
                  <a:lnTo>
                    <a:pt x="8" y="144"/>
                  </a:lnTo>
                  <a:lnTo>
                    <a:pt x="12" y="144"/>
                  </a:lnTo>
                  <a:lnTo>
                    <a:pt x="12" y="144"/>
                  </a:lnTo>
                  <a:lnTo>
                    <a:pt x="16" y="144"/>
                  </a:lnTo>
                  <a:lnTo>
                    <a:pt x="20" y="140"/>
                  </a:lnTo>
                  <a:lnTo>
                    <a:pt x="136" y="24"/>
                  </a:lnTo>
                  <a:lnTo>
                    <a:pt x="136" y="24"/>
                  </a:lnTo>
                  <a:lnTo>
                    <a:pt x="126" y="0"/>
                  </a:lnTo>
                  <a:lnTo>
                    <a:pt x="126" y="0"/>
                  </a:lnTo>
                  <a:lnTo>
                    <a:pt x="126" y="0"/>
                  </a:lnTo>
                  <a:lnTo>
                    <a:pt x="1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3" name="Freeform 14"/>
            <p:cNvSpPr>
              <a:spLocks/>
            </p:cNvSpPr>
            <p:nvPr/>
          </p:nvSpPr>
          <p:spPr bwMode="auto">
            <a:xfrm>
              <a:off x="2999" y="990"/>
              <a:ext cx="194" cy="210"/>
            </a:xfrm>
            <a:custGeom>
              <a:avLst/>
              <a:gdLst>
                <a:gd name="T0" fmla="*/ 16 w 194"/>
                <a:gd name="T1" fmla="*/ 68 h 210"/>
                <a:gd name="T2" fmla="*/ 114 w 194"/>
                <a:gd name="T3" fmla="*/ 34 h 210"/>
                <a:gd name="T4" fmla="*/ 44 w 194"/>
                <a:gd name="T5" fmla="*/ 190 h 210"/>
                <a:gd name="T6" fmla="*/ 44 w 194"/>
                <a:gd name="T7" fmla="*/ 190 h 210"/>
                <a:gd name="T8" fmla="*/ 60 w 194"/>
                <a:gd name="T9" fmla="*/ 210 h 210"/>
                <a:gd name="T10" fmla="*/ 134 w 194"/>
                <a:gd name="T11" fmla="*/ 46 h 210"/>
                <a:gd name="T12" fmla="*/ 170 w 194"/>
                <a:gd name="T13" fmla="*/ 136 h 210"/>
                <a:gd name="T14" fmla="*/ 170 w 194"/>
                <a:gd name="T15" fmla="*/ 136 h 210"/>
                <a:gd name="T16" fmla="*/ 174 w 194"/>
                <a:gd name="T17" fmla="*/ 142 h 210"/>
                <a:gd name="T18" fmla="*/ 182 w 194"/>
                <a:gd name="T19" fmla="*/ 144 h 210"/>
                <a:gd name="T20" fmla="*/ 182 w 194"/>
                <a:gd name="T21" fmla="*/ 144 h 210"/>
                <a:gd name="T22" fmla="*/ 186 w 194"/>
                <a:gd name="T23" fmla="*/ 144 h 210"/>
                <a:gd name="T24" fmla="*/ 186 w 194"/>
                <a:gd name="T25" fmla="*/ 144 h 210"/>
                <a:gd name="T26" fmla="*/ 190 w 194"/>
                <a:gd name="T27" fmla="*/ 140 h 210"/>
                <a:gd name="T28" fmla="*/ 192 w 194"/>
                <a:gd name="T29" fmla="*/ 138 h 210"/>
                <a:gd name="T30" fmla="*/ 194 w 194"/>
                <a:gd name="T31" fmla="*/ 132 h 210"/>
                <a:gd name="T32" fmla="*/ 192 w 194"/>
                <a:gd name="T33" fmla="*/ 128 h 210"/>
                <a:gd name="T34" fmla="*/ 144 w 194"/>
                <a:gd name="T35" fmla="*/ 8 h 210"/>
                <a:gd name="T36" fmla="*/ 144 w 194"/>
                <a:gd name="T37" fmla="*/ 8 h 210"/>
                <a:gd name="T38" fmla="*/ 142 w 194"/>
                <a:gd name="T39" fmla="*/ 4 h 210"/>
                <a:gd name="T40" fmla="*/ 138 w 194"/>
                <a:gd name="T41" fmla="*/ 2 h 210"/>
                <a:gd name="T42" fmla="*/ 134 w 194"/>
                <a:gd name="T43" fmla="*/ 0 h 210"/>
                <a:gd name="T44" fmla="*/ 130 w 194"/>
                <a:gd name="T45" fmla="*/ 2 h 210"/>
                <a:gd name="T46" fmla="*/ 8 w 194"/>
                <a:gd name="T47" fmla="*/ 46 h 210"/>
                <a:gd name="T48" fmla="*/ 8 w 194"/>
                <a:gd name="T49" fmla="*/ 46 h 210"/>
                <a:gd name="T50" fmla="*/ 4 w 194"/>
                <a:gd name="T51" fmla="*/ 48 h 210"/>
                <a:gd name="T52" fmla="*/ 2 w 194"/>
                <a:gd name="T53" fmla="*/ 52 h 210"/>
                <a:gd name="T54" fmla="*/ 0 w 194"/>
                <a:gd name="T55" fmla="*/ 58 h 210"/>
                <a:gd name="T56" fmla="*/ 2 w 194"/>
                <a:gd name="T57" fmla="*/ 62 h 210"/>
                <a:gd name="T58" fmla="*/ 2 w 194"/>
                <a:gd name="T59" fmla="*/ 62 h 210"/>
                <a:gd name="T60" fmla="*/ 4 w 194"/>
                <a:gd name="T61" fmla="*/ 66 h 210"/>
                <a:gd name="T62" fmla="*/ 8 w 194"/>
                <a:gd name="T63" fmla="*/ 68 h 210"/>
                <a:gd name="T64" fmla="*/ 12 w 194"/>
                <a:gd name="T65" fmla="*/ 70 h 210"/>
                <a:gd name="T66" fmla="*/ 16 w 194"/>
                <a:gd name="T67" fmla="*/ 68 h 210"/>
                <a:gd name="T68" fmla="*/ 16 w 194"/>
                <a:gd name="T69" fmla="*/ 6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10">
                  <a:moveTo>
                    <a:pt x="16" y="68"/>
                  </a:moveTo>
                  <a:lnTo>
                    <a:pt x="114" y="34"/>
                  </a:lnTo>
                  <a:lnTo>
                    <a:pt x="44" y="190"/>
                  </a:lnTo>
                  <a:lnTo>
                    <a:pt x="44" y="190"/>
                  </a:lnTo>
                  <a:lnTo>
                    <a:pt x="60" y="210"/>
                  </a:lnTo>
                  <a:lnTo>
                    <a:pt x="134" y="46"/>
                  </a:lnTo>
                  <a:lnTo>
                    <a:pt x="170" y="136"/>
                  </a:lnTo>
                  <a:lnTo>
                    <a:pt x="170" y="136"/>
                  </a:lnTo>
                  <a:lnTo>
                    <a:pt x="174" y="142"/>
                  </a:lnTo>
                  <a:lnTo>
                    <a:pt x="182" y="144"/>
                  </a:lnTo>
                  <a:lnTo>
                    <a:pt x="182" y="144"/>
                  </a:lnTo>
                  <a:lnTo>
                    <a:pt x="186" y="144"/>
                  </a:lnTo>
                  <a:lnTo>
                    <a:pt x="186" y="144"/>
                  </a:lnTo>
                  <a:lnTo>
                    <a:pt x="190" y="140"/>
                  </a:lnTo>
                  <a:lnTo>
                    <a:pt x="192" y="138"/>
                  </a:lnTo>
                  <a:lnTo>
                    <a:pt x="194" y="132"/>
                  </a:lnTo>
                  <a:lnTo>
                    <a:pt x="192" y="128"/>
                  </a:lnTo>
                  <a:lnTo>
                    <a:pt x="144" y="8"/>
                  </a:lnTo>
                  <a:lnTo>
                    <a:pt x="144" y="8"/>
                  </a:lnTo>
                  <a:lnTo>
                    <a:pt x="142" y="4"/>
                  </a:lnTo>
                  <a:lnTo>
                    <a:pt x="138" y="2"/>
                  </a:lnTo>
                  <a:lnTo>
                    <a:pt x="134" y="0"/>
                  </a:lnTo>
                  <a:lnTo>
                    <a:pt x="130" y="2"/>
                  </a:lnTo>
                  <a:lnTo>
                    <a:pt x="8" y="46"/>
                  </a:lnTo>
                  <a:lnTo>
                    <a:pt x="8" y="46"/>
                  </a:lnTo>
                  <a:lnTo>
                    <a:pt x="4" y="48"/>
                  </a:lnTo>
                  <a:lnTo>
                    <a:pt x="2" y="52"/>
                  </a:lnTo>
                  <a:lnTo>
                    <a:pt x="0" y="58"/>
                  </a:lnTo>
                  <a:lnTo>
                    <a:pt x="2" y="62"/>
                  </a:lnTo>
                  <a:lnTo>
                    <a:pt x="2" y="62"/>
                  </a:lnTo>
                  <a:lnTo>
                    <a:pt x="4" y="66"/>
                  </a:lnTo>
                  <a:lnTo>
                    <a:pt x="8" y="68"/>
                  </a:lnTo>
                  <a:lnTo>
                    <a:pt x="12" y="70"/>
                  </a:lnTo>
                  <a:lnTo>
                    <a:pt x="16" y="68"/>
                  </a:lnTo>
                  <a:lnTo>
                    <a:pt x="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54" name="Freeform 15"/>
            <p:cNvSpPr>
              <a:spLocks/>
            </p:cNvSpPr>
            <p:nvPr/>
          </p:nvSpPr>
          <p:spPr bwMode="auto">
            <a:xfrm>
              <a:off x="2785" y="1258"/>
              <a:ext cx="220" cy="212"/>
            </a:xfrm>
            <a:custGeom>
              <a:avLst/>
              <a:gdLst>
                <a:gd name="T0" fmla="*/ 98 w 220"/>
                <a:gd name="T1" fmla="*/ 2 h 212"/>
                <a:gd name="T2" fmla="*/ 98 w 220"/>
                <a:gd name="T3" fmla="*/ 2 h 212"/>
                <a:gd name="T4" fmla="*/ 92 w 220"/>
                <a:gd name="T5" fmla="*/ 0 h 212"/>
                <a:gd name="T6" fmla="*/ 86 w 220"/>
                <a:gd name="T7" fmla="*/ 0 h 212"/>
                <a:gd name="T8" fmla="*/ 86 w 220"/>
                <a:gd name="T9" fmla="*/ 0 h 212"/>
                <a:gd name="T10" fmla="*/ 82 w 220"/>
                <a:gd name="T11" fmla="*/ 2 h 212"/>
                <a:gd name="T12" fmla="*/ 78 w 220"/>
                <a:gd name="T13" fmla="*/ 6 h 212"/>
                <a:gd name="T14" fmla="*/ 0 w 220"/>
                <a:gd name="T15" fmla="*/ 200 h 212"/>
                <a:gd name="T16" fmla="*/ 0 w 220"/>
                <a:gd name="T17" fmla="*/ 200 h 212"/>
                <a:gd name="T18" fmla="*/ 20 w 220"/>
                <a:gd name="T19" fmla="*/ 212 h 212"/>
                <a:gd name="T20" fmla="*/ 94 w 220"/>
                <a:gd name="T21" fmla="*/ 32 h 212"/>
                <a:gd name="T22" fmla="*/ 176 w 220"/>
                <a:gd name="T23" fmla="*/ 120 h 212"/>
                <a:gd name="T24" fmla="*/ 176 w 220"/>
                <a:gd name="T25" fmla="*/ 120 h 212"/>
                <a:gd name="T26" fmla="*/ 182 w 220"/>
                <a:gd name="T27" fmla="*/ 124 h 212"/>
                <a:gd name="T28" fmla="*/ 188 w 220"/>
                <a:gd name="T29" fmla="*/ 124 h 212"/>
                <a:gd name="T30" fmla="*/ 188 w 220"/>
                <a:gd name="T31" fmla="*/ 124 h 212"/>
                <a:gd name="T32" fmla="*/ 192 w 220"/>
                <a:gd name="T33" fmla="*/ 122 h 212"/>
                <a:gd name="T34" fmla="*/ 196 w 220"/>
                <a:gd name="T35" fmla="*/ 118 h 212"/>
                <a:gd name="T36" fmla="*/ 220 w 220"/>
                <a:gd name="T37" fmla="*/ 62 h 212"/>
                <a:gd name="T38" fmla="*/ 220 w 220"/>
                <a:gd name="T39" fmla="*/ 62 h 212"/>
                <a:gd name="T40" fmla="*/ 216 w 220"/>
                <a:gd name="T41" fmla="*/ 44 h 212"/>
                <a:gd name="T42" fmla="*/ 210 w 220"/>
                <a:gd name="T43" fmla="*/ 26 h 212"/>
                <a:gd name="T44" fmla="*/ 182 w 220"/>
                <a:gd name="T45" fmla="*/ 90 h 212"/>
                <a:gd name="T46" fmla="*/ 98 w 220"/>
                <a:gd name="T47" fmla="*/ 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212">
                  <a:moveTo>
                    <a:pt x="98" y="2"/>
                  </a:moveTo>
                  <a:lnTo>
                    <a:pt x="98" y="2"/>
                  </a:lnTo>
                  <a:lnTo>
                    <a:pt x="92" y="0"/>
                  </a:lnTo>
                  <a:lnTo>
                    <a:pt x="86" y="0"/>
                  </a:lnTo>
                  <a:lnTo>
                    <a:pt x="86" y="0"/>
                  </a:lnTo>
                  <a:lnTo>
                    <a:pt x="82" y="2"/>
                  </a:lnTo>
                  <a:lnTo>
                    <a:pt x="78" y="6"/>
                  </a:lnTo>
                  <a:lnTo>
                    <a:pt x="0" y="200"/>
                  </a:lnTo>
                  <a:lnTo>
                    <a:pt x="0" y="200"/>
                  </a:lnTo>
                  <a:lnTo>
                    <a:pt x="20" y="212"/>
                  </a:lnTo>
                  <a:lnTo>
                    <a:pt x="94" y="32"/>
                  </a:lnTo>
                  <a:lnTo>
                    <a:pt x="176" y="120"/>
                  </a:lnTo>
                  <a:lnTo>
                    <a:pt x="176" y="120"/>
                  </a:lnTo>
                  <a:lnTo>
                    <a:pt x="182" y="124"/>
                  </a:lnTo>
                  <a:lnTo>
                    <a:pt x="188" y="124"/>
                  </a:lnTo>
                  <a:lnTo>
                    <a:pt x="188" y="124"/>
                  </a:lnTo>
                  <a:lnTo>
                    <a:pt x="192" y="122"/>
                  </a:lnTo>
                  <a:lnTo>
                    <a:pt x="196" y="118"/>
                  </a:lnTo>
                  <a:lnTo>
                    <a:pt x="220" y="62"/>
                  </a:lnTo>
                  <a:lnTo>
                    <a:pt x="220" y="62"/>
                  </a:lnTo>
                  <a:lnTo>
                    <a:pt x="216" y="44"/>
                  </a:lnTo>
                  <a:lnTo>
                    <a:pt x="210" y="26"/>
                  </a:lnTo>
                  <a:lnTo>
                    <a:pt x="182" y="90"/>
                  </a:lnTo>
                  <a:lnTo>
                    <a:pt x="9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61" name="Group 4"/>
          <p:cNvGrpSpPr>
            <a:grpSpLocks noChangeAspect="1"/>
          </p:cNvGrpSpPr>
          <p:nvPr/>
        </p:nvGrpSpPr>
        <p:grpSpPr bwMode="auto">
          <a:xfrm>
            <a:off x="7140613" y="3649784"/>
            <a:ext cx="806782" cy="522074"/>
            <a:chOff x="4682" y="-194"/>
            <a:chExt cx="2488" cy="1610"/>
          </a:xfrm>
          <a:solidFill>
            <a:srgbClr val="00A6EA"/>
          </a:solidFill>
        </p:grpSpPr>
        <p:sp>
          <p:nvSpPr>
            <p:cNvPr id="62" name="Freeform 5"/>
            <p:cNvSpPr>
              <a:spLocks noEditPoints="1"/>
            </p:cNvSpPr>
            <p:nvPr/>
          </p:nvSpPr>
          <p:spPr bwMode="auto">
            <a:xfrm>
              <a:off x="5616" y="-194"/>
              <a:ext cx="1554" cy="1610"/>
            </a:xfrm>
            <a:custGeom>
              <a:avLst/>
              <a:gdLst>
                <a:gd name="T0" fmla="*/ 1532 w 1554"/>
                <a:gd name="T1" fmla="*/ 1522 h 1610"/>
                <a:gd name="T2" fmla="*/ 1338 w 1554"/>
                <a:gd name="T3" fmla="*/ 1584 h 1610"/>
                <a:gd name="T4" fmla="*/ 1120 w 1554"/>
                <a:gd name="T5" fmla="*/ 1608 h 1610"/>
                <a:gd name="T6" fmla="*/ 888 w 1554"/>
                <a:gd name="T7" fmla="*/ 1600 h 1610"/>
                <a:gd name="T8" fmla="*/ 536 w 1554"/>
                <a:gd name="T9" fmla="*/ 1524 h 1610"/>
                <a:gd name="T10" fmla="*/ 516 w 1554"/>
                <a:gd name="T11" fmla="*/ 1156 h 1610"/>
                <a:gd name="T12" fmla="*/ 580 w 1554"/>
                <a:gd name="T13" fmla="*/ 976 h 1610"/>
                <a:gd name="T14" fmla="*/ 718 w 1554"/>
                <a:gd name="T15" fmla="*/ 852 h 1610"/>
                <a:gd name="T16" fmla="*/ 904 w 1554"/>
                <a:gd name="T17" fmla="*/ 804 h 1610"/>
                <a:gd name="T18" fmla="*/ 1280 w 1554"/>
                <a:gd name="T19" fmla="*/ 822 h 1610"/>
                <a:gd name="T20" fmla="*/ 1440 w 1554"/>
                <a:gd name="T21" fmla="*/ 918 h 1610"/>
                <a:gd name="T22" fmla="*/ 1536 w 1554"/>
                <a:gd name="T23" fmla="*/ 1078 h 1610"/>
                <a:gd name="T24" fmla="*/ 524 w 1554"/>
                <a:gd name="T25" fmla="*/ 974 h 1610"/>
                <a:gd name="T26" fmla="*/ 388 w 1554"/>
                <a:gd name="T27" fmla="*/ 916 h 1610"/>
                <a:gd name="T28" fmla="*/ 252 w 1554"/>
                <a:gd name="T29" fmla="*/ 820 h 1610"/>
                <a:gd name="T30" fmla="*/ 160 w 1554"/>
                <a:gd name="T31" fmla="*/ 702 h 1610"/>
                <a:gd name="T32" fmla="*/ 78 w 1554"/>
                <a:gd name="T33" fmla="*/ 592 h 1610"/>
                <a:gd name="T34" fmla="*/ 2 w 1554"/>
                <a:gd name="T35" fmla="*/ 418 h 1610"/>
                <a:gd name="T36" fmla="*/ 22 w 1554"/>
                <a:gd name="T37" fmla="*/ 268 h 1610"/>
                <a:gd name="T38" fmla="*/ 136 w 1554"/>
                <a:gd name="T39" fmla="*/ 112 h 1610"/>
                <a:gd name="T40" fmla="*/ 324 w 1554"/>
                <a:gd name="T41" fmla="*/ 16 h 1610"/>
                <a:gd name="T42" fmla="*/ 494 w 1554"/>
                <a:gd name="T43" fmla="*/ 0 h 1610"/>
                <a:gd name="T44" fmla="*/ 652 w 1554"/>
                <a:gd name="T45" fmla="*/ 34 h 1610"/>
                <a:gd name="T46" fmla="*/ 782 w 1554"/>
                <a:gd name="T47" fmla="*/ 110 h 1610"/>
                <a:gd name="T48" fmla="*/ 874 w 1554"/>
                <a:gd name="T49" fmla="*/ 218 h 1610"/>
                <a:gd name="T50" fmla="*/ 950 w 1554"/>
                <a:gd name="T51" fmla="*/ 184 h 1610"/>
                <a:gd name="T52" fmla="*/ 1034 w 1554"/>
                <a:gd name="T53" fmla="*/ 172 h 1610"/>
                <a:gd name="T54" fmla="*/ 1180 w 1554"/>
                <a:gd name="T55" fmla="*/ 210 h 1610"/>
                <a:gd name="T56" fmla="*/ 1286 w 1554"/>
                <a:gd name="T57" fmla="*/ 308 h 1610"/>
                <a:gd name="T58" fmla="*/ 1338 w 1554"/>
                <a:gd name="T59" fmla="*/ 446 h 1610"/>
                <a:gd name="T60" fmla="*/ 1326 w 1554"/>
                <a:gd name="T61" fmla="*/ 568 h 1610"/>
                <a:gd name="T62" fmla="*/ 1250 w 1554"/>
                <a:gd name="T63" fmla="*/ 694 h 1610"/>
                <a:gd name="T64" fmla="*/ 1124 w 1554"/>
                <a:gd name="T65" fmla="*/ 770 h 1610"/>
                <a:gd name="T66" fmla="*/ 1014 w 1554"/>
                <a:gd name="T67" fmla="*/ 782 h 1610"/>
                <a:gd name="T68" fmla="*/ 858 w 1554"/>
                <a:gd name="T69" fmla="*/ 728 h 1610"/>
                <a:gd name="T70" fmla="*/ 760 w 1554"/>
                <a:gd name="T71" fmla="*/ 668 h 1610"/>
                <a:gd name="T72" fmla="*/ 634 w 1554"/>
                <a:gd name="T73" fmla="*/ 732 h 1610"/>
                <a:gd name="T74" fmla="*/ 510 w 1554"/>
                <a:gd name="T75" fmla="*/ 758 h 1610"/>
                <a:gd name="T76" fmla="*/ 566 w 1554"/>
                <a:gd name="T77" fmla="*/ 942 h 1610"/>
                <a:gd name="T78" fmla="*/ 552 w 1554"/>
                <a:gd name="T79" fmla="*/ 970 h 1610"/>
                <a:gd name="T80" fmla="*/ 524 w 1554"/>
                <a:gd name="T81" fmla="*/ 974 h 1610"/>
                <a:gd name="T82" fmla="*/ 440 w 1554"/>
                <a:gd name="T83" fmla="*/ 736 h 1610"/>
                <a:gd name="T84" fmla="*/ 448 w 1554"/>
                <a:gd name="T85" fmla="*/ 710 h 1610"/>
                <a:gd name="T86" fmla="*/ 470 w 1554"/>
                <a:gd name="T87" fmla="*/ 698 h 1610"/>
                <a:gd name="T88" fmla="*/ 616 w 1554"/>
                <a:gd name="T89" fmla="*/ 672 h 1610"/>
                <a:gd name="T90" fmla="*/ 732 w 1554"/>
                <a:gd name="T91" fmla="*/ 612 h 1610"/>
                <a:gd name="T92" fmla="*/ 730 w 1554"/>
                <a:gd name="T93" fmla="*/ 508 h 1610"/>
                <a:gd name="T94" fmla="*/ 744 w 1554"/>
                <a:gd name="T95" fmla="*/ 384 h 1610"/>
                <a:gd name="T96" fmla="*/ 824 w 1554"/>
                <a:gd name="T97" fmla="*/ 256 h 1610"/>
                <a:gd name="T98" fmla="*/ 764 w 1554"/>
                <a:gd name="T99" fmla="*/ 178 h 1610"/>
                <a:gd name="T100" fmla="*/ 656 w 1554"/>
                <a:gd name="T101" fmla="*/ 104 h 1610"/>
                <a:gd name="T102" fmla="*/ 520 w 1554"/>
                <a:gd name="T103" fmla="*/ 66 h 1610"/>
                <a:gd name="T104" fmla="*/ 380 w 1554"/>
                <a:gd name="T105" fmla="*/ 68 h 1610"/>
                <a:gd name="T106" fmla="*/ 208 w 1554"/>
                <a:gd name="T107" fmla="*/ 134 h 1610"/>
                <a:gd name="T108" fmla="*/ 94 w 1554"/>
                <a:gd name="T109" fmla="*/ 256 h 1610"/>
                <a:gd name="T110" fmla="*/ 64 w 1554"/>
                <a:gd name="T111" fmla="*/ 380 h 1610"/>
                <a:gd name="T112" fmla="*/ 110 w 1554"/>
                <a:gd name="T113" fmla="*/ 532 h 1610"/>
                <a:gd name="T114" fmla="*/ 188 w 1554"/>
                <a:gd name="T115" fmla="*/ 614 h 1610"/>
                <a:gd name="T116" fmla="*/ 220 w 1554"/>
                <a:gd name="T117" fmla="*/ 682 h 1610"/>
                <a:gd name="T118" fmla="*/ 296 w 1554"/>
                <a:gd name="T119" fmla="*/ 776 h 1610"/>
                <a:gd name="T120" fmla="*/ 430 w 1554"/>
                <a:gd name="T121" fmla="*/ 866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4" h="1610">
                  <a:moveTo>
                    <a:pt x="1554" y="1194"/>
                  </a:moveTo>
                  <a:lnTo>
                    <a:pt x="1554" y="1512"/>
                  </a:lnTo>
                  <a:lnTo>
                    <a:pt x="1552" y="1512"/>
                  </a:lnTo>
                  <a:lnTo>
                    <a:pt x="1532" y="1522"/>
                  </a:lnTo>
                  <a:lnTo>
                    <a:pt x="1532" y="1522"/>
                  </a:lnTo>
                  <a:lnTo>
                    <a:pt x="1520" y="1528"/>
                  </a:lnTo>
                  <a:lnTo>
                    <a:pt x="1494" y="1538"/>
                  </a:lnTo>
                  <a:lnTo>
                    <a:pt x="1456" y="1552"/>
                  </a:lnTo>
                  <a:lnTo>
                    <a:pt x="1404" y="1568"/>
                  </a:lnTo>
                  <a:lnTo>
                    <a:pt x="1338" y="1584"/>
                  </a:lnTo>
                  <a:lnTo>
                    <a:pt x="1300" y="1590"/>
                  </a:lnTo>
                  <a:lnTo>
                    <a:pt x="1260" y="1596"/>
                  </a:lnTo>
                  <a:lnTo>
                    <a:pt x="1216" y="1602"/>
                  </a:lnTo>
                  <a:lnTo>
                    <a:pt x="1170" y="1606"/>
                  </a:lnTo>
                  <a:lnTo>
                    <a:pt x="1120" y="1608"/>
                  </a:lnTo>
                  <a:lnTo>
                    <a:pt x="1068" y="1610"/>
                  </a:lnTo>
                  <a:lnTo>
                    <a:pt x="1068" y="1610"/>
                  </a:lnTo>
                  <a:lnTo>
                    <a:pt x="1010" y="1608"/>
                  </a:lnTo>
                  <a:lnTo>
                    <a:pt x="952" y="1604"/>
                  </a:lnTo>
                  <a:lnTo>
                    <a:pt x="888" y="1600"/>
                  </a:lnTo>
                  <a:lnTo>
                    <a:pt x="824" y="1590"/>
                  </a:lnTo>
                  <a:lnTo>
                    <a:pt x="756" y="1578"/>
                  </a:lnTo>
                  <a:lnTo>
                    <a:pt x="684" y="1564"/>
                  </a:lnTo>
                  <a:lnTo>
                    <a:pt x="612" y="1546"/>
                  </a:lnTo>
                  <a:lnTo>
                    <a:pt x="536" y="1524"/>
                  </a:lnTo>
                  <a:lnTo>
                    <a:pt x="514" y="1516"/>
                  </a:lnTo>
                  <a:lnTo>
                    <a:pt x="514" y="1512"/>
                  </a:lnTo>
                  <a:lnTo>
                    <a:pt x="514" y="1194"/>
                  </a:lnTo>
                  <a:lnTo>
                    <a:pt x="514" y="1194"/>
                  </a:lnTo>
                  <a:lnTo>
                    <a:pt x="516" y="1156"/>
                  </a:lnTo>
                  <a:lnTo>
                    <a:pt x="522" y="1116"/>
                  </a:lnTo>
                  <a:lnTo>
                    <a:pt x="530" y="1078"/>
                  </a:lnTo>
                  <a:lnTo>
                    <a:pt x="544" y="1042"/>
                  </a:lnTo>
                  <a:lnTo>
                    <a:pt x="560" y="1008"/>
                  </a:lnTo>
                  <a:lnTo>
                    <a:pt x="580" y="976"/>
                  </a:lnTo>
                  <a:lnTo>
                    <a:pt x="602" y="946"/>
                  </a:lnTo>
                  <a:lnTo>
                    <a:pt x="628" y="918"/>
                  </a:lnTo>
                  <a:lnTo>
                    <a:pt x="656" y="894"/>
                  </a:lnTo>
                  <a:lnTo>
                    <a:pt x="686" y="870"/>
                  </a:lnTo>
                  <a:lnTo>
                    <a:pt x="718" y="852"/>
                  </a:lnTo>
                  <a:lnTo>
                    <a:pt x="752" y="834"/>
                  </a:lnTo>
                  <a:lnTo>
                    <a:pt x="788" y="822"/>
                  </a:lnTo>
                  <a:lnTo>
                    <a:pt x="826" y="812"/>
                  </a:lnTo>
                  <a:lnTo>
                    <a:pt x="864" y="806"/>
                  </a:lnTo>
                  <a:lnTo>
                    <a:pt x="904" y="804"/>
                  </a:lnTo>
                  <a:lnTo>
                    <a:pt x="1164" y="804"/>
                  </a:lnTo>
                  <a:lnTo>
                    <a:pt x="1164" y="804"/>
                  </a:lnTo>
                  <a:lnTo>
                    <a:pt x="1202" y="806"/>
                  </a:lnTo>
                  <a:lnTo>
                    <a:pt x="1242" y="812"/>
                  </a:lnTo>
                  <a:lnTo>
                    <a:pt x="1280" y="822"/>
                  </a:lnTo>
                  <a:lnTo>
                    <a:pt x="1316" y="834"/>
                  </a:lnTo>
                  <a:lnTo>
                    <a:pt x="1350" y="852"/>
                  </a:lnTo>
                  <a:lnTo>
                    <a:pt x="1382" y="870"/>
                  </a:lnTo>
                  <a:lnTo>
                    <a:pt x="1412" y="894"/>
                  </a:lnTo>
                  <a:lnTo>
                    <a:pt x="1440" y="918"/>
                  </a:lnTo>
                  <a:lnTo>
                    <a:pt x="1464" y="946"/>
                  </a:lnTo>
                  <a:lnTo>
                    <a:pt x="1488" y="976"/>
                  </a:lnTo>
                  <a:lnTo>
                    <a:pt x="1506" y="1008"/>
                  </a:lnTo>
                  <a:lnTo>
                    <a:pt x="1524" y="1042"/>
                  </a:lnTo>
                  <a:lnTo>
                    <a:pt x="1536" y="1078"/>
                  </a:lnTo>
                  <a:lnTo>
                    <a:pt x="1546" y="1116"/>
                  </a:lnTo>
                  <a:lnTo>
                    <a:pt x="1552" y="1156"/>
                  </a:lnTo>
                  <a:lnTo>
                    <a:pt x="1554" y="1194"/>
                  </a:lnTo>
                  <a:lnTo>
                    <a:pt x="1554" y="1194"/>
                  </a:lnTo>
                  <a:close/>
                  <a:moveTo>
                    <a:pt x="524" y="974"/>
                  </a:moveTo>
                  <a:lnTo>
                    <a:pt x="524" y="974"/>
                  </a:lnTo>
                  <a:lnTo>
                    <a:pt x="488" y="960"/>
                  </a:lnTo>
                  <a:lnTo>
                    <a:pt x="454" y="946"/>
                  </a:lnTo>
                  <a:lnTo>
                    <a:pt x="420" y="932"/>
                  </a:lnTo>
                  <a:lnTo>
                    <a:pt x="388" y="916"/>
                  </a:lnTo>
                  <a:lnTo>
                    <a:pt x="358" y="898"/>
                  </a:lnTo>
                  <a:lnTo>
                    <a:pt x="328" y="880"/>
                  </a:lnTo>
                  <a:lnTo>
                    <a:pt x="300" y="860"/>
                  </a:lnTo>
                  <a:lnTo>
                    <a:pt x="276" y="840"/>
                  </a:lnTo>
                  <a:lnTo>
                    <a:pt x="252" y="820"/>
                  </a:lnTo>
                  <a:lnTo>
                    <a:pt x="230" y="798"/>
                  </a:lnTo>
                  <a:lnTo>
                    <a:pt x="210" y="774"/>
                  </a:lnTo>
                  <a:lnTo>
                    <a:pt x="190" y="752"/>
                  </a:lnTo>
                  <a:lnTo>
                    <a:pt x="174" y="728"/>
                  </a:lnTo>
                  <a:lnTo>
                    <a:pt x="160" y="702"/>
                  </a:lnTo>
                  <a:lnTo>
                    <a:pt x="146" y="676"/>
                  </a:lnTo>
                  <a:lnTo>
                    <a:pt x="136" y="650"/>
                  </a:lnTo>
                  <a:lnTo>
                    <a:pt x="136" y="650"/>
                  </a:lnTo>
                  <a:lnTo>
                    <a:pt x="104" y="622"/>
                  </a:lnTo>
                  <a:lnTo>
                    <a:pt x="78" y="592"/>
                  </a:lnTo>
                  <a:lnTo>
                    <a:pt x="54" y="560"/>
                  </a:lnTo>
                  <a:lnTo>
                    <a:pt x="36" y="526"/>
                  </a:lnTo>
                  <a:lnTo>
                    <a:pt x="20" y="492"/>
                  </a:lnTo>
                  <a:lnTo>
                    <a:pt x="10" y="456"/>
                  </a:lnTo>
                  <a:lnTo>
                    <a:pt x="2" y="418"/>
                  </a:lnTo>
                  <a:lnTo>
                    <a:pt x="0" y="380"/>
                  </a:lnTo>
                  <a:lnTo>
                    <a:pt x="0" y="380"/>
                  </a:lnTo>
                  <a:lnTo>
                    <a:pt x="4" y="342"/>
                  </a:lnTo>
                  <a:lnTo>
                    <a:pt x="10" y="304"/>
                  </a:lnTo>
                  <a:lnTo>
                    <a:pt x="22" y="268"/>
                  </a:lnTo>
                  <a:lnTo>
                    <a:pt x="36" y="232"/>
                  </a:lnTo>
                  <a:lnTo>
                    <a:pt x="56" y="200"/>
                  </a:lnTo>
                  <a:lnTo>
                    <a:pt x="80" y="168"/>
                  </a:lnTo>
                  <a:lnTo>
                    <a:pt x="106" y="138"/>
                  </a:lnTo>
                  <a:lnTo>
                    <a:pt x="136" y="112"/>
                  </a:lnTo>
                  <a:lnTo>
                    <a:pt x="168" y="86"/>
                  </a:lnTo>
                  <a:lnTo>
                    <a:pt x="204" y="64"/>
                  </a:lnTo>
                  <a:lnTo>
                    <a:pt x="242" y="46"/>
                  </a:lnTo>
                  <a:lnTo>
                    <a:pt x="282" y="30"/>
                  </a:lnTo>
                  <a:lnTo>
                    <a:pt x="324" y="16"/>
                  </a:lnTo>
                  <a:lnTo>
                    <a:pt x="368" y="8"/>
                  </a:lnTo>
                  <a:lnTo>
                    <a:pt x="412" y="2"/>
                  </a:lnTo>
                  <a:lnTo>
                    <a:pt x="460" y="0"/>
                  </a:lnTo>
                  <a:lnTo>
                    <a:pt x="460" y="0"/>
                  </a:lnTo>
                  <a:lnTo>
                    <a:pt x="494" y="0"/>
                  </a:lnTo>
                  <a:lnTo>
                    <a:pt x="526" y="4"/>
                  </a:lnTo>
                  <a:lnTo>
                    <a:pt x="560" y="8"/>
                  </a:lnTo>
                  <a:lnTo>
                    <a:pt x="592" y="16"/>
                  </a:lnTo>
                  <a:lnTo>
                    <a:pt x="622" y="24"/>
                  </a:lnTo>
                  <a:lnTo>
                    <a:pt x="652" y="34"/>
                  </a:lnTo>
                  <a:lnTo>
                    <a:pt x="680" y="46"/>
                  </a:lnTo>
                  <a:lnTo>
                    <a:pt x="708" y="60"/>
                  </a:lnTo>
                  <a:lnTo>
                    <a:pt x="734" y="76"/>
                  </a:lnTo>
                  <a:lnTo>
                    <a:pt x="760" y="92"/>
                  </a:lnTo>
                  <a:lnTo>
                    <a:pt x="782" y="110"/>
                  </a:lnTo>
                  <a:lnTo>
                    <a:pt x="804" y="130"/>
                  </a:lnTo>
                  <a:lnTo>
                    <a:pt x="824" y="150"/>
                  </a:lnTo>
                  <a:lnTo>
                    <a:pt x="844" y="172"/>
                  </a:lnTo>
                  <a:lnTo>
                    <a:pt x="860" y="194"/>
                  </a:lnTo>
                  <a:lnTo>
                    <a:pt x="874" y="218"/>
                  </a:lnTo>
                  <a:lnTo>
                    <a:pt x="874" y="218"/>
                  </a:lnTo>
                  <a:lnTo>
                    <a:pt x="892" y="208"/>
                  </a:lnTo>
                  <a:lnTo>
                    <a:pt x="910" y="198"/>
                  </a:lnTo>
                  <a:lnTo>
                    <a:pt x="930" y="192"/>
                  </a:lnTo>
                  <a:lnTo>
                    <a:pt x="950" y="184"/>
                  </a:lnTo>
                  <a:lnTo>
                    <a:pt x="970" y="180"/>
                  </a:lnTo>
                  <a:lnTo>
                    <a:pt x="990" y="176"/>
                  </a:lnTo>
                  <a:lnTo>
                    <a:pt x="1012" y="174"/>
                  </a:lnTo>
                  <a:lnTo>
                    <a:pt x="1034" y="172"/>
                  </a:lnTo>
                  <a:lnTo>
                    <a:pt x="1034" y="172"/>
                  </a:lnTo>
                  <a:lnTo>
                    <a:pt x="1064" y="174"/>
                  </a:lnTo>
                  <a:lnTo>
                    <a:pt x="1096" y="178"/>
                  </a:lnTo>
                  <a:lnTo>
                    <a:pt x="1124" y="186"/>
                  </a:lnTo>
                  <a:lnTo>
                    <a:pt x="1152" y="196"/>
                  </a:lnTo>
                  <a:lnTo>
                    <a:pt x="1180" y="210"/>
                  </a:lnTo>
                  <a:lnTo>
                    <a:pt x="1204" y="224"/>
                  </a:lnTo>
                  <a:lnTo>
                    <a:pt x="1228" y="242"/>
                  </a:lnTo>
                  <a:lnTo>
                    <a:pt x="1250" y="262"/>
                  </a:lnTo>
                  <a:lnTo>
                    <a:pt x="1270" y="284"/>
                  </a:lnTo>
                  <a:lnTo>
                    <a:pt x="1286" y="308"/>
                  </a:lnTo>
                  <a:lnTo>
                    <a:pt x="1302" y="332"/>
                  </a:lnTo>
                  <a:lnTo>
                    <a:pt x="1314" y="360"/>
                  </a:lnTo>
                  <a:lnTo>
                    <a:pt x="1326" y="388"/>
                  </a:lnTo>
                  <a:lnTo>
                    <a:pt x="1332" y="416"/>
                  </a:lnTo>
                  <a:lnTo>
                    <a:pt x="1338" y="446"/>
                  </a:lnTo>
                  <a:lnTo>
                    <a:pt x="1338" y="478"/>
                  </a:lnTo>
                  <a:lnTo>
                    <a:pt x="1338" y="478"/>
                  </a:lnTo>
                  <a:lnTo>
                    <a:pt x="1338" y="510"/>
                  </a:lnTo>
                  <a:lnTo>
                    <a:pt x="1332" y="540"/>
                  </a:lnTo>
                  <a:lnTo>
                    <a:pt x="1326" y="568"/>
                  </a:lnTo>
                  <a:lnTo>
                    <a:pt x="1314" y="596"/>
                  </a:lnTo>
                  <a:lnTo>
                    <a:pt x="1302" y="624"/>
                  </a:lnTo>
                  <a:lnTo>
                    <a:pt x="1286" y="648"/>
                  </a:lnTo>
                  <a:lnTo>
                    <a:pt x="1270" y="672"/>
                  </a:lnTo>
                  <a:lnTo>
                    <a:pt x="1250" y="694"/>
                  </a:lnTo>
                  <a:lnTo>
                    <a:pt x="1228" y="714"/>
                  </a:lnTo>
                  <a:lnTo>
                    <a:pt x="1204" y="732"/>
                  </a:lnTo>
                  <a:lnTo>
                    <a:pt x="1180" y="746"/>
                  </a:lnTo>
                  <a:lnTo>
                    <a:pt x="1152" y="760"/>
                  </a:lnTo>
                  <a:lnTo>
                    <a:pt x="1124" y="770"/>
                  </a:lnTo>
                  <a:lnTo>
                    <a:pt x="1096" y="778"/>
                  </a:lnTo>
                  <a:lnTo>
                    <a:pt x="1064" y="782"/>
                  </a:lnTo>
                  <a:lnTo>
                    <a:pt x="1034" y="784"/>
                  </a:lnTo>
                  <a:lnTo>
                    <a:pt x="1034" y="784"/>
                  </a:lnTo>
                  <a:lnTo>
                    <a:pt x="1014" y="782"/>
                  </a:lnTo>
                  <a:lnTo>
                    <a:pt x="996" y="780"/>
                  </a:lnTo>
                  <a:lnTo>
                    <a:pt x="958" y="774"/>
                  </a:lnTo>
                  <a:lnTo>
                    <a:pt x="922" y="762"/>
                  </a:lnTo>
                  <a:lnTo>
                    <a:pt x="890" y="748"/>
                  </a:lnTo>
                  <a:lnTo>
                    <a:pt x="858" y="728"/>
                  </a:lnTo>
                  <a:lnTo>
                    <a:pt x="830" y="706"/>
                  </a:lnTo>
                  <a:lnTo>
                    <a:pt x="804" y="680"/>
                  </a:lnTo>
                  <a:lnTo>
                    <a:pt x="782" y="652"/>
                  </a:lnTo>
                  <a:lnTo>
                    <a:pt x="782" y="652"/>
                  </a:lnTo>
                  <a:lnTo>
                    <a:pt x="760" y="668"/>
                  </a:lnTo>
                  <a:lnTo>
                    <a:pt x="738" y="684"/>
                  </a:lnTo>
                  <a:lnTo>
                    <a:pt x="714" y="698"/>
                  </a:lnTo>
                  <a:lnTo>
                    <a:pt x="688" y="710"/>
                  </a:lnTo>
                  <a:lnTo>
                    <a:pt x="662" y="722"/>
                  </a:lnTo>
                  <a:lnTo>
                    <a:pt x="634" y="732"/>
                  </a:lnTo>
                  <a:lnTo>
                    <a:pt x="606" y="742"/>
                  </a:lnTo>
                  <a:lnTo>
                    <a:pt x="576" y="750"/>
                  </a:lnTo>
                  <a:lnTo>
                    <a:pt x="576" y="750"/>
                  </a:lnTo>
                  <a:lnTo>
                    <a:pt x="544" y="754"/>
                  </a:lnTo>
                  <a:lnTo>
                    <a:pt x="510" y="758"/>
                  </a:lnTo>
                  <a:lnTo>
                    <a:pt x="510" y="758"/>
                  </a:lnTo>
                  <a:lnTo>
                    <a:pt x="532" y="836"/>
                  </a:lnTo>
                  <a:lnTo>
                    <a:pt x="564" y="934"/>
                  </a:lnTo>
                  <a:lnTo>
                    <a:pt x="564" y="934"/>
                  </a:lnTo>
                  <a:lnTo>
                    <a:pt x="566" y="942"/>
                  </a:lnTo>
                  <a:lnTo>
                    <a:pt x="566" y="950"/>
                  </a:lnTo>
                  <a:lnTo>
                    <a:pt x="562" y="958"/>
                  </a:lnTo>
                  <a:lnTo>
                    <a:pt x="556" y="966"/>
                  </a:lnTo>
                  <a:lnTo>
                    <a:pt x="556" y="966"/>
                  </a:lnTo>
                  <a:lnTo>
                    <a:pt x="552" y="970"/>
                  </a:lnTo>
                  <a:lnTo>
                    <a:pt x="546" y="972"/>
                  </a:lnTo>
                  <a:lnTo>
                    <a:pt x="534" y="976"/>
                  </a:lnTo>
                  <a:lnTo>
                    <a:pt x="534" y="976"/>
                  </a:lnTo>
                  <a:lnTo>
                    <a:pt x="524" y="974"/>
                  </a:lnTo>
                  <a:lnTo>
                    <a:pt x="524" y="974"/>
                  </a:lnTo>
                  <a:close/>
                  <a:moveTo>
                    <a:pt x="484" y="892"/>
                  </a:moveTo>
                  <a:lnTo>
                    <a:pt x="484" y="892"/>
                  </a:lnTo>
                  <a:lnTo>
                    <a:pt x="458" y="804"/>
                  </a:lnTo>
                  <a:lnTo>
                    <a:pt x="440" y="736"/>
                  </a:lnTo>
                  <a:lnTo>
                    <a:pt x="440" y="736"/>
                  </a:lnTo>
                  <a:lnTo>
                    <a:pt x="440" y="730"/>
                  </a:lnTo>
                  <a:lnTo>
                    <a:pt x="442" y="722"/>
                  </a:lnTo>
                  <a:lnTo>
                    <a:pt x="444" y="716"/>
                  </a:lnTo>
                  <a:lnTo>
                    <a:pt x="448" y="710"/>
                  </a:lnTo>
                  <a:lnTo>
                    <a:pt x="448" y="710"/>
                  </a:lnTo>
                  <a:lnTo>
                    <a:pt x="452" y="706"/>
                  </a:lnTo>
                  <a:lnTo>
                    <a:pt x="458" y="702"/>
                  </a:lnTo>
                  <a:lnTo>
                    <a:pt x="464" y="700"/>
                  </a:lnTo>
                  <a:lnTo>
                    <a:pt x="470" y="698"/>
                  </a:lnTo>
                  <a:lnTo>
                    <a:pt x="470" y="698"/>
                  </a:lnTo>
                  <a:lnTo>
                    <a:pt x="518" y="696"/>
                  </a:lnTo>
                  <a:lnTo>
                    <a:pt x="562" y="688"/>
                  </a:lnTo>
                  <a:lnTo>
                    <a:pt x="562" y="688"/>
                  </a:lnTo>
                  <a:lnTo>
                    <a:pt x="590" y="682"/>
                  </a:lnTo>
                  <a:lnTo>
                    <a:pt x="616" y="672"/>
                  </a:lnTo>
                  <a:lnTo>
                    <a:pt x="642" y="664"/>
                  </a:lnTo>
                  <a:lnTo>
                    <a:pt x="666" y="652"/>
                  </a:lnTo>
                  <a:lnTo>
                    <a:pt x="690" y="640"/>
                  </a:lnTo>
                  <a:lnTo>
                    <a:pt x="712" y="626"/>
                  </a:lnTo>
                  <a:lnTo>
                    <a:pt x="732" y="612"/>
                  </a:lnTo>
                  <a:lnTo>
                    <a:pt x="752" y="596"/>
                  </a:lnTo>
                  <a:lnTo>
                    <a:pt x="752" y="596"/>
                  </a:lnTo>
                  <a:lnTo>
                    <a:pt x="742" y="568"/>
                  </a:lnTo>
                  <a:lnTo>
                    <a:pt x="734" y="538"/>
                  </a:lnTo>
                  <a:lnTo>
                    <a:pt x="730" y="508"/>
                  </a:lnTo>
                  <a:lnTo>
                    <a:pt x="728" y="478"/>
                  </a:lnTo>
                  <a:lnTo>
                    <a:pt x="728" y="478"/>
                  </a:lnTo>
                  <a:lnTo>
                    <a:pt x="730" y="446"/>
                  </a:lnTo>
                  <a:lnTo>
                    <a:pt x="736" y="414"/>
                  </a:lnTo>
                  <a:lnTo>
                    <a:pt x="744" y="384"/>
                  </a:lnTo>
                  <a:lnTo>
                    <a:pt x="754" y="356"/>
                  </a:lnTo>
                  <a:lnTo>
                    <a:pt x="768" y="328"/>
                  </a:lnTo>
                  <a:lnTo>
                    <a:pt x="784" y="302"/>
                  </a:lnTo>
                  <a:lnTo>
                    <a:pt x="804" y="278"/>
                  </a:lnTo>
                  <a:lnTo>
                    <a:pt x="824" y="256"/>
                  </a:lnTo>
                  <a:lnTo>
                    <a:pt x="824" y="256"/>
                  </a:lnTo>
                  <a:lnTo>
                    <a:pt x="812" y="236"/>
                  </a:lnTo>
                  <a:lnTo>
                    <a:pt x="798" y="214"/>
                  </a:lnTo>
                  <a:lnTo>
                    <a:pt x="782" y="196"/>
                  </a:lnTo>
                  <a:lnTo>
                    <a:pt x="764" y="178"/>
                  </a:lnTo>
                  <a:lnTo>
                    <a:pt x="746" y="160"/>
                  </a:lnTo>
                  <a:lnTo>
                    <a:pt x="726" y="144"/>
                  </a:lnTo>
                  <a:lnTo>
                    <a:pt x="704" y="130"/>
                  </a:lnTo>
                  <a:lnTo>
                    <a:pt x="680" y="116"/>
                  </a:lnTo>
                  <a:lnTo>
                    <a:pt x="656" y="104"/>
                  </a:lnTo>
                  <a:lnTo>
                    <a:pt x="632" y="94"/>
                  </a:lnTo>
                  <a:lnTo>
                    <a:pt x="604" y="84"/>
                  </a:lnTo>
                  <a:lnTo>
                    <a:pt x="578" y="76"/>
                  </a:lnTo>
                  <a:lnTo>
                    <a:pt x="548" y="70"/>
                  </a:lnTo>
                  <a:lnTo>
                    <a:pt x="520" y="66"/>
                  </a:lnTo>
                  <a:lnTo>
                    <a:pt x="490" y="62"/>
                  </a:lnTo>
                  <a:lnTo>
                    <a:pt x="460" y="62"/>
                  </a:lnTo>
                  <a:lnTo>
                    <a:pt x="460" y="62"/>
                  </a:lnTo>
                  <a:lnTo>
                    <a:pt x="420" y="64"/>
                  </a:lnTo>
                  <a:lnTo>
                    <a:pt x="380" y="68"/>
                  </a:lnTo>
                  <a:lnTo>
                    <a:pt x="342" y="76"/>
                  </a:lnTo>
                  <a:lnTo>
                    <a:pt x="306" y="88"/>
                  </a:lnTo>
                  <a:lnTo>
                    <a:pt x="270" y="100"/>
                  </a:lnTo>
                  <a:lnTo>
                    <a:pt x="238" y="116"/>
                  </a:lnTo>
                  <a:lnTo>
                    <a:pt x="208" y="134"/>
                  </a:lnTo>
                  <a:lnTo>
                    <a:pt x="180" y="156"/>
                  </a:lnTo>
                  <a:lnTo>
                    <a:pt x="154" y="178"/>
                  </a:lnTo>
                  <a:lnTo>
                    <a:pt x="130" y="202"/>
                  </a:lnTo>
                  <a:lnTo>
                    <a:pt x="112" y="228"/>
                  </a:lnTo>
                  <a:lnTo>
                    <a:pt x="94" y="256"/>
                  </a:lnTo>
                  <a:lnTo>
                    <a:pt x="80" y="286"/>
                  </a:lnTo>
                  <a:lnTo>
                    <a:pt x="72" y="316"/>
                  </a:lnTo>
                  <a:lnTo>
                    <a:pt x="66" y="348"/>
                  </a:lnTo>
                  <a:lnTo>
                    <a:pt x="64" y="380"/>
                  </a:lnTo>
                  <a:lnTo>
                    <a:pt x="64" y="380"/>
                  </a:lnTo>
                  <a:lnTo>
                    <a:pt x="66" y="412"/>
                  </a:lnTo>
                  <a:lnTo>
                    <a:pt x="70" y="444"/>
                  </a:lnTo>
                  <a:lnTo>
                    <a:pt x="80" y="474"/>
                  </a:lnTo>
                  <a:lnTo>
                    <a:pt x="94" y="502"/>
                  </a:lnTo>
                  <a:lnTo>
                    <a:pt x="110" y="532"/>
                  </a:lnTo>
                  <a:lnTo>
                    <a:pt x="130" y="558"/>
                  </a:lnTo>
                  <a:lnTo>
                    <a:pt x="154" y="584"/>
                  </a:lnTo>
                  <a:lnTo>
                    <a:pt x="182" y="606"/>
                  </a:lnTo>
                  <a:lnTo>
                    <a:pt x="182" y="606"/>
                  </a:lnTo>
                  <a:lnTo>
                    <a:pt x="188" y="614"/>
                  </a:lnTo>
                  <a:lnTo>
                    <a:pt x="192" y="620"/>
                  </a:lnTo>
                  <a:lnTo>
                    <a:pt x="192" y="620"/>
                  </a:lnTo>
                  <a:lnTo>
                    <a:pt x="200" y="642"/>
                  </a:lnTo>
                  <a:lnTo>
                    <a:pt x="208" y="662"/>
                  </a:lnTo>
                  <a:lnTo>
                    <a:pt x="220" y="682"/>
                  </a:lnTo>
                  <a:lnTo>
                    <a:pt x="232" y="702"/>
                  </a:lnTo>
                  <a:lnTo>
                    <a:pt x="246" y="722"/>
                  </a:lnTo>
                  <a:lnTo>
                    <a:pt x="262" y="740"/>
                  </a:lnTo>
                  <a:lnTo>
                    <a:pt x="278" y="758"/>
                  </a:lnTo>
                  <a:lnTo>
                    <a:pt x="296" y="776"/>
                  </a:lnTo>
                  <a:lnTo>
                    <a:pt x="316" y="792"/>
                  </a:lnTo>
                  <a:lnTo>
                    <a:pt x="336" y="808"/>
                  </a:lnTo>
                  <a:lnTo>
                    <a:pt x="358" y="824"/>
                  </a:lnTo>
                  <a:lnTo>
                    <a:pt x="380" y="838"/>
                  </a:lnTo>
                  <a:lnTo>
                    <a:pt x="430" y="866"/>
                  </a:lnTo>
                  <a:lnTo>
                    <a:pt x="484" y="892"/>
                  </a:lnTo>
                  <a:lnTo>
                    <a:pt x="484"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3" name="Freeform 6"/>
            <p:cNvSpPr>
              <a:spLocks noEditPoints="1"/>
            </p:cNvSpPr>
            <p:nvPr/>
          </p:nvSpPr>
          <p:spPr bwMode="auto">
            <a:xfrm>
              <a:off x="4682" y="-22"/>
              <a:ext cx="1040" cy="1438"/>
            </a:xfrm>
            <a:custGeom>
              <a:avLst/>
              <a:gdLst>
                <a:gd name="T0" fmla="*/ 1038 w 1040"/>
                <a:gd name="T1" fmla="*/ 1340 h 1438"/>
                <a:gd name="T2" fmla="*/ 1006 w 1040"/>
                <a:gd name="T3" fmla="*/ 1356 h 1438"/>
                <a:gd name="T4" fmla="*/ 890 w 1040"/>
                <a:gd name="T5" fmla="*/ 1396 h 1438"/>
                <a:gd name="T6" fmla="*/ 746 w 1040"/>
                <a:gd name="T7" fmla="*/ 1424 h 1438"/>
                <a:gd name="T8" fmla="*/ 606 w 1040"/>
                <a:gd name="T9" fmla="*/ 1436 h 1438"/>
                <a:gd name="T10" fmla="*/ 496 w 1040"/>
                <a:gd name="T11" fmla="*/ 1436 h 1438"/>
                <a:gd name="T12" fmla="*/ 310 w 1040"/>
                <a:gd name="T13" fmla="*/ 1418 h 1438"/>
                <a:gd name="T14" fmla="*/ 98 w 1040"/>
                <a:gd name="T15" fmla="*/ 1374 h 1438"/>
                <a:gd name="T16" fmla="*/ 0 w 1040"/>
                <a:gd name="T17" fmla="*/ 1340 h 1438"/>
                <a:gd name="T18" fmla="*/ 2 w 1040"/>
                <a:gd name="T19" fmla="*/ 984 h 1438"/>
                <a:gd name="T20" fmla="*/ 30 w 1040"/>
                <a:gd name="T21" fmla="*/ 870 h 1438"/>
                <a:gd name="T22" fmla="*/ 88 w 1040"/>
                <a:gd name="T23" fmla="*/ 774 h 1438"/>
                <a:gd name="T24" fmla="*/ 172 w 1040"/>
                <a:gd name="T25" fmla="*/ 698 h 1438"/>
                <a:gd name="T26" fmla="*/ 274 w 1040"/>
                <a:gd name="T27" fmla="*/ 650 h 1438"/>
                <a:gd name="T28" fmla="*/ 390 w 1040"/>
                <a:gd name="T29" fmla="*/ 632 h 1438"/>
                <a:gd name="T30" fmla="*/ 690 w 1040"/>
                <a:gd name="T31" fmla="*/ 634 h 1438"/>
                <a:gd name="T32" fmla="*/ 802 w 1040"/>
                <a:gd name="T33" fmla="*/ 662 h 1438"/>
                <a:gd name="T34" fmla="*/ 898 w 1040"/>
                <a:gd name="T35" fmla="*/ 722 h 1438"/>
                <a:gd name="T36" fmla="*/ 974 w 1040"/>
                <a:gd name="T37" fmla="*/ 804 h 1438"/>
                <a:gd name="T38" fmla="*/ 1022 w 1040"/>
                <a:gd name="T39" fmla="*/ 906 h 1438"/>
                <a:gd name="T40" fmla="*/ 1040 w 1040"/>
                <a:gd name="T41" fmla="*/ 1022 h 1438"/>
                <a:gd name="T42" fmla="*/ 238 w 1040"/>
                <a:gd name="T43" fmla="*/ 424 h 1438"/>
                <a:gd name="T44" fmla="*/ 216 w 1040"/>
                <a:gd name="T45" fmla="*/ 336 h 1438"/>
                <a:gd name="T46" fmla="*/ 216 w 1040"/>
                <a:gd name="T47" fmla="*/ 274 h 1438"/>
                <a:gd name="T48" fmla="*/ 240 w 1040"/>
                <a:gd name="T49" fmla="*/ 184 h 1438"/>
                <a:gd name="T50" fmla="*/ 290 w 1040"/>
                <a:gd name="T51" fmla="*/ 106 h 1438"/>
                <a:gd name="T52" fmla="*/ 360 w 1040"/>
                <a:gd name="T53" fmla="*/ 46 h 1438"/>
                <a:gd name="T54" fmla="*/ 416 w 1040"/>
                <a:gd name="T55" fmla="*/ 20 h 1438"/>
                <a:gd name="T56" fmla="*/ 476 w 1040"/>
                <a:gd name="T57" fmla="*/ 4 h 1438"/>
                <a:gd name="T58" fmla="*/ 520 w 1040"/>
                <a:gd name="T59" fmla="*/ 0 h 1438"/>
                <a:gd name="T60" fmla="*/ 610 w 1040"/>
                <a:gd name="T61" fmla="*/ 14 h 1438"/>
                <a:gd name="T62" fmla="*/ 690 w 1040"/>
                <a:gd name="T63" fmla="*/ 52 h 1438"/>
                <a:gd name="T64" fmla="*/ 756 w 1040"/>
                <a:gd name="T65" fmla="*/ 112 h 1438"/>
                <a:gd name="T66" fmla="*/ 802 w 1040"/>
                <a:gd name="T67" fmla="*/ 188 h 1438"/>
                <a:gd name="T68" fmla="*/ 824 w 1040"/>
                <a:gd name="T69" fmla="*/ 274 h 1438"/>
                <a:gd name="T70" fmla="*/ 824 w 1040"/>
                <a:gd name="T71" fmla="*/ 338 h 1438"/>
                <a:gd name="T72" fmla="*/ 802 w 1040"/>
                <a:gd name="T73" fmla="*/ 424 h 1438"/>
                <a:gd name="T74" fmla="*/ 756 w 1040"/>
                <a:gd name="T75" fmla="*/ 500 h 1438"/>
                <a:gd name="T76" fmla="*/ 690 w 1040"/>
                <a:gd name="T77" fmla="*/ 560 h 1438"/>
                <a:gd name="T78" fmla="*/ 610 w 1040"/>
                <a:gd name="T79" fmla="*/ 598 h 1438"/>
                <a:gd name="T80" fmla="*/ 520 w 1040"/>
                <a:gd name="T81" fmla="*/ 612 h 1438"/>
                <a:gd name="T82" fmla="*/ 482 w 1040"/>
                <a:gd name="T83" fmla="*/ 608 h 1438"/>
                <a:gd name="T84" fmla="*/ 376 w 1040"/>
                <a:gd name="T85" fmla="*/ 576 h 1438"/>
                <a:gd name="T86" fmla="*/ 290 w 1040"/>
                <a:gd name="T87" fmla="*/ 508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0" h="1438">
                  <a:moveTo>
                    <a:pt x="1040" y="1022"/>
                  </a:moveTo>
                  <a:lnTo>
                    <a:pt x="1040" y="1340"/>
                  </a:lnTo>
                  <a:lnTo>
                    <a:pt x="1038" y="1340"/>
                  </a:lnTo>
                  <a:lnTo>
                    <a:pt x="1018" y="1350"/>
                  </a:lnTo>
                  <a:lnTo>
                    <a:pt x="1018" y="1350"/>
                  </a:lnTo>
                  <a:lnTo>
                    <a:pt x="1006" y="1356"/>
                  </a:lnTo>
                  <a:lnTo>
                    <a:pt x="982" y="1366"/>
                  </a:lnTo>
                  <a:lnTo>
                    <a:pt x="942" y="1380"/>
                  </a:lnTo>
                  <a:lnTo>
                    <a:pt x="890" y="1396"/>
                  </a:lnTo>
                  <a:lnTo>
                    <a:pt x="824" y="1412"/>
                  </a:lnTo>
                  <a:lnTo>
                    <a:pt x="786" y="1418"/>
                  </a:lnTo>
                  <a:lnTo>
                    <a:pt x="746" y="1424"/>
                  </a:lnTo>
                  <a:lnTo>
                    <a:pt x="702" y="1430"/>
                  </a:lnTo>
                  <a:lnTo>
                    <a:pt x="656" y="1434"/>
                  </a:lnTo>
                  <a:lnTo>
                    <a:pt x="606" y="1436"/>
                  </a:lnTo>
                  <a:lnTo>
                    <a:pt x="554" y="1438"/>
                  </a:lnTo>
                  <a:lnTo>
                    <a:pt x="554" y="1438"/>
                  </a:lnTo>
                  <a:lnTo>
                    <a:pt x="496" y="1436"/>
                  </a:lnTo>
                  <a:lnTo>
                    <a:pt x="438" y="1432"/>
                  </a:lnTo>
                  <a:lnTo>
                    <a:pt x="374" y="1428"/>
                  </a:lnTo>
                  <a:lnTo>
                    <a:pt x="310" y="1418"/>
                  </a:lnTo>
                  <a:lnTo>
                    <a:pt x="242" y="1406"/>
                  </a:lnTo>
                  <a:lnTo>
                    <a:pt x="172" y="1392"/>
                  </a:lnTo>
                  <a:lnTo>
                    <a:pt x="98" y="1374"/>
                  </a:lnTo>
                  <a:lnTo>
                    <a:pt x="22" y="1352"/>
                  </a:lnTo>
                  <a:lnTo>
                    <a:pt x="0" y="1344"/>
                  </a:lnTo>
                  <a:lnTo>
                    <a:pt x="0" y="1340"/>
                  </a:lnTo>
                  <a:lnTo>
                    <a:pt x="0" y="1022"/>
                  </a:lnTo>
                  <a:lnTo>
                    <a:pt x="0" y="1022"/>
                  </a:lnTo>
                  <a:lnTo>
                    <a:pt x="2" y="984"/>
                  </a:lnTo>
                  <a:lnTo>
                    <a:pt x="8" y="944"/>
                  </a:lnTo>
                  <a:lnTo>
                    <a:pt x="16" y="906"/>
                  </a:lnTo>
                  <a:lnTo>
                    <a:pt x="30" y="870"/>
                  </a:lnTo>
                  <a:lnTo>
                    <a:pt x="46" y="836"/>
                  </a:lnTo>
                  <a:lnTo>
                    <a:pt x="66" y="804"/>
                  </a:lnTo>
                  <a:lnTo>
                    <a:pt x="88" y="774"/>
                  </a:lnTo>
                  <a:lnTo>
                    <a:pt x="114" y="746"/>
                  </a:lnTo>
                  <a:lnTo>
                    <a:pt x="142" y="722"/>
                  </a:lnTo>
                  <a:lnTo>
                    <a:pt x="172" y="698"/>
                  </a:lnTo>
                  <a:lnTo>
                    <a:pt x="204" y="680"/>
                  </a:lnTo>
                  <a:lnTo>
                    <a:pt x="238" y="662"/>
                  </a:lnTo>
                  <a:lnTo>
                    <a:pt x="274" y="650"/>
                  </a:lnTo>
                  <a:lnTo>
                    <a:pt x="312" y="640"/>
                  </a:lnTo>
                  <a:lnTo>
                    <a:pt x="350" y="634"/>
                  </a:lnTo>
                  <a:lnTo>
                    <a:pt x="390" y="632"/>
                  </a:lnTo>
                  <a:lnTo>
                    <a:pt x="650" y="632"/>
                  </a:lnTo>
                  <a:lnTo>
                    <a:pt x="650" y="632"/>
                  </a:lnTo>
                  <a:lnTo>
                    <a:pt x="690" y="634"/>
                  </a:lnTo>
                  <a:lnTo>
                    <a:pt x="728" y="640"/>
                  </a:lnTo>
                  <a:lnTo>
                    <a:pt x="766" y="650"/>
                  </a:lnTo>
                  <a:lnTo>
                    <a:pt x="802" y="662"/>
                  </a:lnTo>
                  <a:lnTo>
                    <a:pt x="836" y="680"/>
                  </a:lnTo>
                  <a:lnTo>
                    <a:pt x="868" y="698"/>
                  </a:lnTo>
                  <a:lnTo>
                    <a:pt x="898" y="722"/>
                  </a:lnTo>
                  <a:lnTo>
                    <a:pt x="926" y="746"/>
                  </a:lnTo>
                  <a:lnTo>
                    <a:pt x="950" y="774"/>
                  </a:lnTo>
                  <a:lnTo>
                    <a:pt x="974" y="804"/>
                  </a:lnTo>
                  <a:lnTo>
                    <a:pt x="992" y="836"/>
                  </a:lnTo>
                  <a:lnTo>
                    <a:pt x="1010" y="870"/>
                  </a:lnTo>
                  <a:lnTo>
                    <a:pt x="1022" y="906"/>
                  </a:lnTo>
                  <a:lnTo>
                    <a:pt x="1032" y="944"/>
                  </a:lnTo>
                  <a:lnTo>
                    <a:pt x="1038" y="984"/>
                  </a:lnTo>
                  <a:lnTo>
                    <a:pt x="1040" y="1022"/>
                  </a:lnTo>
                  <a:lnTo>
                    <a:pt x="1040" y="1022"/>
                  </a:lnTo>
                  <a:close/>
                  <a:moveTo>
                    <a:pt x="238" y="424"/>
                  </a:moveTo>
                  <a:lnTo>
                    <a:pt x="238" y="424"/>
                  </a:lnTo>
                  <a:lnTo>
                    <a:pt x="228" y="396"/>
                  </a:lnTo>
                  <a:lnTo>
                    <a:pt x="220" y="366"/>
                  </a:lnTo>
                  <a:lnTo>
                    <a:pt x="216" y="336"/>
                  </a:lnTo>
                  <a:lnTo>
                    <a:pt x="214" y="306"/>
                  </a:lnTo>
                  <a:lnTo>
                    <a:pt x="214" y="306"/>
                  </a:lnTo>
                  <a:lnTo>
                    <a:pt x="216" y="274"/>
                  </a:lnTo>
                  <a:lnTo>
                    <a:pt x="222" y="242"/>
                  </a:lnTo>
                  <a:lnTo>
                    <a:pt x="230" y="212"/>
                  </a:lnTo>
                  <a:lnTo>
                    <a:pt x="240" y="184"/>
                  </a:lnTo>
                  <a:lnTo>
                    <a:pt x="254" y="156"/>
                  </a:lnTo>
                  <a:lnTo>
                    <a:pt x="270" y="130"/>
                  </a:lnTo>
                  <a:lnTo>
                    <a:pt x="290" y="106"/>
                  </a:lnTo>
                  <a:lnTo>
                    <a:pt x="310" y="84"/>
                  </a:lnTo>
                  <a:lnTo>
                    <a:pt x="360" y="46"/>
                  </a:lnTo>
                  <a:lnTo>
                    <a:pt x="360" y="46"/>
                  </a:lnTo>
                  <a:lnTo>
                    <a:pt x="378" y="36"/>
                  </a:lnTo>
                  <a:lnTo>
                    <a:pt x="396" y="26"/>
                  </a:lnTo>
                  <a:lnTo>
                    <a:pt x="416" y="20"/>
                  </a:lnTo>
                  <a:lnTo>
                    <a:pt x="436" y="12"/>
                  </a:lnTo>
                  <a:lnTo>
                    <a:pt x="456" y="8"/>
                  </a:lnTo>
                  <a:lnTo>
                    <a:pt x="476" y="4"/>
                  </a:lnTo>
                  <a:lnTo>
                    <a:pt x="498" y="2"/>
                  </a:lnTo>
                  <a:lnTo>
                    <a:pt x="520" y="0"/>
                  </a:lnTo>
                  <a:lnTo>
                    <a:pt x="520" y="0"/>
                  </a:lnTo>
                  <a:lnTo>
                    <a:pt x="550" y="2"/>
                  </a:lnTo>
                  <a:lnTo>
                    <a:pt x="582" y="6"/>
                  </a:lnTo>
                  <a:lnTo>
                    <a:pt x="610" y="14"/>
                  </a:lnTo>
                  <a:lnTo>
                    <a:pt x="638" y="24"/>
                  </a:lnTo>
                  <a:lnTo>
                    <a:pt x="666" y="38"/>
                  </a:lnTo>
                  <a:lnTo>
                    <a:pt x="690" y="52"/>
                  </a:lnTo>
                  <a:lnTo>
                    <a:pt x="714" y="70"/>
                  </a:lnTo>
                  <a:lnTo>
                    <a:pt x="736" y="90"/>
                  </a:lnTo>
                  <a:lnTo>
                    <a:pt x="756" y="112"/>
                  </a:lnTo>
                  <a:lnTo>
                    <a:pt x="772" y="136"/>
                  </a:lnTo>
                  <a:lnTo>
                    <a:pt x="788" y="160"/>
                  </a:lnTo>
                  <a:lnTo>
                    <a:pt x="802" y="188"/>
                  </a:lnTo>
                  <a:lnTo>
                    <a:pt x="812" y="216"/>
                  </a:lnTo>
                  <a:lnTo>
                    <a:pt x="818" y="244"/>
                  </a:lnTo>
                  <a:lnTo>
                    <a:pt x="824" y="274"/>
                  </a:lnTo>
                  <a:lnTo>
                    <a:pt x="824" y="306"/>
                  </a:lnTo>
                  <a:lnTo>
                    <a:pt x="824" y="306"/>
                  </a:lnTo>
                  <a:lnTo>
                    <a:pt x="824" y="338"/>
                  </a:lnTo>
                  <a:lnTo>
                    <a:pt x="818" y="368"/>
                  </a:lnTo>
                  <a:lnTo>
                    <a:pt x="812" y="396"/>
                  </a:lnTo>
                  <a:lnTo>
                    <a:pt x="802" y="424"/>
                  </a:lnTo>
                  <a:lnTo>
                    <a:pt x="788" y="452"/>
                  </a:lnTo>
                  <a:lnTo>
                    <a:pt x="772" y="476"/>
                  </a:lnTo>
                  <a:lnTo>
                    <a:pt x="756" y="500"/>
                  </a:lnTo>
                  <a:lnTo>
                    <a:pt x="736" y="522"/>
                  </a:lnTo>
                  <a:lnTo>
                    <a:pt x="714" y="542"/>
                  </a:lnTo>
                  <a:lnTo>
                    <a:pt x="690" y="560"/>
                  </a:lnTo>
                  <a:lnTo>
                    <a:pt x="666" y="574"/>
                  </a:lnTo>
                  <a:lnTo>
                    <a:pt x="638" y="588"/>
                  </a:lnTo>
                  <a:lnTo>
                    <a:pt x="610" y="598"/>
                  </a:lnTo>
                  <a:lnTo>
                    <a:pt x="582" y="606"/>
                  </a:lnTo>
                  <a:lnTo>
                    <a:pt x="550" y="610"/>
                  </a:lnTo>
                  <a:lnTo>
                    <a:pt x="520" y="612"/>
                  </a:lnTo>
                  <a:lnTo>
                    <a:pt x="520" y="612"/>
                  </a:lnTo>
                  <a:lnTo>
                    <a:pt x="500" y="610"/>
                  </a:lnTo>
                  <a:lnTo>
                    <a:pt x="482" y="608"/>
                  </a:lnTo>
                  <a:lnTo>
                    <a:pt x="444" y="602"/>
                  </a:lnTo>
                  <a:lnTo>
                    <a:pt x="408" y="590"/>
                  </a:lnTo>
                  <a:lnTo>
                    <a:pt x="376" y="576"/>
                  </a:lnTo>
                  <a:lnTo>
                    <a:pt x="344" y="556"/>
                  </a:lnTo>
                  <a:lnTo>
                    <a:pt x="316" y="534"/>
                  </a:lnTo>
                  <a:lnTo>
                    <a:pt x="290" y="508"/>
                  </a:lnTo>
                  <a:lnTo>
                    <a:pt x="268" y="480"/>
                  </a:lnTo>
                  <a:lnTo>
                    <a:pt x="238"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grpSp>
        <p:nvGrpSpPr>
          <p:cNvPr id="64" name="Group 9"/>
          <p:cNvGrpSpPr>
            <a:grpSpLocks noChangeAspect="1"/>
          </p:cNvGrpSpPr>
          <p:nvPr/>
        </p:nvGrpSpPr>
        <p:grpSpPr bwMode="auto">
          <a:xfrm>
            <a:off x="10503422" y="1104803"/>
            <a:ext cx="806782" cy="787873"/>
            <a:chOff x="3072" y="1410"/>
            <a:chExt cx="1536" cy="1500"/>
          </a:xfrm>
          <a:solidFill>
            <a:srgbClr val="00A6EA"/>
          </a:solidFill>
        </p:grpSpPr>
        <p:sp>
          <p:nvSpPr>
            <p:cNvPr id="65" name="Freeform 10"/>
            <p:cNvSpPr>
              <a:spLocks/>
            </p:cNvSpPr>
            <p:nvPr/>
          </p:nvSpPr>
          <p:spPr bwMode="auto">
            <a:xfrm>
              <a:off x="3072" y="1410"/>
              <a:ext cx="1536" cy="1500"/>
            </a:xfrm>
            <a:custGeom>
              <a:avLst/>
              <a:gdLst>
                <a:gd name="T0" fmla="*/ 70 w 1536"/>
                <a:gd name="T1" fmla="*/ 1428 h 1500"/>
                <a:gd name="T2" fmla="*/ 70 w 1536"/>
                <a:gd name="T3" fmla="*/ 0 h 1500"/>
                <a:gd name="T4" fmla="*/ 0 w 1536"/>
                <a:gd name="T5" fmla="*/ 0 h 1500"/>
                <a:gd name="T6" fmla="*/ 0 w 1536"/>
                <a:gd name="T7" fmla="*/ 1500 h 1500"/>
                <a:gd name="T8" fmla="*/ 1536 w 1536"/>
                <a:gd name="T9" fmla="*/ 1500 h 1500"/>
                <a:gd name="T10" fmla="*/ 1536 w 1536"/>
                <a:gd name="T11" fmla="*/ 1428 h 1500"/>
                <a:gd name="T12" fmla="*/ 70 w 1536"/>
                <a:gd name="T13" fmla="*/ 1428 h 1500"/>
              </a:gdLst>
              <a:ahLst/>
              <a:cxnLst>
                <a:cxn ang="0">
                  <a:pos x="T0" y="T1"/>
                </a:cxn>
                <a:cxn ang="0">
                  <a:pos x="T2" y="T3"/>
                </a:cxn>
                <a:cxn ang="0">
                  <a:pos x="T4" y="T5"/>
                </a:cxn>
                <a:cxn ang="0">
                  <a:pos x="T6" y="T7"/>
                </a:cxn>
                <a:cxn ang="0">
                  <a:pos x="T8" y="T9"/>
                </a:cxn>
                <a:cxn ang="0">
                  <a:pos x="T10" y="T11"/>
                </a:cxn>
                <a:cxn ang="0">
                  <a:pos x="T12" y="T13"/>
                </a:cxn>
              </a:cxnLst>
              <a:rect l="0" t="0" r="r" b="b"/>
              <a:pathLst>
                <a:path w="1536" h="1500">
                  <a:moveTo>
                    <a:pt x="70" y="1428"/>
                  </a:moveTo>
                  <a:lnTo>
                    <a:pt x="70" y="0"/>
                  </a:lnTo>
                  <a:lnTo>
                    <a:pt x="0" y="0"/>
                  </a:lnTo>
                  <a:lnTo>
                    <a:pt x="0" y="1500"/>
                  </a:lnTo>
                  <a:lnTo>
                    <a:pt x="1536" y="1500"/>
                  </a:lnTo>
                  <a:lnTo>
                    <a:pt x="1536" y="1428"/>
                  </a:lnTo>
                  <a:lnTo>
                    <a:pt x="70" y="1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6" name="Rectangle 11"/>
            <p:cNvSpPr>
              <a:spLocks noChangeArrowheads="1"/>
            </p:cNvSpPr>
            <p:nvPr/>
          </p:nvSpPr>
          <p:spPr bwMode="auto">
            <a:xfrm>
              <a:off x="3246" y="2518"/>
              <a:ext cx="242" cy="2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7" name="Rectangle 12"/>
            <p:cNvSpPr>
              <a:spLocks noChangeArrowheads="1"/>
            </p:cNvSpPr>
            <p:nvPr/>
          </p:nvSpPr>
          <p:spPr bwMode="auto">
            <a:xfrm>
              <a:off x="3556" y="2306"/>
              <a:ext cx="242" cy="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8" name="Rectangle 13"/>
            <p:cNvSpPr>
              <a:spLocks noChangeArrowheads="1"/>
            </p:cNvSpPr>
            <p:nvPr/>
          </p:nvSpPr>
          <p:spPr bwMode="auto">
            <a:xfrm>
              <a:off x="3852" y="2026"/>
              <a:ext cx="242" cy="7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69" name="Freeform 14"/>
            <p:cNvSpPr>
              <a:spLocks/>
            </p:cNvSpPr>
            <p:nvPr/>
          </p:nvSpPr>
          <p:spPr bwMode="auto">
            <a:xfrm>
              <a:off x="4020" y="1520"/>
              <a:ext cx="514" cy="1240"/>
            </a:xfrm>
            <a:custGeom>
              <a:avLst/>
              <a:gdLst>
                <a:gd name="T0" fmla="*/ 136 w 514"/>
                <a:gd name="T1" fmla="*/ 1240 h 1240"/>
                <a:gd name="T2" fmla="*/ 378 w 514"/>
                <a:gd name="T3" fmla="*/ 1240 h 1240"/>
                <a:gd name="T4" fmla="*/ 378 w 514"/>
                <a:gd name="T5" fmla="*/ 270 h 1240"/>
                <a:gd name="T6" fmla="*/ 514 w 514"/>
                <a:gd name="T7" fmla="*/ 270 h 1240"/>
                <a:gd name="T8" fmla="*/ 258 w 514"/>
                <a:gd name="T9" fmla="*/ 0 h 1240"/>
                <a:gd name="T10" fmla="*/ 0 w 514"/>
                <a:gd name="T11" fmla="*/ 270 h 1240"/>
                <a:gd name="T12" fmla="*/ 136 w 514"/>
                <a:gd name="T13" fmla="*/ 270 h 1240"/>
                <a:gd name="T14" fmla="*/ 136 w 514"/>
                <a:gd name="T15" fmla="*/ 1240 h 1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1240">
                  <a:moveTo>
                    <a:pt x="136" y="1240"/>
                  </a:moveTo>
                  <a:lnTo>
                    <a:pt x="378" y="1240"/>
                  </a:lnTo>
                  <a:lnTo>
                    <a:pt x="378" y="270"/>
                  </a:lnTo>
                  <a:lnTo>
                    <a:pt x="514" y="270"/>
                  </a:lnTo>
                  <a:lnTo>
                    <a:pt x="258" y="0"/>
                  </a:lnTo>
                  <a:lnTo>
                    <a:pt x="0" y="270"/>
                  </a:lnTo>
                  <a:lnTo>
                    <a:pt x="136" y="270"/>
                  </a:lnTo>
                  <a:lnTo>
                    <a:pt x="136" y="1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70" name="Freeform 15"/>
          <p:cNvSpPr>
            <a:spLocks noChangeAspect="1" noEditPoints="1"/>
          </p:cNvSpPr>
          <p:nvPr/>
        </p:nvSpPr>
        <p:spPr bwMode="auto">
          <a:xfrm>
            <a:off x="10503422" y="5979878"/>
            <a:ext cx="806782" cy="567562"/>
          </a:xfrm>
          <a:custGeom>
            <a:avLst/>
            <a:gdLst>
              <a:gd name="T0" fmla="*/ 688 w 688"/>
              <a:gd name="T1" fmla="*/ 372 h 484"/>
              <a:gd name="T2" fmla="*/ 548 w 688"/>
              <a:gd name="T3" fmla="*/ 482 h 484"/>
              <a:gd name="T4" fmla="*/ 540 w 688"/>
              <a:gd name="T5" fmla="*/ 482 h 484"/>
              <a:gd name="T6" fmla="*/ 538 w 688"/>
              <a:gd name="T7" fmla="*/ 476 h 484"/>
              <a:gd name="T8" fmla="*/ 524 w 688"/>
              <a:gd name="T9" fmla="*/ 414 h 484"/>
              <a:gd name="T10" fmla="*/ 436 w 688"/>
              <a:gd name="T11" fmla="*/ 390 h 484"/>
              <a:gd name="T12" fmla="*/ 372 w 688"/>
              <a:gd name="T13" fmla="*/ 348 h 484"/>
              <a:gd name="T14" fmla="*/ 378 w 688"/>
              <a:gd name="T15" fmla="*/ 306 h 484"/>
              <a:gd name="T16" fmla="*/ 414 w 688"/>
              <a:gd name="T17" fmla="*/ 258 h 484"/>
              <a:gd name="T18" fmla="*/ 438 w 688"/>
              <a:gd name="T19" fmla="*/ 284 h 484"/>
              <a:gd name="T20" fmla="*/ 488 w 688"/>
              <a:gd name="T21" fmla="*/ 312 h 484"/>
              <a:gd name="T22" fmla="*/ 562 w 688"/>
              <a:gd name="T23" fmla="*/ 324 h 484"/>
              <a:gd name="T24" fmla="*/ 538 w 688"/>
              <a:gd name="T25" fmla="*/ 264 h 484"/>
              <a:gd name="T26" fmla="*/ 544 w 688"/>
              <a:gd name="T27" fmla="*/ 260 h 484"/>
              <a:gd name="T28" fmla="*/ 686 w 688"/>
              <a:gd name="T29" fmla="*/ 368 h 484"/>
              <a:gd name="T30" fmla="*/ 144 w 688"/>
              <a:gd name="T31" fmla="*/ 224 h 484"/>
              <a:gd name="T32" fmla="*/ 148 w 688"/>
              <a:gd name="T33" fmla="*/ 224 h 484"/>
              <a:gd name="T34" fmla="*/ 126 w 688"/>
              <a:gd name="T35" fmla="*/ 160 h 484"/>
              <a:gd name="T36" fmla="*/ 178 w 688"/>
              <a:gd name="T37" fmla="*/ 168 h 484"/>
              <a:gd name="T38" fmla="*/ 234 w 688"/>
              <a:gd name="T39" fmla="*/ 192 h 484"/>
              <a:gd name="T40" fmla="*/ 274 w 688"/>
              <a:gd name="T41" fmla="*/ 228 h 484"/>
              <a:gd name="T42" fmla="*/ 292 w 688"/>
              <a:gd name="T43" fmla="*/ 206 h 484"/>
              <a:gd name="T44" fmla="*/ 332 w 688"/>
              <a:gd name="T45" fmla="*/ 154 h 484"/>
              <a:gd name="T46" fmla="*/ 276 w 688"/>
              <a:gd name="T47" fmla="*/ 108 h 484"/>
              <a:gd name="T48" fmla="*/ 196 w 688"/>
              <a:gd name="T49" fmla="*/ 76 h 484"/>
              <a:gd name="T50" fmla="*/ 150 w 688"/>
              <a:gd name="T51" fmla="*/ 8 h 484"/>
              <a:gd name="T52" fmla="*/ 148 w 688"/>
              <a:gd name="T53" fmla="*/ 2 h 484"/>
              <a:gd name="T54" fmla="*/ 140 w 688"/>
              <a:gd name="T55" fmla="*/ 2 h 484"/>
              <a:gd name="T56" fmla="*/ 0 w 688"/>
              <a:gd name="T57" fmla="*/ 112 h 484"/>
              <a:gd name="T58" fmla="*/ 140 w 688"/>
              <a:gd name="T59" fmla="*/ 224 h 484"/>
              <a:gd name="T60" fmla="*/ 396 w 688"/>
              <a:gd name="T61" fmla="*/ 250 h 484"/>
              <a:gd name="T62" fmla="*/ 448 w 688"/>
              <a:gd name="T63" fmla="*/ 196 h 484"/>
              <a:gd name="T64" fmla="*/ 526 w 688"/>
              <a:gd name="T65" fmla="*/ 164 h 484"/>
              <a:gd name="T66" fmla="*/ 538 w 688"/>
              <a:gd name="T67" fmla="*/ 216 h 484"/>
              <a:gd name="T68" fmla="*/ 540 w 688"/>
              <a:gd name="T69" fmla="*/ 224 h 484"/>
              <a:gd name="T70" fmla="*/ 548 w 688"/>
              <a:gd name="T71" fmla="*/ 224 h 484"/>
              <a:gd name="T72" fmla="*/ 688 w 688"/>
              <a:gd name="T73" fmla="*/ 112 h 484"/>
              <a:gd name="T74" fmla="*/ 548 w 688"/>
              <a:gd name="T75" fmla="*/ 2 h 484"/>
              <a:gd name="T76" fmla="*/ 540 w 688"/>
              <a:gd name="T77" fmla="*/ 2 h 484"/>
              <a:gd name="T78" fmla="*/ 538 w 688"/>
              <a:gd name="T79" fmla="*/ 8 h 484"/>
              <a:gd name="T80" fmla="*/ 534 w 688"/>
              <a:gd name="T81" fmla="*/ 70 h 484"/>
              <a:gd name="T82" fmla="*/ 464 w 688"/>
              <a:gd name="T83" fmla="*/ 84 h 484"/>
              <a:gd name="T84" fmla="*/ 408 w 688"/>
              <a:gd name="T85" fmla="*/ 110 h 484"/>
              <a:gd name="T86" fmla="*/ 344 w 688"/>
              <a:gd name="T87" fmla="*/ 168 h 484"/>
              <a:gd name="T88" fmla="*/ 306 w 688"/>
              <a:gd name="T89" fmla="*/ 216 h 484"/>
              <a:gd name="T90" fmla="*/ 258 w 688"/>
              <a:gd name="T91" fmla="*/ 274 h 484"/>
              <a:gd name="T92" fmla="*/ 194 w 688"/>
              <a:gd name="T93" fmla="*/ 314 h 484"/>
              <a:gd name="T94" fmla="*/ 150 w 688"/>
              <a:gd name="T95" fmla="*/ 268 h 484"/>
              <a:gd name="T96" fmla="*/ 148 w 688"/>
              <a:gd name="T97" fmla="*/ 260 h 484"/>
              <a:gd name="T98" fmla="*/ 144 w 688"/>
              <a:gd name="T99" fmla="*/ 260 h 484"/>
              <a:gd name="T100" fmla="*/ 2 w 688"/>
              <a:gd name="T101" fmla="*/ 368 h 484"/>
              <a:gd name="T102" fmla="*/ 2 w 688"/>
              <a:gd name="T103" fmla="*/ 376 h 484"/>
              <a:gd name="T104" fmla="*/ 144 w 688"/>
              <a:gd name="T105" fmla="*/ 484 h 484"/>
              <a:gd name="T106" fmla="*/ 150 w 688"/>
              <a:gd name="T107" fmla="*/ 480 h 484"/>
              <a:gd name="T108" fmla="*/ 126 w 688"/>
              <a:gd name="T109" fmla="*/ 418 h 484"/>
              <a:gd name="T110" fmla="*/ 202 w 688"/>
              <a:gd name="T111" fmla="*/ 408 h 484"/>
              <a:gd name="T112" fmla="*/ 262 w 688"/>
              <a:gd name="T113" fmla="*/ 386 h 484"/>
              <a:gd name="T114" fmla="*/ 308 w 688"/>
              <a:gd name="T115" fmla="*/ 354 h 484"/>
              <a:gd name="T116" fmla="*/ 364 w 688"/>
              <a:gd name="T117" fmla="*/ 29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8" h="484">
                <a:moveTo>
                  <a:pt x="686" y="368"/>
                </a:moveTo>
                <a:lnTo>
                  <a:pt x="686" y="368"/>
                </a:lnTo>
                <a:lnTo>
                  <a:pt x="688" y="372"/>
                </a:lnTo>
                <a:lnTo>
                  <a:pt x="688" y="372"/>
                </a:lnTo>
                <a:lnTo>
                  <a:pt x="686" y="376"/>
                </a:lnTo>
                <a:lnTo>
                  <a:pt x="548" y="482"/>
                </a:lnTo>
                <a:lnTo>
                  <a:pt x="548" y="482"/>
                </a:lnTo>
                <a:lnTo>
                  <a:pt x="544" y="484"/>
                </a:lnTo>
                <a:lnTo>
                  <a:pt x="540" y="482"/>
                </a:lnTo>
                <a:lnTo>
                  <a:pt x="540" y="482"/>
                </a:lnTo>
                <a:lnTo>
                  <a:pt x="538" y="480"/>
                </a:lnTo>
                <a:lnTo>
                  <a:pt x="538" y="476"/>
                </a:lnTo>
                <a:lnTo>
                  <a:pt x="562" y="418"/>
                </a:lnTo>
                <a:lnTo>
                  <a:pt x="562" y="418"/>
                </a:lnTo>
                <a:lnTo>
                  <a:pt x="524" y="414"/>
                </a:lnTo>
                <a:lnTo>
                  <a:pt x="492" y="408"/>
                </a:lnTo>
                <a:lnTo>
                  <a:pt x="462" y="400"/>
                </a:lnTo>
                <a:lnTo>
                  <a:pt x="436" y="390"/>
                </a:lnTo>
                <a:lnTo>
                  <a:pt x="412" y="378"/>
                </a:lnTo>
                <a:lnTo>
                  <a:pt x="392" y="364"/>
                </a:lnTo>
                <a:lnTo>
                  <a:pt x="372" y="348"/>
                </a:lnTo>
                <a:lnTo>
                  <a:pt x="356" y="332"/>
                </a:lnTo>
                <a:lnTo>
                  <a:pt x="356" y="332"/>
                </a:lnTo>
                <a:lnTo>
                  <a:pt x="378" y="306"/>
                </a:lnTo>
                <a:lnTo>
                  <a:pt x="396" y="280"/>
                </a:lnTo>
                <a:lnTo>
                  <a:pt x="396" y="280"/>
                </a:lnTo>
                <a:lnTo>
                  <a:pt x="414" y="258"/>
                </a:lnTo>
                <a:lnTo>
                  <a:pt x="414" y="258"/>
                </a:lnTo>
                <a:lnTo>
                  <a:pt x="426" y="270"/>
                </a:lnTo>
                <a:lnTo>
                  <a:pt x="438" y="284"/>
                </a:lnTo>
                <a:lnTo>
                  <a:pt x="454" y="294"/>
                </a:lnTo>
                <a:lnTo>
                  <a:pt x="470" y="304"/>
                </a:lnTo>
                <a:lnTo>
                  <a:pt x="488" y="312"/>
                </a:lnTo>
                <a:lnTo>
                  <a:pt x="510" y="318"/>
                </a:lnTo>
                <a:lnTo>
                  <a:pt x="534" y="322"/>
                </a:lnTo>
                <a:lnTo>
                  <a:pt x="562" y="324"/>
                </a:lnTo>
                <a:lnTo>
                  <a:pt x="538" y="268"/>
                </a:lnTo>
                <a:lnTo>
                  <a:pt x="538" y="268"/>
                </a:lnTo>
                <a:lnTo>
                  <a:pt x="538" y="264"/>
                </a:lnTo>
                <a:lnTo>
                  <a:pt x="540" y="260"/>
                </a:lnTo>
                <a:lnTo>
                  <a:pt x="540" y="260"/>
                </a:lnTo>
                <a:lnTo>
                  <a:pt x="544" y="260"/>
                </a:lnTo>
                <a:lnTo>
                  <a:pt x="544" y="260"/>
                </a:lnTo>
                <a:lnTo>
                  <a:pt x="548" y="260"/>
                </a:lnTo>
                <a:lnTo>
                  <a:pt x="686" y="368"/>
                </a:lnTo>
                <a:close/>
                <a:moveTo>
                  <a:pt x="140" y="224"/>
                </a:moveTo>
                <a:lnTo>
                  <a:pt x="140" y="224"/>
                </a:lnTo>
                <a:lnTo>
                  <a:pt x="144" y="224"/>
                </a:lnTo>
                <a:lnTo>
                  <a:pt x="144" y="224"/>
                </a:lnTo>
                <a:lnTo>
                  <a:pt x="148" y="224"/>
                </a:lnTo>
                <a:lnTo>
                  <a:pt x="148" y="224"/>
                </a:lnTo>
                <a:lnTo>
                  <a:pt x="150" y="220"/>
                </a:lnTo>
                <a:lnTo>
                  <a:pt x="150" y="216"/>
                </a:lnTo>
                <a:lnTo>
                  <a:pt x="126" y="160"/>
                </a:lnTo>
                <a:lnTo>
                  <a:pt x="126" y="160"/>
                </a:lnTo>
                <a:lnTo>
                  <a:pt x="154" y="162"/>
                </a:lnTo>
                <a:lnTo>
                  <a:pt x="178" y="168"/>
                </a:lnTo>
                <a:lnTo>
                  <a:pt x="200" y="174"/>
                </a:lnTo>
                <a:lnTo>
                  <a:pt x="218" y="182"/>
                </a:lnTo>
                <a:lnTo>
                  <a:pt x="234" y="192"/>
                </a:lnTo>
                <a:lnTo>
                  <a:pt x="250" y="204"/>
                </a:lnTo>
                <a:lnTo>
                  <a:pt x="262" y="216"/>
                </a:lnTo>
                <a:lnTo>
                  <a:pt x="274" y="228"/>
                </a:lnTo>
                <a:lnTo>
                  <a:pt x="274" y="228"/>
                </a:lnTo>
                <a:lnTo>
                  <a:pt x="292" y="206"/>
                </a:lnTo>
                <a:lnTo>
                  <a:pt x="292" y="206"/>
                </a:lnTo>
                <a:lnTo>
                  <a:pt x="310" y="180"/>
                </a:lnTo>
                <a:lnTo>
                  <a:pt x="332" y="154"/>
                </a:lnTo>
                <a:lnTo>
                  <a:pt x="332" y="154"/>
                </a:lnTo>
                <a:lnTo>
                  <a:pt x="316" y="138"/>
                </a:lnTo>
                <a:lnTo>
                  <a:pt x="296" y="122"/>
                </a:lnTo>
                <a:lnTo>
                  <a:pt x="276" y="108"/>
                </a:lnTo>
                <a:lnTo>
                  <a:pt x="252" y="96"/>
                </a:lnTo>
                <a:lnTo>
                  <a:pt x="226" y="86"/>
                </a:lnTo>
                <a:lnTo>
                  <a:pt x="196" y="76"/>
                </a:lnTo>
                <a:lnTo>
                  <a:pt x="164" y="70"/>
                </a:lnTo>
                <a:lnTo>
                  <a:pt x="126" y="66"/>
                </a:lnTo>
                <a:lnTo>
                  <a:pt x="150" y="8"/>
                </a:lnTo>
                <a:lnTo>
                  <a:pt x="150" y="8"/>
                </a:lnTo>
                <a:lnTo>
                  <a:pt x="150" y="4"/>
                </a:lnTo>
                <a:lnTo>
                  <a:pt x="148" y="2"/>
                </a:lnTo>
                <a:lnTo>
                  <a:pt x="148" y="2"/>
                </a:lnTo>
                <a:lnTo>
                  <a:pt x="144" y="0"/>
                </a:lnTo>
                <a:lnTo>
                  <a:pt x="140" y="2"/>
                </a:lnTo>
                <a:lnTo>
                  <a:pt x="2" y="108"/>
                </a:lnTo>
                <a:lnTo>
                  <a:pt x="2" y="108"/>
                </a:lnTo>
                <a:lnTo>
                  <a:pt x="0" y="112"/>
                </a:lnTo>
                <a:lnTo>
                  <a:pt x="0" y="112"/>
                </a:lnTo>
                <a:lnTo>
                  <a:pt x="2" y="116"/>
                </a:lnTo>
                <a:lnTo>
                  <a:pt x="140" y="224"/>
                </a:lnTo>
                <a:close/>
                <a:moveTo>
                  <a:pt x="382" y="270"/>
                </a:moveTo>
                <a:lnTo>
                  <a:pt x="382" y="270"/>
                </a:lnTo>
                <a:lnTo>
                  <a:pt x="396" y="250"/>
                </a:lnTo>
                <a:lnTo>
                  <a:pt x="412" y="230"/>
                </a:lnTo>
                <a:lnTo>
                  <a:pt x="428" y="212"/>
                </a:lnTo>
                <a:lnTo>
                  <a:pt x="448" y="196"/>
                </a:lnTo>
                <a:lnTo>
                  <a:pt x="470" y="182"/>
                </a:lnTo>
                <a:lnTo>
                  <a:pt x="494" y="172"/>
                </a:lnTo>
                <a:lnTo>
                  <a:pt x="526" y="164"/>
                </a:lnTo>
                <a:lnTo>
                  <a:pt x="562" y="160"/>
                </a:lnTo>
                <a:lnTo>
                  <a:pt x="538" y="216"/>
                </a:lnTo>
                <a:lnTo>
                  <a:pt x="538" y="216"/>
                </a:lnTo>
                <a:lnTo>
                  <a:pt x="538" y="220"/>
                </a:lnTo>
                <a:lnTo>
                  <a:pt x="540" y="224"/>
                </a:lnTo>
                <a:lnTo>
                  <a:pt x="540" y="224"/>
                </a:lnTo>
                <a:lnTo>
                  <a:pt x="544" y="224"/>
                </a:lnTo>
                <a:lnTo>
                  <a:pt x="544" y="224"/>
                </a:lnTo>
                <a:lnTo>
                  <a:pt x="548" y="224"/>
                </a:lnTo>
                <a:lnTo>
                  <a:pt x="686" y="116"/>
                </a:lnTo>
                <a:lnTo>
                  <a:pt x="686" y="116"/>
                </a:lnTo>
                <a:lnTo>
                  <a:pt x="688" y="112"/>
                </a:lnTo>
                <a:lnTo>
                  <a:pt x="688" y="112"/>
                </a:lnTo>
                <a:lnTo>
                  <a:pt x="686" y="108"/>
                </a:lnTo>
                <a:lnTo>
                  <a:pt x="548" y="2"/>
                </a:lnTo>
                <a:lnTo>
                  <a:pt x="548" y="2"/>
                </a:lnTo>
                <a:lnTo>
                  <a:pt x="544" y="0"/>
                </a:lnTo>
                <a:lnTo>
                  <a:pt x="540" y="2"/>
                </a:lnTo>
                <a:lnTo>
                  <a:pt x="540" y="2"/>
                </a:lnTo>
                <a:lnTo>
                  <a:pt x="538" y="4"/>
                </a:lnTo>
                <a:lnTo>
                  <a:pt x="538" y="8"/>
                </a:lnTo>
                <a:lnTo>
                  <a:pt x="562" y="66"/>
                </a:lnTo>
                <a:lnTo>
                  <a:pt x="562" y="66"/>
                </a:lnTo>
                <a:lnTo>
                  <a:pt x="534" y="70"/>
                </a:lnTo>
                <a:lnTo>
                  <a:pt x="508" y="72"/>
                </a:lnTo>
                <a:lnTo>
                  <a:pt x="486" y="78"/>
                </a:lnTo>
                <a:lnTo>
                  <a:pt x="464" y="84"/>
                </a:lnTo>
                <a:lnTo>
                  <a:pt x="444" y="92"/>
                </a:lnTo>
                <a:lnTo>
                  <a:pt x="426" y="100"/>
                </a:lnTo>
                <a:lnTo>
                  <a:pt x="408" y="110"/>
                </a:lnTo>
                <a:lnTo>
                  <a:pt x="394" y="120"/>
                </a:lnTo>
                <a:lnTo>
                  <a:pt x="366" y="144"/>
                </a:lnTo>
                <a:lnTo>
                  <a:pt x="344" y="168"/>
                </a:lnTo>
                <a:lnTo>
                  <a:pt x="324" y="192"/>
                </a:lnTo>
                <a:lnTo>
                  <a:pt x="306" y="216"/>
                </a:lnTo>
                <a:lnTo>
                  <a:pt x="306" y="216"/>
                </a:lnTo>
                <a:lnTo>
                  <a:pt x="290" y="238"/>
                </a:lnTo>
                <a:lnTo>
                  <a:pt x="276" y="256"/>
                </a:lnTo>
                <a:lnTo>
                  <a:pt x="258" y="274"/>
                </a:lnTo>
                <a:lnTo>
                  <a:pt x="240" y="290"/>
                </a:lnTo>
                <a:lnTo>
                  <a:pt x="218" y="304"/>
                </a:lnTo>
                <a:lnTo>
                  <a:pt x="194" y="314"/>
                </a:lnTo>
                <a:lnTo>
                  <a:pt x="162" y="322"/>
                </a:lnTo>
                <a:lnTo>
                  <a:pt x="126" y="324"/>
                </a:lnTo>
                <a:lnTo>
                  <a:pt x="150" y="268"/>
                </a:lnTo>
                <a:lnTo>
                  <a:pt x="150" y="268"/>
                </a:lnTo>
                <a:lnTo>
                  <a:pt x="150" y="264"/>
                </a:lnTo>
                <a:lnTo>
                  <a:pt x="148" y="260"/>
                </a:lnTo>
                <a:lnTo>
                  <a:pt x="148" y="260"/>
                </a:lnTo>
                <a:lnTo>
                  <a:pt x="144" y="260"/>
                </a:lnTo>
                <a:lnTo>
                  <a:pt x="144" y="260"/>
                </a:lnTo>
                <a:lnTo>
                  <a:pt x="140" y="260"/>
                </a:lnTo>
                <a:lnTo>
                  <a:pt x="2" y="368"/>
                </a:lnTo>
                <a:lnTo>
                  <a:pt x="2" y="368"/>
                </a:lnTo>
                <a:lnTo>
                  <a:pt x="0" y="372"/>
                </a:lnTo>
                <a:lnTo>
                  <a:pt x="0" y="372"/>
                </a:lnTo>
                <a:lnTo>
                  <a:pt x="2" y="376"/>
                </a:lnTo>
                <a:lnTo>
                  <a:pt x="140" y="482"/>
                </a:lnTo>
                <a:lnTo>
                  <a:pt x="140" y="482"/>
                </a:lnTo>
                <a:lnTo>
                  <a:pt x="144" y="484"/>
                </a:lnTo>
                <a:lnTo>
                  <a:pt x="148" y="482"/>
                </a:lnTo>
                <a:lnTo>
                  <a:pt x="148" y="482"/>
                </a:lnTo>
                <a:lnTo>
                  <a:pt x="150" y="480"/>
                </a:lnTo>
                <a:lnTo>
                  <a:pt x="150" y="476"/>
                </a:lnTo>
                <a:lnTo>
                  <a:pt x="126" y="418"/>
                </a:lnTo>
                <a:lnTo>
                  <a:pt x="126" y="418"/>
                </a:lnTo>
                <a:lnTo>
                  <a:pt x="154" y="416"/>
                </a:lnTo>
                <a:lnTo>
                  <a:pt x="180" y="412"/>
                </a:lnTo>
                <a:lnTo>
                  <a:pt x="202" y="408"/>
                </a:lnTo>
                <a:lnTo>
                  <a:pt x="224" y="402"/>
                </a:lnTo>
                <a:lnTo>
                  <a:pt x="244" y="394"/>
                </a:lnTo>
                <a:lnTo>
                  <a:pt x="262" y="386"/>
                </a:lnTo>
                <a:lnTo>
                  <a:pt x="280" y="376"/>
                </a:lnTo>
                <a:lnTo>
                  <a:pt x="294" y="366"/>
                </a:lnTo>
                <a:lnTo>
                  <a:pt x="308" y="354"/>
                </a:lnTo>
                <a:lnTo>
                  <a:pt x="322" y="344"/>
                </a:lnTo>
                <a:lnTo>
                  <a:pt x="344" y="320"/>
                </a:lnTo>
                <a:lnTo>
                  <a:pt x="364" y="294"/>
                </a:lnTo>
                <a:lnTo>
                  <a:pt x="382" y="270"/>
                </a:lnTo>
                <a:lnTo>
                  <a:pt x="382" y="27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71" name="Freeform 5"/>
          <p:cNvSpPr>
            <a:spLocks noChangeAspect="1" noEditPoints="1"/>
          </p:cNvSpPr>
          <p:nvPr/>
        </p:nvSpPr>
        <p:spPr bwMode="auto">
          <a:xfrm>
            <a:off x="2369608" y="5740658"/>
            <a:ext cx="736189" cy="806782"/>
          </a:xfrm>
          <a:custGeom>
            <a:avLst/>
            <a:gdLst>
              <a:gd name="T0" fmla="*/ 567 w 3942"/>
              <a:gd name="T1" fmla="*/ 201 h 4320"/>
              <a:gd name="T2" fmla="*/ 810 w 3942"/>
              <a:gd name="T3" fmla="*/ 20 h 4320"/>
              <a:gd name="T4" fmla="*/ 1104 w 3942"/>
              <a:gd name="T5" fmla="*/ 28 h 4320"/>
              <a:gd name="T6" fmla="*/ 1338 w 3942"/>
              <a:gd name="T7" fmla="*/ 220 h 4320"/>
              <a:gd name="T8" fmla="*/ 1401 w 3942"/>
              <a:gd name="T9" fmla="*/ 505 h 4320"/>
              <a:gd name="T10" fmla="*/ 1269 w 3942"/>
              <a:gd name="T11" fmla="*/ 782 h 4320"/>
              <a:gd name="T12" fmla="*/ 994 w 3942"/>
              <a:gd name="T13" fmla="*/ 913 h 4320"/>
              <a:gd name="T14" fmla="*/ 710 w 3942"/>
              <a:gd name="T15" fmla="*/ 849 h 4320"/>
              <a:gd name="T16" fmla="*/ 517 w 3942"/>
              <a:gd name="T17" fmla="*/ 616 h 4320"/>
              <a:gd name="T18" fmla="*/ 3141 w 3942"/>
              <a:gd name="T19" fmla="*/ 906 h 4320"/>
              <a:gd name="T20" fmla="*/ 3402 w 3942"/>
              <a:gd name="T21" fmla="*/ 749 h 4320"/>
              <a:gd name="T22" fmla="*/ 3507 w 3942"/>
              <a:gd name="T23" fmla="*/ 458 h 4320"/>
              <a:gd name="T24" fmla="*/ 3416 w 3942"/>
              <a:gd name="T25" fmla="*/ 184 h 4320"/>
              <a:gd name="T26" fmla="*/ 3164 w 3942"/>
              <a:gd name="T27" fmla="*/ 15 h 4320"/>
              <a:gd name="T28" fmla="*/ 2871 w 3942"/>
              <a:gd name="T29" fmla="*/ 36 h 4320"/>
              <a:gd name="T30" fmla="*/ 2649 w 3942"/>
              <a:gd name="T31" fmla="*/ 239 h 4320"/>
              <a:gd name="T32" fmla="*/ 2599 w 3942"/>
              <a:gd name="T33" fmla="*/ 528 h 4320"/>
              <a:gd name="T34" fmla="*/ 2743 w 3942"/>
              <a:gd name="T35" fmla="*/ 797 h 4320"/>
              <a:gd name="T36" fmla="*/ 3027 w 3942"/>
              <a:gd name="T37" fmla="*/ 915 h 4320"/>
              <a:gd name="T38" fmla="*/ 3549 w 3942"/>
              <a:gd name="T39" fmla="*/ 4263 h 4320"/>
              <a:gd name="T40" fmla="*/ 3326 w 3942"/>
              <a:gd name="T41" fmla="*/ 4305 h 4320"/>
              <a:gd name="T42" fmla="*/ 3102 w 3942"/>
              <a:gd name="T43" fmla="*/ 2672 h 4320"/>
              <a:gd name="T44" fmla="*/ 2880 w 3942"/>
              <a:gd name="T45" fmla="*/ 4207 h 4320"/>
              <a:gd name="T46" fmla="*/ 2685 w 3942"/>
              <a:gd name="T47" fmla="*/ 4307 h 4320"/>
              <a:gd name="T48" fmla="*/ 2492 w 3942"/>
              <a:gd name="T49" fmla="*/ 4124 h 4320"/>
              <a:gd name="T50" fmla="*/ 2529 w 3942"/>
              <a:gd name="T51" fmla="*/ 1531 h 4320"/>
              <a:gd name="T52" fmla="*/ 2176 w 3942"/>
              <a:gd name="T53" fmla="*/ 2311 h 4320"/>
              <a:gd name="T54" fmla="*/ 2115 w 3942"/>
              <a:gd name="T55" fmla="*/ 2402 h 4320"/>
              <a:gd name="T56" fmla="*/ 2020 w 3942"/>
              <a:gd name="T57" fmla="*/ 2434 h 4320"/>
              <a:gd name="T58" fmla="*/ 1947 w 3942"/>
              <a:gd name="T59" fmla="*/ 2417 h 4320"/>
              <a:gd name="T60" fmla="*/ 1870 w 3942"/>
              <a:gd name="T61" fmla="*/ 2333 h 4320"/>
              <a:gd name="T62" fmla="*/ 1782 w 3942"/>
              <a:gd name="T63" fmla="*/ 1956 h 4320"/>
              <a:gd name="T64" fmla="*/ 1540 w 3942"/>
              <a:gd name="T65" fmla="*/ 1571 h 4320"/>
              <a:gd name="T66" fmla="*/ 1511 w 3942"/>
              <a:gd name="T67" fmla="*/ 4118 h 4320"/>
              <a:gd name="T68" fmla="*/ 1337 w 3942"/>
              <a:gd name="T69" fmla="*/ 4317 h 4320"/>
              <a:gd name="T70" fmla="*/ 1133 w 3942"/>
              <a:gd name="T71" fmla="*/ 4235 h 4320"/>
              <a:gd name="T72" fmla="*/ 930 w 3942"/>
              <a:gd name="T73" fmla="*/ 2669 h 4320"/>
              <a:gd name="T74" fmla="*/ 693 w 3942"/>
              <a:gd name="T75" fmla="*/ 4284 h 4320"/>
              <a:gd name="T76" fmla="*/ 467 w 3942"/>
              <a:gd name="T77" fmla="*/ 4262 h 4320"/>
              <a:gd name="T78" fmla="*/ 520 w 3942"/>
              <a:gd name="T79" fmla="*/ 2234 h 4320"/>
              <a:gd name="T80" fmla="*/ 420 w 3942"/>
              <a:gd name="T81" fmla="*/ 1999 h 4320"/>
              <a:gd name="T82" fmla="*/ 290 w 3942"/>
              <a:gd name="T83" fmla="*/ 2677 h 4320"/>
              <a:gd name="T84" fmla="*/ 124 w 3942"/>
              <a:gd name="T85" fmla="*/ 2735 h 4320"/>
              <a:gd name="T86" fmla="*/ 0 w 3942"/>
              <a:gd name="T87" fmla="*/ 2589 h 4320"/>
              <a:gd name="T88" fmla="*/ 109 w 3942"/>
              <a:gd name="T89" fmla="*/ 1894 h 4320"/>
              <a:gd name="T90" fmla="*/ 371 w 3942"/>
              <a:gd name="T91" fmla="*/ 1223 h 4320"/>
              <a:gd name="T92" fmla="*/ 645 w 3942"/>
              <a:gd name="T93" fmla="*/ 1008 h 4320"/>
              <a:gd name="T94" fmla="*/ 1061 w 3942"/>
              <a:gd name="T95" fmla="*/ 968 h 4320"/>
              <a:gd name="T96" fmla="*/ 1530 w 3942"/>
              <a:gd name="T97" fmla="*/ 1152 h 4320"/>
              <a:gd name="T98" fmla="*/ 1953 w 3942"/>
              <a:gd name="T99" fmla="*/ 1569 h 4320"/>
              <a:gd name="T100" fmla="*/ 2237 w 3942"/>
              <a:gd name="T101" fmla="*/ 1376 h 4320"/>
              <a:gd name="T102" fmla="*/ 2792 w 3942"/>
              <a:gd name="T103" fmla="*/ 995 h 4320"/>
              <a:gd name="T104" fmla="*/ 3174 w 3942"/>
              <a:gd name="T105" fmla="*/ 969 h 4320"/>
              <a:gd name="T106" fmla="*/ 3569 w 3942"/>
              <a:gd name="T107" fmla="*/ 1160 h 4320"/>
              <a:gd name="T108" fmla="*/ 3899 w 3942"/>
              <a:gd name="T109" fmla="*/ 1616 h 4320"/>
              <a:gd name="T110" fmla="*/ 3892 w 3942"/>
              <a:gd name="T111" fmla="*/ 2088 h 4320"/>
              <a:gd name="T112" fmla="*/ 3603 w 3942"/>
              <a:gd name="T113" fmla="*/ 2596 h 4320"/>
              <a:gd name="T114" fmla="*/ 3590 w 3942"/>
              <a:gd name="T115" fmla="*/ 1972 h 4320"/>
              <a:gd name="T116" fmla="*/ 3524 w 3942"/>
              <a:gd name="T117" fmla="*/ 1605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42" h="4320">
                <a:moveTo>
                  <a:pt x="490" y="458"/>
                </a:moveTo>
                <a:lnTo>
                  <a:pt x="490" y="458"/>
                </a:lnTo>
                <a:lnTo>
                  <a:pt x="490" y="435"/>
                </a:lnTo>
                <a:lnTo>
                  <a:pt x="491" y="410"/>
                </a:lnTo>
                <a:lnTo>
                  <a:pt x="495" y="387"/>
                </a:lnTo>
                <a:lnTo>
                  <a:pt x="500" y="366"/>
                </a:lnTo>
                <a:lnTo>
                  <a:pt x="504" y="343"/>
                </a:lnTo>
                <a:lnTo>
                  <a:pt x="510" y="321"/>
                </a:lnTo>
                <a:lnTo>
                  <a:pt x="517" y="300"/>
                </a:lnTo>
                <a:lnTo>
                  <a:pt x="525" y="279"/>
                </a:lnTo>
                <a:lnTo>
                  <a:pt x="535" y="259"/>
                </a:lnTo>
                <a:lnTo>
                  <a:pt x="544" y="239"/>
                </a:lnTo>
                <a:lnTo>
                  <a:pt x="556" y="220"/>
                </a:lnTo>
                <a:lnTo>
                  <a:pt x="567" y="201"/>
                </a:lnTo>
                <a:lnTo>
                  <a:pt x="581" y="184"/>
                </a:lnTo>
                <a:lnTo>
                  <a:pt x="594" y="166"/>
                </a:lnTo>
                <a:lnTo>
                  <a:pt x="609" y="150"/>
                </a:lnTo>
                <a:lnTo>
                  <a:pt x="624" y="134"/>
                </a:lnTo>
                <a:lnTo>
                  <a:pt x="639" y="119"/>
                </a:lnTo>
                <a:lnTo>
                  <a:pt x="656" y="104"/>
                </a:lnTo>
                <a:lnTo>
                  <a:pt x="674" y="90"/>
                </a:lnTo>
                <a:lnTo>
                  <a:pt x="691" y="78"/>
                </a:lnTo>
                <a:lnTo>
                  <a:pt x="710" y="66"/>
                </a:lnTo>
                <a:lnTo>
                  <a:pt x="729" y="55"/>
                </a:lnTo>
                <a:lnTo>
                  <a:pt x="748" y="45"/>
                </a:lnTo>
                <a:lnTo>
                  <a:pt x="768" y="36"/>
                </a:lnTo>
                <a:lnTo>
                  <a:pt x="790" y="28"/>
                </a:lnTo>
                <a:lnTo>
                  <a:pt x="810" y="20"/>
                </a:lnTo>
                <a:lnTo>
                  <a:pt x="832" y="15"/>
                </a:lnTo>
                <a:lnTo>
                  <a:pt x="855" y="9"/>
                </a:lnTo>
                <a:lnTo>
                  <a:pt x="878" y="5"/>
                </a:lnTo>
                <a:lnTo>
                  <a:pt x="899" y="3"/>
                </a:lnTo>
                <a:lnTo>
                  <a:pt x="923" y="0"/>
                </a:lnTo>
                <a:lnTo>
                  <a:pt x="946" y="0"/>
                </a:lnTo>
                <a:lnTo>
                  <a:pt x="946" y="0"/>
                </a:lnTo>
                <a:lnTo>
                  <a:pt x="971" y="0"/>
                </a:lnTo>
                <a:lnTo>
                  <a:pt x="994" y="3"/>
                </a:lnTo>
                <a:lnTo>
                  <a:pt x="1017" y="5"/>
                </a:lnTo>
                <a:lnTo>
                  <a:pt x="1038" y="9"/>
                </a:lnTo>
                <a:lnTo>
                  <a:pt x="1061" y="15"/>
                </a:lnTo>
                <a:lnTo>
                  <a:pt x="1083" y="20"/>
                </a:lnTo>
                <a:lnTo>
                  <a:pt x="1104" y="28"/>
                </a:lnTo>
                <a:lnTo>
                  <a:pt x="1125" y="36"/>
                </a:lnTo>
                <a:lnTo>
                  <a:pt x="1145" y="45"/>
                </a:lnTo>
                <a:lnTo>
                  <a:pt x="1165" y="55"/>
                </a:lnTo>
                <a:lnTo>
                  <a:pt x="1184" y="66"/>
                </a:lnTo>
                <a:lnTo>
                  <a:pt x="1202" y="78"/>
                </a:lnTo>
                <a:lnTo>
                  <a:pt x="1220" y="90"/>
                </a:lnTo>
                <a:lnTo>
                  <a:pt x="1237" y="104"/>
                </a:lnTo>
                <a:lnTo>
                  <a:pt x="1254" y="119"/>
                </a:lnTo>
                <a:lnTo>
                  <a:pt x="1269" y="134"/>
                </a:lnTo>
                <a:lnTo>
                  <a:pt x="1285" y="150"/>
                </a:lnTo>
                <a:lnTo>
                  <a:pt x="1299" y="166"/>
                </a:lnTo>
                <a:lnTo>
                  <a:pt x="1312" y="184"/>
                </a:lnTo>
                <a:lnTo>
                  <a:pt x="1326" y="201"/>
                </a:lnTo>
                <a:lnTo>
                  <a:pt x="1338" y="220"/>
                </a:lnTo>
                <a:lnTo>
                  <a:pt x="1349" y="239"/>
                </a:lnTo>
                <a:lnTo>
                  <a:pt x="1358" y="259"/>
                </a:lnTo>
                <a:lnTo>
                  <a:pt x="1368" y="279"/>
                </a:lnTo>
                <a:lnTo>
                  <a:pt x="1376" y="300"/>
                </a:lnTo>
                <a:lnTo>
                  <a:pt x="1382" y="321"/>
                </a:lnTo>
                <a:lnTo>
                  <a:pt x="1389" y="343"/>
                </a:lnTo>
                <a:lnTo>
                  <a:pt x="1395" y="366"/>
                </a:lnTo>
                <a:lnTo>
                  <a:pt x="1399" y="387"/>
                </a:lnTo>
                <a:lnTo>
                  <a:pt x="1401" y="410"/>
                </a:lnTo>
                <a:lnTo>
                  <a:pt x="1403" y="435"/>
                </a:lnTo>
                <a:lnTo>
                  <a:pt x="1404" y="458"/>
                </a:lnTo>
                <a:lnTo>
                  <a:pt x="1404" y="458"/>
                </a:lnTo>
                <a:lnTo>
                  <a:pt x="1403" y="481"/>
                </a:lnTo>
                <a:lnTo>
                  <a:pt x="1401" y="505"/>
                </a:lnTo>
                <a:lnTo>
                  <a:pt x="1399" y="528"/>
                </a:lnTo>
                <a:lnTo>
                  <a:pt x="1395" y="549"/>
                </a:lnTo>
                <a:lnTo>
                  <a:pt x="1389" y="572"/>
                </a:lnTo>
                <a:lnTo>
                  <a:pt x="1382" y="594"/>
                </a:lnTo>
                <a:lnTo>
                  <a:pt x="1376" y="616"/>
                </a:lnTo>
                <a:lnTo>
                  <a:pt x="1368" y="636"/>
                </a:lnTo>
                <a:lnTo>
                  <a:pt x="1358" y="656"/>
                </a:lnTo>
                <a:lnTo>
                  <a:pt x="1349" y="676"/>
                </a:lnTo>
                <a:lnTo>
                  <a:pt x="1338" y="695"/>
                </a:lnTo>
                <a:lnTo>
                  <a:pt x="1326" y="714"/>
                </a:lnTo>
                <a:lnTo>
                  <a:pt x="1312" y="732"/>
                </a:lnTo>
                <a:lnTo>
                  <a:pt x="1299" y="749"/>
                </a:lnTo>
                <a:lnTo>
                  <a:pt x="1285" y="765"/>
                </a:lnTo>
                <a:lnTo>
                  <a:pt x="1269" y="782"/>
                </a:lnTo>
                <a:lnTo>
                  <a:pt x="1254" y="797"/>
                </a:lnTo>
                <a:lnTo>
                  <a:pt x="1237" y="811"/>
                </a:lnTo>
                <a:lnTo>
                  <a:pt x="1220" y="825"/>
                </a:lnTo>
                <a:lnTo>
                  <a:pt x="1202" y="837"/>
                </a:lnTo>
                <a:lnTo>
                  <a:pt x="1184" y="849"/>
                </a:lnTo>
                <a:lnTo>
                  <a:pt x="1165" y="860"/>
                </a:lnTo>
                <a:lnTo>
                  <a:pt x="1145" y="871"/>
                </a:lnTo>
                <a:lnTo>
                  <a:pt x="1125" y="879"/>
                </a:lnTo>
                <a:lnTo>
                  <a:pt x="1104" y="887"/>
                </a:lnTo>
                <a:lnTo>
                  <a:pt x="1083" y="895"/>
                </a:lnTo>
                <a:lnTo>
                  <a:pt x="1061" y="900"/>
                </a:lnTo>
                <a:lnTo>
                  <a:pt x="1038" y="906"/>
                </a:lnTo>
                <a:lnTo>
                  <a:pt x="1017" y="910"/>
                </a:lnTo>
                <a:lnTo>
                  <a:pt x="994" y="913"/>
                </a:lnTo>
                <a:lnTo>
                  <a:pt x="971" y="915"/>
                </a:lnTo>
                <a:lnTo>
                  <a:pt x="946" y="915"/>
                </a:lnTo>
                <a:lnTo>
                  <a:pt x="946" y="915"/>
                </a:lnTo>
                <a:lnTo>
                  <a:pt x="923" y="915"/>
                </a:lnTo>
                <a:lnTo>
                  <a:pt x="899" y="913"/>
                </a:lnTo>
                <a:lnTo>
                  <a:pt x="878" y="910"/>
                </a:lnTo>
                <a:lnTo>
                  <a:pt x="855" y="906"/>
                </a:lnTo>
                <a:lnTo>
                  <a:pt x="832" y="900"/>
                </a:lnTo>
                <a:lnTo>
                  <a:pt x="810" y="895"/>
                </a:lnTo>
                <a:lnTo>
                  <a:pt x="790" y="887"/>
                </a:lnTo>
                <a:lnTo>
                  <a:pt x="768" y="879"/>
                </a:lnTo>
                <a:lnTo>
                  <a:pt x="748" y="871"/>
                </a:lnTo>
                <a:lnTo>
                  <a:pt x="729" y="860"/>
                </a:lnTo>
                <a:lnTo>
                  <a:pt x="710" y="849"/>
                </a:lnTo>
                <a:lnTo>
                  <a:pt x="691" y="837"/>
                </a:lnTo>
                <a:lnTo>
                  <a:pt x="674" y="825"/>
                </a:lnTo>
                <a:lnTo>
                  <a:pt x="656" y="811"/>
                </a:lnTo>
                <a:lnTo>
                  <a:pt x="639" y="797"/>
                </a:lnTo>
                <a:lnTo>
                  <a:pt x="624" y="782"/>
                </a:lnTo>
                <a:lnTo>
                  <a:pt x="609" y="765"/>
                </a:lnTo>
                <a:lnTo>
                  <a:pt x="594" y="749"/>
                </a:lnTo>
                <a:lnTo>
                  <a:pt x="581" y="732"/>
                </a:lnTo>
                <a:lnTo>
                  <a:pt x="567" y="714"/>
                </a:lnTo>
                <a:lnTo>
                  <a:pt x="556" y="695"/>
                </a:lnTo>
                <a:lnTo>
                  <a:pt x="544" y="676"/>
                </a:lnTo>
                <a:lnTo>
                  <a:pt x="535" y="656"/>
                </a:lnTo>
                <a:lnTo>
                  <a:pt x="525" y="636"/>
                </a:lnTo>
                <a:lnTo>
                  <a:pt x="517" y="616"/>
                </a:lnTo>
                <a:lnTo>
                  <a:pt x="510" y="594"/>
                </a:lnTo>
                <a:lnTo>
                  <a:pt x="504" y="572"/>
                </a:lnTo>
                <a:lnTo>
                  <a:pt x="500" y="549"/>
                </a:lnTo>
                <a:lnTo>
                  <a:pt x="495" y="528"/>
                </a:lnTo>
                <a:lnTo>
                  <a:pt x="491" y="505"/>
                </a:lnTo>
                <a:lnTo>
                  <a:pt x="490" y="481"/>
                </a:lnTo>
                <a:lnTo>
                  <a:pt x="490" y="458"/>
                </a:lnTo>
                <a:lnTo>
                  <a:pt x="490" y="458"/>
                </a:lnTo>
                <a:close/>
                <a:moveTo>
                  <a:pt x="3050" y="915"/>
                </a:moveTo>
                <a:lnTo>
                  <a:pt x="3050" y="915"/>
                </a:lnTo>
                <a:lnTo>
                  <a:pt x="3074" y="915"/>
                </a:lnTo>
                <a:lnTo>
                  <a:pt x="3097" y="913"/>
                </a:lnTo>
                <a:lnTo>
                  <a:pt x="3120" y="910"/>
                </a:lnTo>
                <a:lnTo>
                  <a:pt x="3141" y="906"/>
                </a:lnTo>
                <a:lnTo>
                  <a:pt x="3164" y="900"/>
                </a:lnTo>
                <a:lnTo>
                  <a:pt x="3186" y="895"/>
                </a:lnTo>
                <a:lnTo>
                  <a:pt x="3208" y="887"/>
                </a:lnTo>
                <a:lnTo>
                  <a:pt x="3228" y="879"/>
                </a:lnTo>
                <a:lnTo>
                  <a:pt x="3248" y="871"/>
                </a:lnTo>
                <a:lnTo>
                  <a:pt x="3268" y="860"/>
                </a:lnTo>
                <a:lnTo>
                  <a:pt x="3287" y="849"/>
                </a:lnTo>
                <a:lnTo>
                  <a:pt x="3305" y="837"/>
                </a:lnTo>
                <a:lnTo>
                  <a:pt x="3324" y="825"/>
                </a:lnTo>
                <a:lnTo>
                  <a:pt x="3341" y="811"/>
                </a:lnTo>
                <a:lnTo>
                  <a:pt x="3357" y="797"/>
                </a:lnTo>
                <a:lnTo>
                  <a:pt x="3374" y="782"/>
                </a:lnTo>
                <a:lnTo>
                  <a:pt x="3389" y="765"/>
                </a:lnTo>
                <a:lnTo>
                  <a:pt x="3402" y="749"/>
                </a:lnTo>
                <a:lnTo>
                  <a:pt x="3416" y="732"/>
                </a:lnTo>
                <a:lnTo>
                  <a:pt x="3429" y="714"/>
                </a:lnTo>
                <a:lnTo>
                  <a:pt x="3441" y="695"/>
                </a:lnTo>
                <a:lnTo>
                  <a:pt x="3452" y="676"/>
                </a:lnTo>
                <a:lnTo>
                  <a:pt x="3461" y="656"/>
                </a:lnTo>
                <a:lnTo>
                  <a:pt x="3471" y="636"/>
                </a:lnTo>
                <a:lnTo>
                  <a:pt x="3479" y="616"/>
                </a:lnTo>
                <a:lnTo>
                  <a:pt x="3486" y="594"/>
                </a:lnTo>
                <a:lnTo>
                  <a:pt x="3492" y="572"/>
                </a:lnTo>
                <a:lnTo>
                  <a:pt x="3498" y="549"/>
                </a:lnTo>
                <a:lnTo>
                  <a:pt x="3502" y="528"/>
                </a:lnTo>
                <a:lnTo>
                  <a:pt x="3505" y="505"/>
                </a:lnTo>
                <a:lnTo>
                  <a:pt x="3506" y="481"/>
                </a:lnTo>
                <a:lnTo>
                  <a:pt x="3507" y="458"/>
                </a:lnTo>
                <a:lnTo>
                  <a:pt x="3507" y="458"/>
                </a:lnTo>
                <a:lnTo>
                  <a:pt x="3506" y="435"/>
                </a:lnTo>
                <a:lnTo>
                  <a:pt x="3505" y="410"/>
                </a:lnTo>
                <a:lnTo>
                  <a:pt x="3502" y="387"/>
                </a:lnTo>
                <a:lnTo>
                  <a:pt x="3498" y="366"/>
                </a:lnTo>
                <a:lnTo>
                  <a:pt x="3492" y="343"/>
                </a:lnTo>
                <a:lnTo>
                  <a:pt x="3486" y="321"/>
                </a:lnTo>
                <a:lnTo>
                  <a:pt x="3479" y="300"/>
                </a:lnTo>
                <a:lnTo>
                  <a:pt x="3471" y="279"/>
                </a:lnTo>
                <a:lnTo>
                  <a:pt x="3461" y="259"/>
                </a:lnTo>
                <a:lnTo>
                  <a:pt x="3452" y="239"/>
                </a:lnTo>
                <a:lnTo>
                  <a:pt x="3441" y="220"/>
                </a:lnTo>
                <a:lnTo>
                  <a:pt x="3429" y="201"/>
                </a:lnTo>
                <a:lnTo>
                  <a:pt x="3416" y="184"/>
                </a:lnTo>
                <a:lnTo>
                  <a:pt x="3402" y="166"/>
                </a:lnTo>
                <a:lnTo>
                  <a:pt x="3389" y="150"/>
                </a:lnTo>
                <a:lnTo>
                  <a:pt x="3374" y="134"/>
                </a:lnTo>
                <a:lnTo>
                  <a:pt x="3357" y="119"/>
                </a:lnTo>
                <a:lnTo>
                  <a:pt x="3341" y="104"/>
                </a:lnTo>
                <a:lnTo>
                  <a:pt x="3324" y="90"/>
                </a:lnTo>
                <a:lnTo>
                  <a:pt x="3305" y="78"/>
                </a:lnTo>
                <a:lnTo>
                  <a:pt x="3287" y="66"/>
                </a:lnTo>
                <a:lnTo>
                  <a:pt x="3268" y="55"/>
                </a:lnTo>
                <a:lnTo>
                  <a:pt x="3248" y="45"/>
                </a:lnTo>
                <a:lnTo>
                  <a:pt x="3228" y="36"/>
                </a:lnTo>
                <a:lnTo>
                  <a:pt x="3208" y="28"/>
                </a:lnTo>
                <a:lnTo>
                  <a:pt x="3186" y="20"/>
                </a:lnTo>
                <a:lnTo>
                  <a:pt x="3164" y="15"/>
                </a:lnTo>
                <a:lnTo>
                  <a:pt x="3141" y="9"/>
                </a:lnTo>
                <a:lnTo>
                  <a:pt x="3120" y="5"/>
                </a:lnTo>
                <a:lnTo>
                  <a:pt x="3097" y="3"/>
                </a:lnTo>
                <a:lnTo>
                  <a:pt x="3074" y="0"/>
                </a:lnTo>
                <a:lnTo>
                  <a:pt x="3050" y="0"/>
                </a:lnTo>
                <a:lnTo>
                  <a:pt x="3050" y="0"/>
                </a:lnTo>
                <a:lnTo>
                  <a:pt x="3027" y="0"/>
                </a:lnTo>
                <a:lnTo>
                  <a:pt x="3004" y="3"/>
                </a:lnTo>
                <a:lnTo>
                  <a:pt x="2981" y="5"/>
                </a:lnTo>
                <a:lnTo>
                  <a:pt x="2958" y="9"/>
                </a:lnTo>
                <a:lnTo>
                  <a:pt x="2936" y="15"/>
                </a:lnTo>
                <a:lnTo>
                  <a:pt x="2913" y="20"/>
                </a:lnTo>
                <a:lnTo>
                  <a:pt x="2893" y="28"/>
                </a:lnTo>
                <a:lnTo>
                  <a:pt x="2871" y="36"/>
                </a:lnTo>
                <a:lnTo>
                  <a:pt x="2851" y="45"/>
                </a:lnTo>
                <a:lnTo>
                  <a:pt x="2832" y="55"/>
                </a:lnTo>
                <a:lnTo>
                  <a:pt x="2813" y="66"/>
                </a:lnTo>
                <a:lnTo>
                  <a:pt x="2795" y="78"/>
                </a:lnTo>
                <a:lnTo>
                  <a:pt x="2777" y="90"/>
                </a:lnTo>
                <a:lnTo>
                  <a:pt x="2759" y="104"/>
                </a:lnTo>
                <a:lnTo>
                  <a:pt x="2743" y="119"/>
                </a:lnTo>
                <a:lnTo>
                  <a:pt x="2727" y="134"/>
                </a:lnTo>
                <a:lnTo>
                  <a:pt x="2712" y="150"/>
                </a:lnTo>
                <a:lnTo>
                  <a:pt x="2697" y="166"/>
                </a:lnTo>
                <a:lnTo>
                  <a:pt x="2684" y="184"/>
                </a:lnTo>
                <a:lnTo>
                  <a:pt x="2670" y="201"/>
                </a:lnTo>
                <a:lnTo>
                  <a:pt x="2660" y="220"/>
                </a:lnTo>
                <a:lnTo>
                  <a:pt x="2649" y="239"/>
                </a:lnTo>
                <a:lnTo>
                  <a:pt x="2638" y="259"/>
                </a:lnTo>
                <a:lnTo>
                  <a:pt x="2628" y="279"/>
                </a:lnTo>
                <a:lnTo>
                  <a:pt x="2620" y="300"/>
                </a:lnTo>
                <a:lnTo>
                  <a:pt x="2614" y="321"/>
                </a:lnTo>
                <a:lnTo>
                  <a:pt x="2607" y="343"/>
                </a:lnTo>
                <a:lnTo>
                  <a:pt x="2603" y="366"/>
                </a:lnTo>
                <a:lnTo>
                  <a:pt x="2599" y="387"/>
                </a:lnTo>
                <a:lnTo>
                  <a:pt x="2595" y="410"/>
                </a:lnTo>
                <a:lnTo>
                  <a:pt x="2593" y="435"/>
                </a:lnTo>
                <a:lnTo>
                  <a:pt x="2593" y="458"/>
                </a:lnTo>
                <a:lnTo>
                  <a:pt x="2593" y="458"/>
                </a:lnTo>
                <a:lnTo>
                  <a:pt x="2593" y="481"/>
                </a:lnTo>
                <a:lnTo>
                  <a:pt x="2595" y="505"/>
                </a:lnTo>
                <a:lnTo>
                  <a:pt x="2599" y="528"/>
                </a:lnTo>
                <a:lnTo>
                  <a:pt x="2603" y="549"/>
                </a:lnTo>
                <a:lnTo>
                  <a:pt x="2607" y="572"/>
                </a:lnTo>
                <a:lnTo>
                  <a:pt x="2614" y="594"/>
                </a:lnTo>
                <a:lnTo>
                  <a:pt x="2620" y="616"/>
                </a:lnTo>
                <a:lnTo>
                  <a:pt x="2628" y="636"/>
                </a:lnTo>
                <a:lnTo>
                  <a:pt x="2638" y="656"/>
                </a:lnTo>
                <a:lnTo>
                  <a:pt x="2649" y="676"/>
                </a:lnTo>
                <a:lnTo>
                  <a:pt x="2660" y="695"/>
                </a:lnTo>
                <a:lnTo>
                  <a:pt x="2670" y="714"/>
                </a:lnTo>
                <a:lnTo>
                  <a:pt x="2684" y="732"/>
                </a:lnTo>
                <a:lnTo>
                  <a:pt x="2697" y="749"/>
                </a:lnTo>
                <a:lnTo>
                  <a:pt x="2712" y="765"/>
                </a:lnTo>
                <a:lnTo>
                  <a:pt x="2727" y="782"/>
                </a:lnTo>
                <a:lnTo>
                  <a:pt x="2743" y="797"/>
                </a:lnTo>
                <a:lnTo>
                  <a:pt x="2759" y="811"/>
                </a:lnTo>
                <a:lnTo>
                  <a:pt x="2777" y="825"/>
                </a:lnTo>
                <a:lnTo>
                  <a:pt x="2795" y="837"/>
                </a:lnTo>
                <a:lnTo>
                  <a:pt x="2813" y="849"/>
                </a:lnTo>
                <a:lnTo>
                  <a:pt x="2832" y="860"/>
                </a:lnTo>
                <a:lnTo>
                  <a:pt x="2851" y="871"/>
                </a:lnTo>
                <a:lnTo>
                  <a:pt x="2871" y="879"/>
                </a:lnTo>
                <a:lnTo>
                  <a:pt x="2893" y="887"/>
                </a:lnTo>
                <a:lnTo>
                  <a:pt x="2913" y="895"/>
                </a:lnTo>
                <a:lnTo>
                  <a:pt x="2936" y="900"/>
                </a:lnTo>
                <a:lnTo>
                  <a:pt x="2958" y="906"/>
                </a:lnTo>
                <a:lnTo>
                  <a:pt x="2981" y="910"/>
                </a:lnTo>
                <a:lnTo>
                  <a:pt x="3004" y="913"/>
                </a:lnTo>
                <a:lnTo>
                  <a:pt x="3027" y="915"/>
                </a:lnTo>
                <a:lnTo>
                  <a:pt x="3050" y="915"/>
                </a:lnTo>
                <a:lnTo>
                  <a:pt x="3050" y="915"/>
                </a:lnTo>
                <a:close/>
                <a:moveTo>
                  <a:pt x="3522" y="2682"/>
                </a:moveTo>
                <a:lnTo>
                  <a:pt x="3614" y="4096"/>
                </a:lnTo>
                <a:lnTo>
                  <a:pt x="3614" y="4096"/>
                </a:lnTo>
                <a:lnTo>
                  <a:pt x="3614" y="4118"/>
                </a:lnTo>
                <a:lnTo>
                  <a:pt x="3613" y="4139"/>
                </a:lnTo>
                <a:lnTo>
                  <a:pt x="3609" y="4159"/>
                </a:lnTo>
                <a:lnTo>
                  <a:pt x="3603" y="4180"/>
                </a:lnTo>
                <a:lnTo>
                  <a:pt x="3595" y="4199"/>
                </a:lnTo>
                <a:lnTo>
                  <a:pt x="3586" y="4216"/>
                </a:lnTo>
                <a:lnTo>
                  <a:pt x="3575" y="4232"/>
                </a:lnTo>
                <a:lnTo>
                  <a:pt x="3563" y="4248"/>
                </a:lnTo>
                <a:lnTo>
                  <a:pt x="3549" y="4263"/>
                </a:lnTo>
                <a:lnTo>
                  <a:pt x="3533" y="4277"/>
                </a:lnTo>
                <a:lnTo>
                  <a:pt x="3517" y="4288"/>
                </a:lnTo>
                <a:lnTo>
                  <a:pt x="3499" y="4298"/>
                </a:lnTo>
                <a:lnTo>
                  <a:pt x="3480" y="4307"/>
                </a:lnTo>
                <a:lnTo>
                  <a:pt x="3460" y="4312"/>
                </a:lnTo>
                <a:lnTo>
                  <a:pt x="3440" y="4317"/>
                </a:lnTo>
                <a:lnTo>
                  <a:pt x="3418" y="4320"/>
                </a:lnTo>
                <a:lnTo>
                  <a:pt x="3418" y="4320"/>
                </a:lnTo>
                <a:lnTo>
                  <a:pt x="3405" y="4320"/>
                </a:lnTo>
                <a:lnTo>
                  <a:pt x="3405" y="4320"/>
                </a:lnTo>
                <a:lnTo>
                  <a:pt x="3384" y="4319"/>
                </a:lnTo>
                <a:lnTo>
                  <a:pt x="3364" y="4316"/>
                </a:lnTo>
                <a:lnTo>
                  <a:pt x="3345" y="4312"/>
                </a:lnTo>
                <a:lnTo>
                  <a:pt x="3326" y="4305"/>
                </a:lnTo>
                <a:lnTo>
                  <a:pt x="3309" y="4297"/>
                </a:lnTo>
                <a:lnTo>
                  <a:pt x="3293" y="4288"/>
                </a:lnTo>
                <a:lnTo>
                  <a:pt x="3276" y="4275"/>
                </a:lnTo>
                <a:lnTo>
                  <a:pt x="3262" y="4263"/>
                </a:lnTo>
                <a:lnTo>
                  <a:pt x="3248" y="4250"/>
                </a:lnTo>
                <a:lnTo>
                  <a:pt x="3236" y="4235"/>
                </a:lnTo>
                <a:lnTo>
                  <a:pt x="3225" y="4219"/>
                </a:lnTo>
                <a:lnTo>
                  <a:pt x="3216" y="4201"/>
                </a:lnTo>
                <a:lnTo>
                  <a:pt x="3208" y="4182"/>
                </a:lnTo>
                <a:lnTo>
                  <a:pt x="3202" y="4163"/>
                </a:lnTo>
                <a:lnTo>
                  <a:pt x="3198" y="4145"/>
                </a:lnTo>
                <a:lnTo>
                  <a:pt x="3195" y="4124"/>
                </a:lnTo>
                <a:lnTo>
                  <a:pt x="3102" y="2672"/>
                </a:lnTo>
                <a:lnTo>
                  <a:pt x="3102" y="2672"/>
                </a:lnTo>
                <a:lnTo>
                  <a:pt x="3079" y="2669"/>
                </a:lnTo>
                <a:lnTo>
                  <a:pt x="3067" y="2668"/>
                </a:lnTo>
                <a:lnTo>
                  <a:pt x="3055" y="2666"/>
                </a:lnTo>
                <a:lnTo>
                  <a:pt x="3055" y="2666"/>
                </a:lnTo>
                <a:lnTo>
                  <a:pt x="3046" y="2668"/>
                </a:lnTo>
                <a:lnTo>
                  <a:pt x="3033" y="2669"/>
                </a:lnTo>
                <a:lnTo>
                  <a:pt x="3011" y="2674"/>
                </a:lnTo>
                <a:lnTo>
                  <a:pt x="2909" y="4112"/>
                </a:lnTo>
                <a:lnTo>
                  <a:pt x="2909" y="4112"/>
                </a:lnTo>
                <a:lnTo>
                  <a:pt x="2907" y="4132"/>
                </a:lnTo>
                <a:lnTo>
                  <a:pt x="2903" y="4153"/>
                </a:lnTo>
                <a:lnTo>
                  <a:pt x="2897" y="4172"/>
                </a:lnTo>
                <a:lnTo>
                  <a:pt x="2889" y="4189"/>
                </a:lnTo>
                <a:lnTo>
                  <a:pt x="2880" y="4207"/>
                </a:lnTo>
                <a:lnTo>
                  <a:pt x="2869" y="4223"/>
                </a:lnTo>
                <a:lnTo>
                  <a:pt x="2857" y="4238"/>
                </a:lnTo>
                <a:lnTo>
                  <a:pt x="2843" y="4251"/>
                </a:lnTo>
                <a:lnTo>
                  <a:pt x="2828" y="4263"/>
                </a:lnTo>
                <a:lnTo>
                  <a:pt x="2812" y="4274"/>
                </a:lnTo>
                <a:lnTo>
                  <a:pt x="2796" y="4284"/>
                </a:lnTo>
                <a:lnTo>
                  <a:pt x="2778" y="4292"/>
                </a:lnTo>
                <a:lnTo>
                  <a:pt x="2759" y="4298"/>
                </a:lnTo>
                <a:lnTo>
                  <a:pt x="2741" y="4304"/>
                </a:lnTo>
                <a:lnTo>
                  <a:pt x="2720" y="4307"/>
                </a:lnTo>
                <a:lnTo>
                  <a:pt x="2700" y="4307"/>
                </a:lnTo>
                <a:lnTo>
                  <a:pt x="2700" y="4307"/>
                </a:lnTo>
                <a:lnTo>
                  <a:pt x="2685" y="4307"/>
                </a:lnTo>
                <a:lnTo>
                  <a:pt x="2685" y="4307"/>
                </a:lnTo>
                <a:lnTo>
                  <a:pt x="2664" y="4304"/>
                </a:lnTo>
                <a:lnTo>
                  <a:pt x="2643" y="4300"/>
                </a:lnTo>
                <a:lnTo>
                  <a:pt x="2623" y="4293"/>
                </a:lnTo>
                <a:lnTo>
                  <a:pt x="2606" y="4285"/>
                </a:lnTo>
                <a:lnTo>
                  <a:pt x="2588" y="4274"/>
                </a:lnTo>
                <a:lnTo>
                  <a:pt x="2570" y="4262"/>
                </a:lnTo>
                <a:lnTo>
                  <a:pt x="2556" y="4250"/>
                </a:lnTo>
                <a:lnTo>
                  <a:pt x="2542" y="4235"/>
                </a:lnTo>
                <a:lnTo>
                  <a:pt x="2530" y="4219"/>
                </a:lnTo>
                <a:lnTo>
                  <a:pt x="2518" y="4203"/>
                </a:lnTo>
                <a:lnTo>
                  <a:pt x="2510" y="4184"/>
                </a:lnTo>
                <a:lnTo>
                  <a:pt x="2502" y="4165"/>
                </a:lnTo>
                <a:lnTo>
                  <a:pt x="2496" y="4146"/>
                </a:lnTo>
                <a:lnTo>
                  <a:pt x="2492" y="4124"/>
                </a:lnTo>
                <a:lnTo>
                  <a:pt x="2491" y="4104"/>
                </a:lnTo>
                <a:lnTo>
                  <a:pt x="2491" y="4082"/>
                </a:lnTo>
                <a:lnTo>
                  <a:pt x="2620" y="2257"/>
                </a:lnTo>
                <a:lnTo>
                  <a:pt x="2620" y="2257"/>
                </a:lnTo>
                <a:lnTo>
                  <a:pt x="2622" y="2246"/>
                </a:lnTo>
                <a:lnTo>
                  <a:pt x="2624" y="2234"/>
                </a:lnTo>
                <a:lnTo>
                  <a:pt x="2624" y="2234"/>
                </a:lnTo>
                <a:lnTo>
                  <a:pt x="2646" y="1744"/>
                </a:lnTo>
                <a:lnTo>
                  <a:pt x="2662" y="1412"/>
                </a:lnTo>
                <a:lnTo>
                  <a:pt x="2662" y="1412"/>
                </a:lnTo>
                <a:lnTo>
                  <a:pt x="2628" y="1436"/>
                </a:lnTo>
                <a:lnTo>
                  <a:pt x="2595" y="1465"/>
                </a:lnTo>
                <a:lnTo>
                  <a:pt x="2561" y="1496"/>
                </a:lnTo>
                <a:lnTo>
                  <a:pt x="2529" y="1531"/>
                </a:lnTo>
                <a:lnTo>
                  <a:pt x="2495" y="1570"/>
                </a:lnTo>
                <a:lnTo>
                  <a:pt x="2462" y="1613"/>
                </a:lnTo>
                <a:lnTo>
                  <a:pt x="2430" y="1661"/>
                </a:lnTo>
                <a:lnTo>
                  <a:pt x="2398" y="1712"/>
                </a:lnTo>
                <a:lnTo>
                  <a:pt x="2367" y="1769"/>
                </a:lnTo>
                <a:lnTo>
                  <a:pt x="2337" y="1829"/>
                </a:lnTo>
                <a:lnTo>
                  <a:pt x="2307" y="1895"/>
                </a:lnTo>
                <a:lnTo>
                  <a:pt x="2279" y="1967"/>
                </a:lnTo>
                <a:lnTo>
                  <a:pt x="2252" y="2044"/>
                </a:lnTo>
                <a:lnTo>
                  <a:pt x="2225" y="2126"/>
                </a:lnTo>
                <a:lnTo>
                  <a:pt x="2201" y="2215"/>
                </a:lnTo>
                <a:lnTo>
                  <a:pt x="2178" y="2309"/>
                </a:lnTo>
                <a:lnTo>
                  <a:pt x="2178" y="2309"/>
                </a:lnTo>
                <a:lnTo>
                  <a:pt x="2176" y="2311"/>
                </a:lnTo>
                <a:lnTo>
                  <a:pt x="2176" y="2311"/>
                </a:lnTo>
                <a:lnTo>
                  <a:pt x="2172" y="2323"/>
                </a:lnTo>
                <a:lnTo>
                  <a:pt x="2168" y="2334"/>
                </a:lnTo>
                <a:lnTo>
                  <a:pt x="2163" y="2345"/>
                </a:lnTo>
                <a:lnTo>
                  <a:pt x="2157" y="2356"/>
                </a:lnTo>
                <a:lnTo>
                  <a:pt x="2157" y="2356"/>
                </a:lnTo>
                <a:lnTo>
                  <a:pt x="2152" y="2364"/>
                </a:lnTo>
                <a:lnTo>
                  <a:pt x="2152" y="2364"/>
                </a:lnTo>
                <a:lnTo>
                  <a:pt x="2145" y="2373"/>
                </a:lnTo>
                <a:lnTo>
                  <a:pt x="2138" y="2381"/>
                </a:lnTo>
                <a:lnTo>
                  <a:pt x="2130" y="2390"/>
                </a:lnTo>
                <a:lnTo>
                  <a:pt x="2121" y="2398"/>
                </a:lnTo>
                <a:lnTo>
                  <a:pt x="2121" y="2398"/>
                </a:lnTo>
                <a:lnTo>
                  <a:pt x="2115" y="2402"/>
                </a:lnTo>
                <a:lnTo>
                  <a:pt x="2115" y="2402"/>
                </a:lnTo>
                <a:lnTo>
                  <a:pt x="2097" y="2414"/>
                </a:lnTo>
                <a:lnTo>
                  <a:pt x="2086" y="2419"/>
                </a:lnTo>
                <a:lnTo>
                  <a:pt x="2075" y="2423"/>
                </a:lnTo>
                <a:lnTo>
                  <a:pt x="2075" y="2423"/>
                </a:lnTo>
                <a:lnTo>
                  <a:pt x="2072" y="2426"/>
                </a:lnTo>
                <a:lnTo>
                  <a:pt x="2072" y="2426"/>
                </a:lnTo>
                <a:lnTo>
                  <a:pt x="2056" y="2430"/>
                </a:lnTo>
                <a:lnTo>
                  <a:pt x="2039" y="2433"/>
                </a:lnTo>
                <a:lnTo>
                  <a:pt x="2039" y="2433"/>
                </a:lnTo>
                <a:lnTo>
                  <a:pt x="2020" y="2434"/>
                </a:lnTo>
                <a:lnTo>
                  <a:pt x="2020" y="2434"/>
                </a:lnTo>
                <a:lnTo>
                  <a:pt x="2020" y="2434"/>
                </a:lnTo>
                <a:lnTo>
                  <a:pt x="2020" y="2434"/>
                </a:lnTo>
                <a:lnTo>
                  <a:pt x="2020" y="2434"/>
                </a:lnTo>
                <a:lnTo>
                  <a:pt x="2020" y="2434"/>
                </a:lnTo>
                <a:lnTo>
                  <a:pt x="2020" y="2434"/>
                </a:lnTo>
                <a:lnTo>
                  <a:pt x="2018" y="2434"/>
                </a:lnTo>
                <a:lnTo>
                  <a:pt x="2018" y="2434"/>
                </a:lnTo>
                <a:lnTo>
                  <a:pt x="2001" y="2433"/>
                </a:lnTo>
                <a:lnTo>
                  <a:pt x="1983" y="2430"/>
                </a:lnTo>
                <a:lnTo>
                  <a:pt x="1983" y="2430"/>
                </a:lnTo>
                <a:lnTo>
                  <a:pt x="1975" y="2427"/>
                </a:lnTo>
                <a:lnTo>
                  <a:pt x="1967" y="2425"/>
                </a:lnTo>
                <a:lnTo>
                  <a:pt x="1967" y="2425"/>
                </a:lnTo>
                <a:lnTo>
                  <a:pt x="1959" y="2422"/>
                </a:lnTo>
                <a:lnTo>
                  <a:pt x="1959" y="2422"/>
                </a:lnTo>
                <a:lnTo>
                  <a:pt x="1947" y="2417"/>
                </a:lnTo>
                <a:lnTo>
                  <a:pt x="1936" y="2410"/>
                </a:lnTo>
                <a:lnTo>
                  <a:pt x="1925" y="2403"/>
                </a:lnTo>
                <a:lnTo>
                  <a:pt x="1916" y="2396"/>
                </a:lnTo>
                <a:lnTo>
                  <a:pt x="1916" y="2396"/>
                </a:lnTo>
                <a:lnTo>
                  <a:pt x="1910" y="2391"/>
                </a:lnTo>
                <a:lnTo>
                  <a:pt x="1910" y="2391"/>
                </a:lnTo>
                <a:lnTo>
                  <a:pt x="1901" y="2381"/>
                </a:lnTo>
                <a:lnTo>
                  <a:pt x="1893" y="2372"/>
                </a:lnTo>
                <a:lnTo>
                  <a:pt x="1886" y="2361"/>
                </a:lnTo>
                <a:lnTo>
                  <a:pt x="1879" y="2350"/>
                </a:lnTo>
                <a:lnTo>
                  <a:pt x="1879" y="2350"/>
                </a:lnTo>
                <a:lnTo>
                  <a:pt x="1875" y="2345"/>
                </a:lnTo>
                <a:lnTo>
                  <a:pt x="1875" y="2345"/>
                </a:lnTo>
                <a:lnTo>
                  <a:pt x="1870" y="2333"/>
                </a:lnTo>
                <a:lnTo>
                  <a:pt x="1866" y="2319"/>
                </a:lnTo>
                <a:lnTo>
                  <a:pt x="1862" y="2307"/>
                </a:lnTo>
                <a:lnTo>
                  <a:pt x="1860" y="2294"/>
                </a:lnTo>
                <a:lnTo>
                  <a:pt x="1860" y="2294"/>
                </a:lnTo>
                <a:lnTo>
                  <a:pt x="1859" y="2291"/>
                </a:lnTo>
                <a:lnTo>
                  <a:pt x="1859" y="2291"/>
                </a:lnTo>
                <a:lnTo>
                  <a:pt x="1852" y="2244"/>
                </a:lnTo>
                <a:lnTo>
                  <a:pt x="1845" y="2199"/>
                </a:lnTo>
                <a:lnTo>
                  <a:pt x="1837" y="2155"/>
                </a:lnTo>
                <a:lnTo>
                  <a:pt x="1828" y="2111"/>
                </a:lnTo>
                <a:lnTo>
                  <a:pt x="1817" y="2071"/>
                </a:lnTo>
                <a:lnTo>
                  <a:pt x="1806" y="2030"/>
                </a:lnTo>
                <a:lnTo>
                  <a:pt x="1794" y="1993"/>
                </a:lnTo>
                <a:lnTo>
                  <a:pt x="1782" y="1956"/>
                </a:lnTo>
                <a:lnTo>
                  <a:pt x="1769" y="1920"/>
                </a:lnTo>
                <a:lnTo>
                  <a:pt x="1754" y="1886"/>
                </a:lnTo>
                <a:lnTo>
                  <a:pt x="1739" y="1854"/>
                </a:lnTo>
                <a:lnTo>
                  <a:pt x="1724" y="1821"/>
                </a:lnTo>
                <a:lnTo>
                  <a:pt x="1708" y="1791"/>
                </a:lnTo>
                <a:lnTo>
                  <a:pt x="1690" y="1762"/>
                </a:lnTo>
                <a:lnTo>
                  <a:pt x="1674" y="1735"/>
                </a:lnTo>
                <a:lnTo>
                  <a:pt x="1655" y="1708"/>
                </a:lnTo>
                <a:lnTo>
                  <a:pt x="1638" y="1682"/>
                </a:lnTo>
                <a:lnTo>
                  <a:pt x="1619" y="1658"/>
                </a:lnTo>
                <a:lnTo>
                  <a:pt x="1600" y="1635"/>
                </a:lnTo>
                <a:lnTo>
                  <a:pt x="1580" y="1612"/>
                </a:lnTo>
                <a:lnTo>
                  <a:pt x="1561" y="1592"/>
                </a:lnTo>
                <a:lnTo>
                  <a:pt x="1540" y="1571"/>
                </a:lnTo>
                <a:lnTo>
                  <a:pt x="1520" y="1553"/>
                </a:lnTo>
                <a:lnTo>
                  <a:pt x="1500" y="1534"/>
                </a:lnTo>
                <a:lnTo>
                  <a:pt x="1478" y="1517"/>
                </a:lnTo>
                <a:lnTo>
                  <a:pt x="1458" y="1501"/>
                </a:lnTo>
                <a:lnTo>
                  <a:pt x="1416" y="1472"/>
                </a:lnTo>
                <a:lnTo>
                  <a:pt x="1374" y="1445"/>
                </a:lnTo>
                <a:lnTo>
                  <a:pt x="1332" y="1422"/>
                </a:lnTo>
                <a:lnTo>
                  <a:pt x="1332" y="1422"/>
                </a:lnTo>
                <a:lnTo>
                  <a:pt x="1345" y="1592"/>
                </a:lnTo>
                <a:lnTo>
                  <a:pt x="1368" y="1920"/>
                </a:lnTo>
                <a:lnTo>
                  <a:pt x="1428" y="2831"/>
                </a:lnTo>
                <a:lnTo>
                  <a:pt x="1511" y="4096"/>
                </a:lnTo>
                <a:lnTo>
                  <a:pt x="1511" y="4096"/>
                </a:lnTo>
                <a:lnTo>
                  <a:pt x="1511" y="4118"/>
                </a:lnTo>
                <a:lnTo>
                  <a:pt x="1509" y="4139"/>
                </a:lnTo>
                <a:lnTo>
                  <a:pt x="1505" y="4159"/>
                </a:lnTo>
                <a:lnTo>
                  <a:pt x="1500" y="4180"/>
                </a:lnTo>
                <a:lnTo>
                  <a:pt x="1492" y="4199"/>
                </a:lnTo>
                <a:lnTo>
                  <a:pt x="1482" y="4216"/>
                </a:lnTo>
                <a:lnTo>
                  <a:pt x="1472" y="4232"/>
                </a:lnTo>
                <a:lnTo>
                  <a:pt x="1459" y="4248"/>
                </a:lnTo>
                <a:lnTo>
                  <a:pt x="1446" y="4263"/>
                </a:lnTo>
                <a:lnTo>
                  <a:pt x="1430" y="4277"/>
                </a:lnTo>
                <a:lnTo>
                  <a:pt x="1413" y="4288"/>
                </a:lnTo>
                <a:lnTo>
                  <a:pt x="1396" y="4298"/>
                </a:lnTo>
                <a:lnTo>
                  <a:pt x="1377" y="4307"/>
                </a:lnTo>
                <a:lnTo>
                  <a:pt x="1357" y="4312"/>
                </a:lnTo>
                <a:lnTo>
                  <a:pt x="1337" y="4317"/>
                </a:lnTo>
                <a:lnTo>
                  <a:pt x="1315" y="4320"/>
                </a:lnTo>
                <a:lnTo>
                  <a:pt x="1315" y="4320"/>
                </a:lnTo>
                <a:lnTo>
                  <a:pt x="1301" y="4320"/>
                </a:lnTo>
                <a:lnTo>
                  <a:pt x="1301" y="4320"/>
                </a:lnTo>
                <a:lnTo>
                  <a:pt x="1281" y="4319"/>
                </a:lnTo>
                <a:lnTo>
                  <a:pt x="1261" y="4316"/>
                </a:lnTo>
                <a:lnTo>
                  <a:pt x="1242" y="4312"/>
                </a:lnTo>
                <a:lnTo>
                  <a:pt x="1223" y="4305"/>
                </a:lnTo>
                <a:lnTo>
                  <a:pt x="1206" y="4297"/>
                </a:lnTo>
                <a:lnTo>
                  <a:pt x="1189" y="4288"/>
                </a:lnTo>
                <a:lnTo>
                  <a:pt x="1173" y="4275"/>
                </a:lnTo>
                <a:lnTo>
                  <a:pt x="1158" y="4263"/>
                </a:lnTo>
                <a:lnTo>
                  <a:pt x="1145" y="4250"/>
                </a:lnTo>
                <a:lnTo>
                  <a:pt x="1133" y="4235"/>
                </a:lnTo>
                <a:lnTo>
                  <a:pt x="1122" y="4219"/>
                </a:lnTo>
                <a:lnTo>
                  <a:pt x="1112" y="4201"/>
                </a:lnTo>
                <a:lnTo>
                  <a:pt x="1104" y="4182"/>
                </a:lnTo>
                <a:lnTo>
                  <a:pt x="1099" y="4163"/>
                </a:lnTo>
                <a:lnTo>
                  <a:pt x="1095" y="4145"/>
                </a:lnTo>
                <a:lnTo>
                  <a:pt x="1092" y="4124"/>
                </a:lnTo>
                <a:lnTo>
                  <a:pt x="998" y="2672"/>
                </a:lnTo>
                <a:lnTo>
                  <a:pt x="998" y="2672"/>
                </a:lnTo>
                <a:lnTo>
                  <a:pt x="975" y="2669"/>
                </a:lnTo>
                <a:lnTo>
                  <a:pt x="964" y="2668"/>
                </a:lnTo>
                <a:lnTo>
                  <a:pt x="952" y="2666"/>
                </a:lnTo>
                <a:lnTo>
                  <a:pt x="952" y="2666"/>
                </a:lnTo>
                <a:lnTo>
                  <a:pt x="942" y="2668"/>
                </a:lnTo>
                <a:lnTo>
                  <a:pt x="930" y="2669"/>
                </a:lnTo>
                <a:lnTo>
                  <a:pt x="907" y="2674"/>
                </a:lnTo>
                <a:lnTo>
                  <a:pt x="806" y="4112"/>
                </a:lnTo>
                <a:lnTo>
                  <a:pt x="806" y="4112"/>
                </a:lnTo>
                <a:lnTo>
                  <a:pt x="803" y="4132"/>
                </a:lnTo>
                <a:lnTo>
                  <a:pt x="799" y="4153"/>
                </a:lnTo>
                <a:lnTo>
                  <a:pt x="794" y="4172"/>
                </a:lnTo>
                <a:lnTo>
                  <a:pt x="786" y="4189"/>
                </a:lnTo>
                <a:lnTo>
                  <a:pt x="776" y="4207"/>
                </a:lnTo>
                <a:lnTo>
                  <a:pt x="765" y="4223"/>
                </a:lnTo>
                <a:lnTo>
                  <a:pt x="753" y="4238"/>
                </a:lnTo>
                <a:lnTo>
                  <a:pt x="740" y="4251"/>
                </a:lnTo>
                <a:lnTo>
                  <a:pt x="725" y="4263"/>
                </a:lnTo>
                <a:lnTo>
                  <a:pt x="709" y="4274"/>
                </a:lnTo>
                <a:lnTo>
                  <a:pt x="693" y="4284"/>
                </a:lnTo>
                <a:lnTo>
                  <a:pt x="675" y="4292"/>
                </a:lnTo>
                <a:lnTo>
                  <a:pt x="656" y="4298"/>
                </a:lnTo>
                <a:lnTo>
                  <a:pt x="637" y="4304"/>
                </a:lnTo>
                <a:lnTo>
                  <a:pt x="617" y="4307"/>
                </a:lnTo>
                <a:lnTo>
                  <a:pt x="597" y="4307"/>
                </a:lnTo>
                <a:lnTo>
                  <a:pt x="597" y="4307"/>
                </a:lnTo>
                <a:lnTo>
                  <a:pt x="582" y="4307"/>
                </a:lnTo>
                <a:lnTo>
                  <a:pt x="582" y="4307"/>
                </a:lnTo>
                <a:lnTo>
                  <a:pt x="560" y="4304"/>
                </a:lnTo>
                <a:lnTo>
                  <a:pt x="540" y="4300"/>
                </a:lnTo>
                <a:lnTo>
                  <a:pt x="520" y="4293"/>
                </a:lnTo>
                <a:lnTo>
                  <a:pt x="502" y="4285"/>
                </a:lnTo>
                <a:lnTo>
                  <a:pt x="485" y="4274"/>
                </a:lnTo>
                <a:lnTo>
                  <a:pt x="467" y="4262"/>
                </a:lnTo>
                <a:lnTo>
                  <a:pt x="452" y="4250"/>
                </a:lnTo>
                <a:lnTo>
                  <a:pt x="439" y="4235"/>
                </a:lnTo>
                <a:lnTo>
                  <a:pt x="425" y="4219"/>
                </a:lnTo>
                <a:lnTo>
                  <a:pt x="414" y="4203"/>
                </a:lnTo>
                <a:lnTo>
                  <a:pt x="406" y="4184"/>
                </a:lnTo>
                <a:lnTo>
                  <a:pt x="398" y="4165"/>
                </a:lnTo>
                <a:lnTo>
                  <a:pt x="393" y="4146"/>
                </a:lnTo>
                <a:lnTo>
                  <a:pt x="389" y="4124"/>
                </a:lnTo>
                <a:lnTo>
                  <a:pt x="387" y="4104"/>
                </a:lnTo>
                <a:lnTo>
                  <a:pt x="387" y="4082"/>
                </a:lnTo>
                <a:lnTo>
                  <a:pt x="517" y="2257"/>
                </a:lnTo>
                <a:lnTo>
                  <a:pt x="517" y="2257"/>
                </a:lnTo>
                <a:lnTo>
                  <a:pt x="518" y="2246"/>
                </a:lnTo>
                <a:lnTo>
                  <a:pt x="520" y="2234"/>
                </a:lnTo>
                <a:lnTo>
                  <a:pt x="520" y="2234"/>
                </a:lnTo>
                <a:lnTo>
                  <a:pt x="537" y="1847"/>
                </a:lnTo>
                <a:lnTo>
                  <a:pt x="554" y="1534"/>
                </a:lnTo>
                <a:lnTo>
                  <a:pt x="554" y="1534"/>
                </a:lnTo>
                <a:lnTo>
                  <a:pt x="539" y="1563"/>
                </a:lnTo>
                <a:lnTo>
                  <a:pt x="525" y="1594"/>
                </a:lnTo>
                <a:lnTo>
                  <a:pt x="512" y="1627"/>
                </a:lnTo>
                <a:lnTo>
                  <a:pt x="500" y="1661"/>
                </a:lnTo>
                <a:lnTo>
                  <a:pt x="487" y="1697"/>
                </a:lnTo>
                <a:lnTo>
                  <a:pt x="477" y="1735"/>
                </a:lnTo>
                <a:lnTo>
                  <a:pt x="466" y="1775"/>
                </a:lnTo>
                <a:lnTo>
                  <a:pt x="456" y="1816"/>
                </a:lnTo>
                <a:lnTo>
                  <a:pt x="437" y="1905"/>
                </a:lnTo>
                <a:lnTo>
                  <a:pt x="420" y="1999"/>
                </a:lnTo>
                <a:lnTo>
                  <a:pt x="404" y="2102"/>
                </a:lnTo>
                <a:lnTo>
                  <a:pt x="387" y="2211"/>
                </a:lnTo>
                <a:lnTo>
                  <a:pt x="387" y="2211"/>
                </a:lnTo>
                <a:lnTo>
                  <a:pt x="374" y="2314"/>
                </a:lnTo>
                <a:lnTo>
                  <a:pt x="358" y="2418"/>
                </a:lnTo>
                <a:lnTo>
                  <a:pt x="340" y="2519"/>
                </a:lnTo>
                <a:lnTo>
                  <a:pt x="329" y="2568"/>
                </a:lnTo>
                <a:lnTo>
                  <a:pt x="319" y="2616"/>
                </a:lnTo>
                <a:lnTo>
                  <a:pt x="319" y="2616"/>
                </a:lnTo>
                <a:lnTo>
                  <a:pt x="316" y="2630"/>
                </a:lnTo>
                <a:lnTo>
                  <a:pt x="311" y="2642"/>
                </a:lnTo>
                <a:lnTo>
                  <a:pt x="304" y="2655"/>
                </a:lnTo>
                <a:lnTo>
                  <a:pt x="297" y="2666"/>
                </a:lnTo>
                <a:lnTo>
                  <a:pt x="290" y="2677"/>
                </a:lnTo>
                <a:lnTo>
                  <a:pt x="281" y="2688"/>
                </a:lnTo>
                <a:lnTo>
                  <a:pt x="271" y="2697"/>
                </a:lnTo>
                <a:lnTo>
                  <a:pt x="262" y="2705"/>
                </a:lnTo>
                <a:lnTo>
                  <a:pt x="251" y="2714"/>
                </a:lnTo>
                <a:lnTo>
                  <a:pt x="239" y="2720"/>
                </a:lnTo>
                <a:lnTo>
                  <a:pt x="227" y="2726"/>
                </a:lnTo>
                <a:lnTo>
                  <a:pt x="215" y="2731"/>
                </a:lnTo>
                <a:lnTo>
                  <a:pt x="203" y="2735"/>
                </a:lnTo>
                <a:lnTo>
                  <a:pt x="189" y="2738"/>
                </a:lnTo>
                <a:lnTo>
                  <a:pt x="176" y="2739"/>
                </a:lnTo>
                <a:lnTo>
                  <a:pt x="162" y="2741"/>
                </a:lnTo>
                <a:lnTo>
                  <a:pt x="162" y="2741"/>
                </a:lnTo>
                <a:lnTo>
                  <a:pt x="143" y="2739"/>
                </a:lnTo>
                <a:lnTo>
                  <a:pt x="124" y="2735"/>
                </a:lnTo>
                <a:lnTo>
                  <a:pt x="124" y="2735"/>
                </a:lnTo>
                <a:lnTo>
                  <a:pt x="108" y="2731"/>
                </a:lnTo>
                <a:lnTo>
                  <a:pt x="93" y="2724"/>
                </a:lnTo>
                <a:lnTo>
                  <a:pt x="80" y="2718"/>
                </a:lnTo>
                <a:lnTo>
                  <a:pt x="66" y="2708"/>
                </a:lnTo>
                <a:lnTo>
                  <a:pt x="54" y="2699"/>
                </a:lnTo>
                <a:lnTo>
                  <a:pt x="43" y="2688"/>
                </a:lnTo>
                <a:lnTo>
                  <a:pt x="32" y="2676"/>
                </a:lnTo>
                <a:lnTo>
                  <a:pt x="24" y="2662"/>
                </a:lnTo>
                <a:lnTo>
                  <a:pt x="16" y="2649"/>
                </a:lnTo>
                <a:lnTo>
                  <a:pt x="11" y="2635"/>
                </a:lnTo>
                <a:lnTo>
                  <a:pt x="5" y="2620"/>
                </a:lnTo>
                <a:lnTo>
                  <a:pt x="3" y="2604"/>
                </a:lnTo>
                <a:lnTo>
                  <a:pt x="0" y="2589"/>
                </a:lnTo>
                <a:lnTo>
                  <a:pt x="0" y="2573"/>
                </a:lnTo>
                <a:lnTo>
                  <a:pt x="1" y="2557"/>
                </a:lnTo>
                <a:lnTo>
                  <a:pt x="4" y="2541"/>
                </a:lnTo>
                <a:lnTo>
                  <a:pt x="4" y="2541"/>
                </a:lnTo>
                <a:lnTo>
                  <a:pt x="14" y="2498"/>
                </a:lnTo>
                <a:lnTo>
                  <a:pt x="23" y="2454"/>
                </a:lnTo>
                <a:lnTo>
                  <a:pt x="39" y="2363"/>
                </a:lnTo>
                <a:lnTo>
                  <a:pt x="54" y="2267"/>
                </a:lnTo>
                <a:lnTo>
                  <a:pt x="68" y="2167"/>
                </a:lnTo>
                <a:lnTo>
                  <a:pt x="68" y="2167"/>
                </a:lnTo>
                <a:lnTo>
                  <a:pt x="86" y="2030"/>
                </a:lnTo>
                <a:lnTo>
                  <a:pt x="97" y="1962"/>
                </a:lnTo>
                <a:lnTo>
                  <a:pt x="109" y="1894"/>
                </a:lnTo>
                <a:lnTo>
                  <a:pt x="109" y="1894"/>
                </a:lnTo>
                <a:lnTo>
                  <a:pt x="120" y="1836"/>
                </a:lnTo>
                <a:lnTo>
                  <a:pt x="131" y="1778"/>
                </a:lnTo>
                <a:lnTo>
                  <a:pt x="144" y="1721"/>
                </a:lnTo>
                <a:lnTo>
                  <a:pt x="159" y="1665"/>
                </a:lnTo>
                <a:lnTo>
                  <a:pt x="176" y="1608"/>
                </a:lnTo>
                <a:lnTo>
                  <a:pt x="194" y="1551"/>
                </a:lnTo>
                <a:lnTo>
                  <a:pt x="215" y="1496"/>
                </a:lnTo>
                <a:lnTo>
                  <a:pt x="238" y="1442"/>
                </a:lnTo>
                <a:lnTo>
                  <a:pt x="238" y="1442"/>
                </a:lnTo>
                <a:lnTo>
                  <a:pt x="262" y="1392"/>
                </a:lnTo>
                <a:lnTo>
                  <a:pt x="290" y="1342"/>
                </a:lnTo>
                <a:lnTo>
                  <a:pt x="320" y="1293"/>
                </a:lnTo>
                <a:lnTo>
                  <a:pt x="354" y="1246"/>
                </a:lnTo>
                <a:lnTo>
                  <a:pt x="371" y="1223"/>
                </a:lnTo>
                <a:lnTo>
                  <a:pt x="389" y="1200"/>
                </a:lnTo>
                <a:lnTo>
                  <a:pt x="408" y="1179"/>
                </a:lnTo>
                <a:lnTo>
                  <a:pt x="427" y="1157"/>
                </a:lnTo>
                <a:lnTo>
                  <a:pt x="447" y="1137"/>
                </a:lnTo>
                <a:lnTo>
                  <a:pt x="467" y="1118"/>
                </a:lnTo>
                <a:lnTo>
                  <a:pt x="489" y="1099"/>
                </a:lnTo>
                <a:lnTo>
                  <a:pt x="510" y="1081"/>
                </a:lnTo>
                <a:lnTo>
                  <a:pt x="510" y="1081"/>
                </a:lnTo>
                <a:lnTo>
                  <a:pt x="533" y="1064"/>
                </a:lnTo>
                <a:lnTo>
                  <a:pt x="558" y="1049"/>
                </a:lnTo>
                <a:lnTo>
                  <a:pt x="583" y="1035"/>
                </a:lnTo>
                <a:lnTo>
                  <a:pt x="610" y="1022"/>
                </a:lnTo>
                <a:lnTo>
                  <a:pt x="610" y="1022"/>
                </a:lnTo>
                <a:lnTo>
                  <a:pt x="645" y="1008"/>
                </a:lnTo>
                <a:lnTo>
                  <a:pt x="680" y="996"/>
                </a:lnTo>
                <a:lnTo>
                  <a:pt x="717" y="986"/>
                </a:lnTo>
                <a:lnTo>
                  <a:pt x="753" y="977"/>
                </a:lnTo>
                <a:lnTo>
                  <a:pt x="791" y="971"/>
                </a:lnTo>
                <a:lnTo>
                  <a:pt x="829" y="967"/>
                </a:lnTo>
                <a:lnTo>
                  <a:pt x="867" y="963"/>
                </a:lnTo>
                <a:lnTo>
                  <a:pt x="903" y="961"/>
                </a:lnTo>
                <a:lnTo>
                  <a:pt x="756" y="2202"/>
                </a:lnTo>
                <a:lnTo>
                  <a:pt x="950" y="2402"/>
                </a:lnTo>
                <a:lnTo>
                  <a:pt x="1121" y="2202"/>
                </a:lnTo>
                <a:lnTo>
                  <a:pt x="1003" y="961"/>
                </a:lnTo>
                <a:lnTo>
                  <a:pt x="1003" y="961"/>
                </a:lnTo>
                <a:lnTo>
                  <a:pt x="1033" y="964"/>
                </a:lnTo>
                <a:lnTo>
                  <a:pt x="1061" y="968"/>
                </a:lnTo>
                <a:lnTo>
                  <a:pt x="1091" y="972"/>
                </a:lnTo>
                <a:lnTo>
                  <a:pt x="1121" y="977"/>
                </a:lnTo>
                <a:lnTo>
                  <a:pt x="1149" y="983"/>
                </a:lnTo>
                <a:lnTo>
                  <a:pt x="1177" y="990"/>
                </a:lnTo>
                <a:lnTo>
                  <a:pt x="1206" y="998"/>
                </a:lnTo>
                <a:lnTo>
                  <a:pt x="1234" y="1007"/>
                </a:lnTo>
                <a:lnTo>
                  <a:pt x="1234" y="1007"/>
                </a:lnTo>
                <a:lnTo>
                  <a:pt x="1277" y="1023"/>
                </a:lnTo>
                <a:lnTo>
                  <a:pt x="1320" y="1041"/>
                </a:lnTo>
                <a:lnTo>
                  <a:pt x="1362" y="1060"/>
                </a:lnTo>
                <a:lnTo>
                  <a:pt x="1405" y="1081"/>
                </a:lnTo>
                <a:lnTo>
                  <a:pt x="1447" y="1103"/>
                </a:lnTo>
                <a:lnTo>
                  <a:pt x="1489" y="1127"/>
                </a:lnTo>
                <a:lnTo>
                  <a:pt x="1530" y="1152"/>
                </a:lnTo>
                <a:lnTo>
                  <a:pt x="1570" y="1179"/>
                </a:lnTo>
                <a:lnTo>
                  <a:pt x="1611" y="1206"/>
                </a:lnTo>
                <a:lnTo>
                  <a:pt x="1648" y="1235"/>
                </a:lnTo>
                <a:lnTo>
                  <a:pt x="1686" y="1265"/>
                </a:lnTo>
                <a:lnTo>
                  <a:pt x="1723" y="1296"/>
                </a:lnTo>
                <a:lnTo>
                  <a:pt x="1758" y="1328"/>
                </a:lnTo>
                <a:lnTo>
                  <a:pt x="1791" y="1361"/>
                </a:lnTo>
                <a:lnTo>
                  <a:pt x="1823" y="1395"/>
                </a:lnTo>
                <a:lnTo>
                  <a:pt x="1854" y="1430"/>
                </a:lnTo>
                <a:lnTo>
                  <a:pt x="1854" y="1430"/>
                </a:lnTo>
                <a:lnTo>
                  <a:pt x="1881" y="1463"/>
                </a:lnTo>
                <a:lnTo>
                  <a:pt x="1906" y="1497"/>
                </a:lnTo>
                <a:lnTo>
                  <a:pt x="1931" y="1532"/>
                </a:lnTo>
                <a:lnTo>
                  <a:pt x="1953" y="1569"/>
                </a:lnTo>
                <a:lnTo>
                  <a:pt x="1975" y="1605"/>
                </a:lnTo>
                <a:lnTo>
                  <a:pt x="1997" y="1642"/>
                </a:lnTo>
                <a:lnTo>
                  <a:pt x="2016" y="1679"/>
                </a:lnTo>
                <a:lnTo>
                  <a:pt x="2034" y="1719"/>
                </a:lnTo>
                <a:lnTo>
                  <a:pt x="2034" y="1719"/>
                </a:lnTo>
                <a:lnTo>
                  <a:pt x="2067" y="1650"/>
                </a:lnTo>
                <a:lnTo>
                  <a:pt x="2101" y="1584"/>
                </a:lnTo>
                <a:lnTo>
                  <a:pt x="2120" y="1550"/>
                </a:lnTo>
                <a:lnTo>
                  <a:pt x="2138" y="1517"/>
                </a:lnTo>
                <a:lnTo>
                  <a:pt x="2157" y="1486"/>
                </a:lnTo>
                <a:lnTo>
                  <a:pt x="2179" y="1454"/>
                </a:lnTo>
                <a:lnTo>
                  <a:pt x="2179" y="1454"/>
                </a:lnTo>
                <a:lnTo>
                  <a:pt x="2207" y="1415"/>
                </a:lnTo>
                <a:lnTo>
                  <a:pt x="2237" y="1376"/>
                </a:lnTo>
                <a:lnTo>
                  <a:pt x="2268" y="1339"/>
                </a:lnTo>
                <a:lnTo>
                  <a:pt x="2300" y="1303"/>
                </a:lnTo>
                <a:lnTo>
                  <a:pt x="2336" y="1268"/>
                </a:lnTo>
                <a:lnTo>
                  <a:pt x="2371" y="1234"/>
                </a:lnTo>
                <a:lnTo>
                  <a:pt x="2408" y="1202"/>
                </a:lnTo>
                <a:lnTo>
                  <a:pt x="2446" y="1172"/>
                </a:lnTo>
                <a:lnTo>
                  <a:pt x="2485" y="1142"/>
                </a:lnTo>
                <a:lnTo>
                  <a:pt x="2526" y="1115"/>
                </a:lnTo>
                <a:lnTo>
                  <a:pt x="2568" y="1089"/>
                </a:lnTo>
                <a:lnTo>
                  <a:pt x="2611" y="1067"/>
                </a:lnTo>
                <a:lnTo>
                  <a:pt x="2655" y="1045"/>
                </a:lnTo>
                <a:lnTo>
                  <a:pt x="2700" y="1026"/>
                </a:lnTo>
                <a:lnTo>
                  <a:pt x="2746" y="1008"/>
                </a:lnTo>
                <a:lnTo>
                  <a:pt x="2792" y="995"/>
                </a:lnTo>
                <a:lnTo>
                  <a:pt x="2792" y="995"/>
                </a:lnTo>
                <a:lnTo>
                  <a:pt x="2819" y="987"/>
                </a:lnTo>
                <a:lnTo>
                  <a:pt x="2844" y="981"/>
                </a:lnTo>
                <a:lnTo>
                  <a:pt x="2871" y="976"/>
                </a:lnTo>
                <a:lnTo>
                  <a:pt x="2898" y="972"/>
                </a:lnTo>
                <a:lnTo>
                  <a:pt x="2952" y="965"/>
                </a:lnTo>
                <a:lnTo>
                  <a:pt x="3006" y="961"/>
                </a:lnTo>
                <a:lnTo>
                  <a:pt x="2859" y="2202"/>
                </a:lnTo>
                <a:lnTo>
                  <a:pt x="3054" y="2402"/>
                </a:lnTo>
                <a:lnTo>
                  <a:pt x="3224" y="2202"/>
                </a:lnTo>
                <a:lnTo>
                  <a:pt x="3106" y="963"/>
                </a:lnTo>
                <a:lnTo>
                  <a:pt x="3106" y="963"/>
                </a:lnTo>
                <a:lnTo>
                  <a:pt x="3141" y="965"/>
                </a:lnTo>
                <a:lnTo>
                  <a:pt x="3174" y="969"/>
                </a:lnTo>
                <a:lnTo>
                  <a:pt x="3206" y="975"/>
                </a:lnTo>
                <a:lnTo>
                  <a:pt x="3237" y="981"/>
                </a:lnTo>
                <a:lnTo>
                  <a:pt x="3268" y="990"/>
                </a:lnTo>
                <a:lnTo>
                  <a:pt x="3298" y="998"/>
                </a:lnTo>
                <a:lnTo>
                  <a:pt x="3326" y="1008"/>
                </a:lnTo>
                <a:lnTo>
                  <a:pt x="3355" y="1021"/>
                </a:lnTo>
                <a:lnTo>
                  <a:pt x="3383" y="1033"/>
                </a:lnTo>
                <a:lnTo>
                  <a:pt x="3410" y="1048"/>
                </a:lnTo>
                <a:lnTo>
                  <a:pt x="3437" y="1062"/>
                </a:lnTo>
                <a:lnTo>
                  <a:pt x="3464" y="1080"/>
                </a:lnTo>
                <a:lnTo>
                  <a:pt x="3490" y="1098"/>
                </a:lnTo>
                <a:lnTo>
                  <a:pt x="3517" y="1118"/>
                </a:lnTo>
                <a:lnTo>
                  <a:pt x="3542" y="1138"/>
                </a:lnTo>
                <a:lnTo>
                  <a:pt x="3569" y="1160"/>
                </a:lnTo>
                <a:lnTo>
                  <a:pt x="3569" y="1160"/>
                </a:lnTo>
                <a:lnTo>
                  <a:pt x="3600" y="1189"/>
                </a:lnTo>
                <a:lnTo>
                  <a:pt x="3630" y="1219"/>
                </a:lnTo>
                <a:lnTo>
                  <a:pt x="3659" y="1250"/>
                </a:lnTo>
                <a:lnTo>
                  <a:pt x="3687" y="1281"/>
                </a:lnTo>
                <a:lnTo>
                  <a:pt x="3687" y="1281"/>
                </a:lnTo>
                <a:lnTo>
                  <a:pt x="3718" y="1320"/>
                </a:lnTo>
                <a:lnTo>
                  <a:pt x="3748" y="1359"/>
                </a:lnTo>
                <a:lnTo>
                  <a:pt x="3776" y="1401"/>
                </a:lnTo>
                <a:lnTo>
                  <a:pt x="3802" y="1442"/>
                </a:lnTo>
                <a:lnTo>
                  <a:pt x="3827" y="1485"/>
                </a:lnTo>
                <a:lnTo>
                  <a:pt x="3853" y="1528"/>
                </a:lnTo>
                <a:lnTo>
                  <a:pt x="3876" y="1571"/>
                </a:lnTo>
                <a:lnTo>
                  <a:pt x="3899" y="1616"/>
                </a:lnTo>
                <a:lnTo>
                  <a:pt x="3899" y="1616"/>
                </a:lnTo>
                <a:lnTo>
                  <a:pt x="3912" y="1647"/>
                </a:lnTo>
                <a:lnTo>
                  <a:pt x="3923" y="1681"/>
                </a:lnTo>
                <a:lnTo>
                  <a:pt x="3933" y="1715"/>
                </a:lnTo>
                <a:lnTo>
                  <a:pt x="3938" y="1750"/>
                </a:lnTo>
                <a:lnTo>
                  <a:pt x="3941" y="1785"/>
                </a:lnTo>
                <a:lnTo>
                  <a:pt x="3942" y="1821"/>
                </a:lnTo>
                <a:lnTo>
                  <a:pt x="3941" y="1859"/>
                </a:lnTo>
                <a:lnTo>
                  <a:pt x="3937" y="1897"/>
                </a:lnTo>
                <a:lnTo>
                  <a:pt x="3931" y="1935"/>
                </a:lnTo>
                <a:lnTo>
                  <a:pt x="3924" y="1972"/>
                </a:lnTo>
                <a:lnTo>
                  <a:pt x="3915" y="2012"/>
                </a:lnTo>
                <a:lnTo>
                  <a:pt x="3904" y="2051"/>
                </a:lnTo>
                <a:lnTo>
                  <a:pt x="3892" y="2088"/>
                </a:lnTo>
                <a:lnTo>
                  <a:pt x="3879" y="2128"/>
                </a:lnTo>
                <a:lnTo>
                  <a:pt x="3864" y="2165"/>
                </a:lnTo>
                <a:lnTo>
                  <a:pt x="3848" y="2203"/>
                </a:lnTo>
                <a:lnTo>
                  <a:pt x="3830" y="2241"/>
                </a:lnTo>
                <a:lnTo>
                  <a:pt x="3811" y="2279"/>
                </a:lnTo>
                <a:lnTo>
                  <a:pt x="3792" y="2315"/>
                </a:lnTo>
                <a:lnTo>
                  <a:pt x="3772" y="2350"/>
                </a:lnTo>
                <a:lnTo>
                  <a:pt x="3752" y="2385"/>
                </a:lnTo>
                <a:lnTo>
                  <a:pt x="3731" y="2419"/>
                </a:lnTo>
                <a:lnTo>
                  <a:pt x="3710" y="2452"/>
                </a:lnTo>
                <a:lnTo>
                  <a:pt x="3688" y="2484"/>
                </a:lnTo>
                <a:lnTo>
                  <a:pt x="3667" y="2514"/>
                </a:lnTo>
                <a:lnTo>
                  <a:pt x="3645" y="2543"/>
                </a:lnTo>
                <a:lnTo>
                  <a:pt x="3603" y="2596"/>
                </a:lnTo>
                <a:lnTo>
                  <a:pt x="3582" y="2620"/>
                </a:lnTo>
                <a:lnTo>
                  <a:pt x="3561" y="2643"/>
                </a:lnTo>
                <a:lnTo>
                  <a:pt x="3542" y="2664"/>
                </a:lnTo>
                <a:lnTo>
                  <a:pt x="3522" y="2682"/>
                </a:lnTo>
                <a:lnTo>
                  <a:pt x="3522" y="2682"/>
                </a:lnTo>
                <a:close/>
                <a:moveTo>
                  <a:pt x="3491" y="2192"/>
                </a:moveTo>
                <a:lnTo>
                  <a:pt x="3491" y="2192"/>
                </a:lnTo>
                <a:lnTo>
                  <a:pt x="3507" y="2160"/>
                </a:lnTo>
                <a:lnTo>
                  <a:pt x="3524" y="2129"/>
                </a:lnTo>
                <a:lnTo>
                  <a:pt x="3540" y="2097"/>
                </a:lnTo>
                <a:lnTo>
                  <a:pt x="3555" y="2064"/>
                </a:lnTo>
                <a:lnTo>
                  <a:pt x="3567" y="2033"/>
                </a:lnTo>
                <a:lnTo>
                  <a:pt x="3579" y="2002"/>
                </a:lnTo>
                <a:lnTo>
                  <a:pt x="3590" y="1972"/>
                </a:lnTo>
                <a:lnTo>
                  <a:pt x="3599" y="1943"/>
                </a:lnTo>
                <a:lnTo>
                  <a:pt x="3607" y="1914"/>
                </a:lnTo>
                <a:lnTo>
                  <a:pt x="3613" y="1886"/>
                </a:lnTo>
                <a:lnTo>
                  <a:pt x="3617" y="1860"/>
                </a:lnTo>
                <a:lnTo>
                  <a:pt x="3619" y="1836"/>
                </a:lnTo>
                <a:lnTo>
                  <a:pt x="3619" y="1814"/>
                </a:lnTo>
                <a:lnTo>
                  <a:pt x="3618" y="1794"/>
                </a:lnTo>
                <a:lnTo>
                  <a:pt x="3614" y="1775"/>
                </a:lnTo>
                <a:lnTo>
                  <a:pt x="3609" y="1759"/>
                </a:lnTo>
                <a:lnTo>
                  <a:pt x="3609" y="1759"/>
                </a:lnTo>
                <a:lnTo>
                  <a:pt x="3587" y="1717"/>
                </a:lnTo>
                <a:lnTo>
                  <a:pt x="3565" y="1678"/>
                </a:lnTo>
                <a:lnTo>
                  <a:pt x="3544" y="1640"/>
                </a:lnTo>
                <a:lnTo>
                  <a:pt x="3524" y="1605"/>
                </a:lnTo>
                <a:lnTo>
                  <a:pt x="3502" y="1573"/>
                </a:lnTo>
                <a:lnTo>
                  <a:pt x="3482" y="1543"/>
                </a:lnTo>
                <a:lnTo>
                  <a:pt x="3461" y="1516"/>
                </a:lnTo>
                <a:lnTo>
                  <a:pt x="3441" y="1490"/>
                </a:lnTo>
                <a:lnTo>
                  <a:pt x="3441" y="1490"/>
                </a:lnTo>
                <a:lnTo>
                  <a:pt x="3453" y="1640"/>
                </a:lnTo>
                <a:lnTo>
                  <a:pt x="3467" y="1817"/>
                </a:lnTo>
                <a:lnTo>
                  <a:pt x="3480" y="2006"/>
                </a:lnTo>
                <a:lnTo>
                  <a:pt x="3491" y="2192"/>
                </a:lnTo>
                <a:lnTo>
                  <a:pt x="3491" y="219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6" name="Freeform 13"/>
          <p:cNvSpPr>
            <a:spLocks noChangeAspect="1"/>
          </p:cNvSpPr>
          <p:nvPr/>
        </p:nvSpPr>
        <p:spPr bwMode="auto">
          <a:xfrm>
            <a:off x="8875006" y="1104804"/>
            <a:ext cx="806782" cy="655738"/>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7" name="Freeform 17"/>
          <p:cNvSpPr>
            <a:spLocks noChangeAspect="1"/>
          </p:cNvSpPr>
          <p:nvPr/>
        </p:nvSpPr>
        <p:spPr bwMode="auto">
          <a:xfrm>
            <a:off x="10503423" y="4709588"/>
            <a:ext cx="405923" cy="806782"/>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8" name="Freeform 5"/>
          <p:cNvSpPr>
            <a:spLocks noChangeAspect="1" noEditPoints="1"/>
          </p:cNvSpPr>
          <p:nvPr/>
        </p:nvSpPr>
        <p:spPr bwMode="auto">
          <a:xfrm>
            <a:off x="7246590" y="1104804"/>
            <a:ext cx="806782" cy="770926"/>
          </a:xfrm>
          <a:custGeom>
            <a:avLst/>
            <a:gdLst>
              <a:gd name="T0" fmla="*/ 720 w 720"/>
              <a:gd name="T1" fmla="*/ 688 h 688"/>
              <a:gd name="T2" fmla="*/ 566 w 720"/>
              <a:gd name="T3" fmla="*/ 440 h 688"/>
              <a:gd name="T4" fmla="*/ 564 w 720"/>
              <a:gd name="T5" fmla="*/ 418 h 688"/>
              <a:gd name="T6" fmla="*/ 556 w 720"/>
              <a:gd name="T7" fmla="*/ 380 h 688"/>
              <a:gd name="T8" fmla="*/ 536 w 720"/>
              <a:gd name="T9" fmla="*/ 352 h 688"/>
              <a:gd name="T10" fmla="*/ 506 w 720"/>
              <a:gd name="T11" fmla="*/ 336 h 688"/>
              <a:gd name="T12" fmla="*/ 488 w 720"/>
              <a:gd name="T13" fmla="*/ 334 h 688"/>
              <a:gd name="T14" fmla="*/ 458 w 720"/>
              <a:gd name="T15" fmla="*/ 340 h 688"/>
              <a:gd name="T16" fmla="*/ 436 w 720"/>
              <a:gd name="T17" fmla="*/ 352 h 688"/>
              <a:gd name="T18" fmla="*/ 420 w 720"/>
              <a:gd name="T19" fmla="*/ 370 h 688"/>
              <a:gd name="T20" fmla="*/ 408 w 720"/>
              <a:gd name="T21" fmla="*/ 392 h 688"/>
              <a:gd name="T22" fmla="*/ 406 w 720"/>
              <a:gd name="T23" fmla="*/ 400 h 688"/>
              <a:gd name="T24" fmla="*/ 404 w 720"/>
              <a:gd name="T25" fmla="*/ 428 h 688"/>
              <a:gd name="T26" fmla="*/ 248 w 720"/>
              <a:gd name="T27" fmla="*/ 688 h 688"/>
              <a:gd name="T28" fmla="*/ 250 w 720"/>
              <a:gd name="T29" fmla="*/ 472 h 688"/>
              <a:gd name="T30" fmla="*/ 248 w 720"/>
              <a:gd name="T31" fmla="*/ 224 h 688"/>
              <a:gd name="T32" fmla="*/ 404 w 720"/>
              <a:gd name="T33" fmla="*/ 290 h 688"/>
              <a:gd name="T34" fmla="*/ 402 w 720"/>
              <a:gd name="T35" fmla="*/ 292 h 688"/>
              <a:gd name="T36" fmla="*/ 404 w 720"/>
              <a:gd name="T37" fmla="*/ 290 h 688"/>
              <a:gd name="T38" fmla="*/ 412 w 720"/>
              <a:gd name="T39" fmla="*/ 278 h 688"/>
              <a:gd name="T40" fmla="*/ 434 w 720"/>
              <a:gd name="T41" fmla="*/ 252 h 688"/>
              <a:gd name="T42" fmla="*/ 468 w 720"/>
              <a:gd name="T43" fmla="*/ 228 h 688"/>
              <a:gd name="T44" fmla="*/ 514 w 720"/>
              <a:gd name="T45" fmla="*/ 214 h 688"/>
              <a:gd name="T46" fmla="*/ 542 w 720"/>
              <a:gd name="T47" fmla="*/ 212 h 688"/>
              <a:gd name="T48" fmla="*/ 580 w 720"/>
              <a:gd name="T49" fmla="*/ 216 h 688"/>
              <a:gd name="T50" fmla="*/ 612 w 720"/>
              <a:gd name="T51" fmla="*/ 226 h 688"/>
              <a:gd name="T52" fmla="*/ 644 w 720"/>
              <a:gd name="T53" fmla="*/ 242 h 688"/>
              <a:gd name="T54" fmla="*/ 670 w 720"/>
              <a:gd name="T55" fmla="*/ 264 h 688"/>
              <a:gd name="T56" fmla="*/ 690 w 720"/>
              <a:gd name="T57" fmla="*/ 294 h 688"/>
              <a:gd name="T58" fmla="*/ 706 w 720"/>
              <a:gd name="T59" fmla="*/ 330 h 688"/>
              <a:gd name="T60" fmla="*/ 716 w 720"/>
              <a:gd name="T61" fmla="*/ 372 h 688"/>
              <a:gd name="T62" fmla="*/ 720 w 720"/>
              <a:gd name="T63" fmla="*/ 422 h 688"/>
              <a:gd name="T64" fmla="*/ 88 w 720"/>
              <a:gd name="T65" fmla="*/ 0 h 688"/>
              <a:gd name="T66" fmla="*/ 68 w 720"/>
              <a:gd name="T67" fmla="*/ 2 h 688"/>
              <a:gd name="T68" fmla="*/ 36 w 720"/>
              <a:gd name="T69" fmla="*/ 14 h 688"/>
              <a:gd name="T70" fmla="*/ 14 w 720"/>
              <a:gd name="T71" fmla="*/ 34 h 688"/>
              <a:gd name="T72" fmla="*/ 2 w 720"/>
              <a:gd name="T73" fmla="*/ 64 h 688"/>
              <a:gd name="T74" fmla="*/ 0 w 720"/>
              <a:gd name="T75" fmla="*/ 80 h 688"/>
              <a:gd name="T76" fmla="*/ 6 w 720"/>
              <a:gd name="T77" fmla="*/ 112 h 688"/>
              <a:gd name="T78" fmla="*/ 24 w 720"/>
              <a:gd name="T79" fmla="*/ 138 h 688"/>
              <a:gd name="T80" fmla="*/ 50 w 720"/>
              <a:gd name="T81" fmla="*/ 154 h 688"/>
              <a:gd name="T82" fmla="*/ 86 w 720"/>
              <a:gd name="T83" fmla="*/ 160 h 688"/>
              <a:gd name="T84" fmla="*/ 86 w 720"/>
              <a:gd name="T85" fmla="*/ 160 h 688"/>
              <a:gd name="T86" fmla="*/ 122 w 720"/>
              <a:gd name="T87" fmla="*/ 154 h 688"/>
              <a:gd name="T88" fmla="*/ 150 w 720"/>
              <a:gd name="T89" fmla="*/ 138 h 688"/>
              <a:gd name="T90" fmla="*/ 168 w 720"/>
              <a:gd name="T91" fmla="*/ 112 h 688"/>
              <a:gd name="T92" fmla="*/ 174 w 720"/>
              <a:gd name="T93" fmla="*/ 80 h 688"/>
              <a:gd name="T94" fmla="*/ 172 w 720"/>
              <a:gd name="T95" fmla="*/ 64 h 688"/>
              <a:gd name="T96" fmla="*/ 160 w 720"/>
              <a:gd name="T97" fmla="*/ 34 h 688"/>
              <a:gd name="T98" fmla="*/ 138 w 720"/>
              <a:gd name="T99" fmla="*/ 14 h 688"/>
              <a:gd name="T100" fmla="*/ 106 w 720"/>
              <a:gd name="T101" fmla="*/ 2 h 688"/>
              <a:gd name="T102" fmla="*/ 88 w 720"/>
              <a:gd name="T103" fmla="*/ 0 h 688"/>
              <a:gd name="T104" fmla="*/ 164 w 720"/>
              <a:gd name="T105" fmla="*/ 688 h 688"/>
              <a:gd name="T106" fmla="*/ 10 w 720"/>
              <a:gd name="T107" fmla="*/ 22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0" h="688">
                <a:moveTo>
                  <a:pt x="720" y="422"/>
                </a:moveTo>
                <a:lnTo>
                  <a:pt x="720" y="688"/>
                </a:lnTo>
                <a:lnTo>
                  <a:pt x="566" y="688"/>
                </a:lnTo>
                <a:lnTo>
                  <a:pt x="566" y="440"/>
                </a:lnTo>
                <a:lnTo>
                  <a:pt x="566" y="440"/>
                </a:lnTo>
                <a:lnTo>
                  <a:pt x="564" y="418"/>
                </a:lnTo>
                <a:lnTo>
                  <a:pt x="562" y="396"/>
                </a:lnTo>
                <a:lnTo>
                  <a:pt x="556" y="380"/>
                </a:lnTo>
                <a:lnTo>
                  <a:pt x="548" y="364"/>
                </a:lnTo>
                <a:lnTo>
                  <a:pt x="536" y="352"/>
                </a:lnTo>
                <a:lnTo>
                  <a:pt x="524" y="342"/>
                </a:lnTo>
                <a:lnTo>
                  <a:pt x="506" y="336"/>
                </a:lnTo>
                <a:lnTo>
                  <a:pt x="488" y="334"/>
                </a:lnTo>
                <a:lnTo>
                  <a:pt x="488" y="334"/>
                </a:lnTo>
                <a:lnTo>
                  <a:pt x="472" y="336"/>
                </a:lnTo>
                <a:lnTo>
                  <a:pt x="458" y="340"/>
                </a:lnTo>
                <a:lnTo>
                  <a:pt x="446" y="346"/>
                </a:lnTo>
                <a:lnTo>
                  <a:pt x="436" y="352"/>
                </a:lnTo>
                <a:lnTo>
                  <a:pt x="428" y="362"/>
                </a:lnTo>
                <a:lnTo>
                  <a:pt x="420" y="370"/>
                </a:lnTo>
                <a:lnTo>
                  <a:pt x="414" y="380"/>
                </a:lnTo>
                <a:lnTo>
                  <a:pt x="408" y="392"/>
                </a:lnTo>
                <a:lnTo>
                  <a:pt x="408" y="392"/>
                </a:lnTo>
                <a:lnTo>
                  <a:pt x="406" y="400"/>
                </a:lnTo>
                <a:lnTo>
                  <a:pt x="404" y="408"/>
                </a:lnTo>
                <a:lnTo>
                  <a:pt x="404" y="428"/>
                </a:lnTo>
                <a:lnTo>
                  <a:pt x="404" y="688"/>
                </a:lnTo>
                <a:lnTo>
                  <a:pt x="248" y="688"/>
                </a:lnTo>
                <a:lnTo>
                  <a:pt x="248" y="688"/>
                </a:lnTo>
                <a:lnTo>
                  <a:pt x="250" y="472"/>
                </a:lnTo>
                <a:lnTo>
                  <a:pt x="250" y="314"/>
                </a:lnTo>
                <a:lnTo>
                  <a:pt x="248" y="224"/>
                </a:lnTo>
                <a:lnTo>
                  <a:pt x="404" y="224"/>
                </a:lnTo>
                <a:lnTo>
                  <a:pt x="404" y="290"/>
                </a:lnTo>
                <a:lnTo>
                  <a:pt x="404" y="290"/>
                </a:lnTo>
                <a:lnTo>
                  <a:pt x="402" y="292"/>
                </a:lnTo>
                <a:lnTo>
                  <a:pt x="404" y="292"/>
                </a:lnTo>
                <a:lnTo>
                  <a:pt x="404" y="290"/>
                </a:lnTo>
                <a:lnTo>
                  <a:pt x="404" y="290"/>
                </a:lnTo>
                <a:lnTo>
                  <a:pt x="412" y="278"/>
                </a:lnTo>
                <a:lnTo>
                  <a:pt x="422" y="264"/>
                </a:lnTo>
                <a:lnTo>
                  <a:pt x="434" y="252"/>
                </a:lnTo>
                <a:lnTo>
                  <a:pt x="450" y="240"/>
                </a:lnTo>
                <a:lnTo>
                  <a:pt x="468" y="228"/>
                </a:lnTo>
                <a:lnTo>
                  <a:pt x="488" y="220"/>
                </a:lnTo>
                <a:lnTo>
                  <a:pt x="514" y="214"/>
                </a:lnTo>
                <a:lnTo>
                  <a:pt x="542" y="212"/>
                </a:lnTo>
                <a:lnTo>
                  <a:pt x="542" y="212"/>
                </a:lnTo>
                <a:lnTo>
                  <a:pt x="562" y="214"/>
                </a:lnTo>
                <a:lnTo>
                  <a:pt x="580" y="216"/>
                </a:lnTo>
                <a:lnTo>
                  <a:pt x="596" y="220"/>
                </a:lnTo>
                <a:lnTo>
                  <a:pt x="612" y="226"/>
                </a:lnTo>
                <a:lnTo>
                  <a:pt x="628" y="232"/>
                </a:lnTo>
                <a:lnTo>
                  <a:pt x="644" y="242"/>
                </a:lnTo>
                <a:lnTo>
                  <a:pt x="656" y="252"/>
                </a:lnTo>
                <a:lnTo>
                  <a:pt x="670" y="264"/>
                </a:lnTo>
                <a:lnTo>
                  <a:pt x="680" y="278"/>
                </a:lnTo>
                <a:lnTo>
                  <a:pt x="690" y="294"/>
                </a:lnTo>
                <a:lnTo>
                  <a:pt x="700" y="310"/>
                </a:lnTo>
                <a:lnTo>
                  <a:pt x="706" y="330"/>
                </a:lnTo>
                <a:lnTo>
                  <a:pt x="712" y="350"/>
                </a:lnTo>
                <a:lnTo>
                  <a:pt x="716" y="372"/>
                </a:lnTo>
                <a:lnTo>
                  <a:pt x="720" y="396"/>
                </a:lnTo>
                <a:lnTo>
                  <a:pt x="720" y="422"/>
                </a:lnTo>
                <a:lnTo>
                  <a:pt x="720" y="422"/>
                </a:lnTo>
                <a:close/>
                <a:moveTo>
                  <a:pt x="88" y="0"/>
                </a:moveTo>
                <a:lnTo>
                  <a:pt x="88" y="0"/>
                </a:lnTo>
                <a:lnTo>
                  <a:pt x="68" y="2"/>
                </a:lnTo>
                <a:lnTo>
                  <a:pt x="52" y="6"/>
                </a:lnTo>
                <a:lnTo>
                  <a:pt x="36" y="14"/>
                </a:lnTo>
                <a:lnTo>
                  <a:pt x="24" y="24"/>
                </a:lnTo>
                <a:lnTo>
                  <a:pt x="14" y="34"/>
                </a:lnTo>
                <a:lnTo>
                  <a:pt x="6" y="48"/>
                </a:lnTo>
                <a:lnTo>
                  <a:pt x="2" y="64"/>
                </a:lnTo>
                <a:lnTo>
                  <a:pt x="0" y="80"/>
                </a:lnTo>
                <a:lnTo>
                  <a:pt x="0" y="80"/>
                </a:lnTo>
                <a:lnTo>
                  <a:pt x="2" y="96"/>
                </a:lnTo>
                <a:lnTo>
                  <a:pt x="6" y="112"/>
                </a:lnTo>
                <a:lnTo>
                  <a:pt x="14" y="126"/>
                </a:lnTo>
                <a:lnTo>
                  <a:pt x="24" y="138"/>
                </a:lnTo>
                <a:lnTo>
                  <a:pt x="36" y="146"/>
                </a:lnTo>
                <a:lnTo>
                  <a:pt x="50" y="154"/>
                </a:lnTo>
                <a:lnTo>
                  <a:pt x="66" y="158"/>
                </a:lnTo>
                <a:lnTo>
                  <a:pt x="86" y="160"/>
                </a:lnTo>
                <a:lnTo>
                  <a:pt x="86" y="160"/>
                </a:lnTo>
                <a:lnTo>
                  <a:pt x="86" y="160"/>
                </a:lnTo>
                <a:lnTo>
                  <a:pt x="106" y="158"/>
                </a:lnTo>
                <a:lnTo>
                  <a:pt x="122" y="154"/>
                </a:lnTo>
                <a:lnTo>
                  <a:pt x="138" y="146"/>
                </a:lnTo>
                <a:lnTo>
                  <a:pt x="150" y="138"/>
                </a:lnTo>
                <a:lnTo>
                  <a:pt x="160" y="126"/>
                </a:lnTo>
                <a:lnTo>
                  <a:pt x="168" y="112"/>
                </a:lnTo>
                <a:lnTo>
                  <a:pt x="172" y="96"/>
                </a:lnTo>
                <a:lnTo>
                  <a:pt x="174" y="80"/>
                </a:lnTo>
                <a:lnTo>
                  <a:pt x="174" y="80"/>
                </a:lnTo>
                <a:lnTo>
                  <a:pt x="172" y="64"/>
                </a:lnTo>
                <a:lnTo>
                  <a:pt x="168" y="48"/>
                </a:lnTo>
                <a:lnTo>
                  <a:pt x="160" y="34"/>
                </a:lnTo>
                <a:lnTo>
                  <a:pt x="150" y="24"/>
                </a:lnTo>
                <a:lnTo>
                  <a:pt x="138" y="14"/>
                </a:lnTo>
                <a:lnTo>
                  <a:pt x="122" y="6"/>
                </a:lnTo>
                <a:lnTo>
                  <a:pt x="106" y="2"/>
                </a:lnTo>
                <a:lnTo>
                  <a:pt x="88" y="0"/>
                </a:lnTo>
                <a:lnTo>
                  <a:pt x="88" y="0"/>
                </a:lnTo>
                <a:close/>
                <a:moveTo>
                  <a:pt x="10" y="688"/>
                </a:moveTo>
                <a:lnTo>
                  <a:pt x="164" y="688"/>
                </a:lnTo>
                <a:lnTo>
                  <a:pt x="164" y="224"/>
                </a:lnTo>
                <a:lnTo>
                  <a:pt x="10" y="224"/>
                </a:lnTo>
                <a:lnTo>
                  <a:pt x="10" y="688"/>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09" name="Freeform 18"/>
          <p:cNvSpPr>
            <a:spLocks noChangeAspect="1" noEditPoints="1"/>
          </p:cNvSpPr>
          <p:nvPr/>
        </p:nvSpPr>
        <p:spPr bwMode="auto">
          <a:xfrm>
            <a:off x="728992" y="4577646"/>
            <a:ext cx="806782" cy="806782"/>
          </a:xfrm>
          <a:custGeom>
            <a:avLst/>
            <a:gdLst>
              <a:gd name="T0" fmla="*/ 2042 w 2092"/>
              <a:gd name="T1" fmla="*/ 728 h 2092"/>
              <a:gd name="T2" fmla="*/ 1872 w 2092"/>
              <a:gd name="T3" fmla="*/ 404 h 2092"/>
              <a:gd name="T4" fmla="*/ 1600 w 2092"/>
              <a:gd name="T5" fmla="*/ 158 h 2092"/>
              <a:gd name="T6" fmla="*/ 1096 w 2092"/>
              <a:gd name="T7" fmla="*/ 0 h 2092"/>
              <a:gd name="T8" fmla="*/ 614 w 2092"/>
              <a:gd name="T9" fmla="*/ 92 h 2092"/>
              <a:gd name="T10" fmla="*/ 246 w 2092"/>
              <a:gd name="T11" fmla="*/ 372 h 2092"/>
              <a:gd name="T12" fmla="*/ 44 w 2092"/>
              <a:gd name="T13" fmla="*/ 744 h 2092"/>
              <a:gd name="T14" fmla="*/ 12 w 2092"/>
              <a:gd name="T15" fmla="*/ 1206 h 2092"/>
              <a:gd name="T16" fmla="*/ 238 w 2092"/>
              <a:gd name="T17" fmla="*/ 1712 h 2092"/>
              <a:gd name="T18" fmla="*/ 686 w 2092"/>
              <a:gd name="T19" fmla="*/ 2028 h 2092"/>
              <a:gd name="T20" fmla="*/ 1158 w 2092"/>
              <a:gd name="T21" fmla="*/ 2086 h 2092"/>
              <a:gd name="T22" fmla="*/ 1538 w 2092"/>
              <a:gd name="T23" fmla="*/ 1970 h 2092"/>
              <a:gd name="T24" fmla="*/ 1962 w 2092"/>
              <a:gd name="T25" fmla="*/ 1552 h 2092"/>
              <a:gd name="T26" fmla="*/ 2088 w 2092"/>
              <a:gd name="T27" fmla="*/ 1138 h 2092"/>
              <a:gd name="T28" fmla="*/ 1896 w 2092"/>
              <a:gd name="T29" fmla="*/ 660 h 2092"/>
              <a:gd name="T30" fmla="*/ 482 w 2092"/>
              <a:gd name="T31" fmla="*/ 318 h 2092"/>
              <a:gd name="T32" fmla="*/ 516 w 2092"/>
              <a:gd name="T33" fmla="*/ 364 h 2092"/>
              <a:gd name="T34" fmla="*/ 1838 w 2092"/>
              <a:gd name="T35" fmla="*/ 746 h 2092"/>
              <a:gd name="T36" fmla="*/ 1416 w 2092"/>
              <a:gd name="T37" fmla="*/ 744 h 2092"/>
              <a:gd name="T38" fmla="*/ 1524 w 2092"/>
              <a:gd name="T39" fmla="*/ 1124 h 2092"/>
              <a:gd name="T40" fmla="*/ 1760 w 2092"/>
              <a:gd name="T41" fmla="*/ 1588 h 2092"/>
              <a:gd name="T42" fmla="*/ 1464 w 2092"/>
              <a:gd name="T43" fmla="*/ 1910 h 2092"/>
              <a:gd name="T44" fmla="*/ 948 w 2092"/>
              <a:gd name="T45" fmla="*/ 2002 h 2092"/>
              <a:gd name="T46" fmla="*/ 472 w 2092"/>
              <a:gd name="T47" fmla="*/ 1816 h 2092"/>
              <a:gd name="T48" fmla="*/ 162 w 2092"/>
              <a:gd name="T49" fmla="*/ 1420 h 2092"/>
              <a:gd name="T50" fmla="*/ 90 w 2092"/>
              <a:gd name="T51" fmla="*/ 948 h 2092"/>
              <a:gd name="T52" fmla="*/ 234 w 2092"/>
              <a:gd name="T53" fmla="*/ 532 h 2092"/>
              <a:gd name="T54" fmla="*/ 276 w 2092"/>
              <a:gd name="T55" fmla="*/ 868 h 2092"/>
              <a:gd name="T56" fmla="*/ 450 w 2092"/>
              <a:gd name="T57" fmla="*/ 1002 h 2092"/>
              <a:gd name="T58" fmla="*/ 674 w 2092"/>
              <a:gd name="T59" fmla="*/ 1392 h 2092"/>
              <a:gd name="T60" fmla="*/ 840 w 2092"/>
              <a:gd name="T61" fmla="*/ 1886 h 2092"/>
              <a:gd name="T62" fmla="*/ 912 w 2092"/>
              <a:gd name="T63" fmla="*/ 1764 h 2092"/>
              <a:gd name="T64" fmla="*/ 1170 w 2092"/>
              <a:gd name="T65" fmla="*/ 1360 h 2092"/>
              <a:gd name="T66" fmla="*/ 852 w 2092"/>
              <a:gd name="T67" fmla="*/ 1036 h 2092"/>
              <a:gd name="T68" fmla="*/ 470 w 2092"/>
              <a:gd name="T69" fmla="*/ 946 h 2092"/>
              <a:gd name="T70" fmla="*/ 740 w 2092"/>
              <a:gd name="T71" fmla="*/ 716 h 2092"/>
              <a:gd name="T72" fmla="*/ 910 w 2092"/>
              <a:gd name="T73" fmla="*/ 532 h 2092"/>
              <a:gd name="T74" fmla="*/ 1022 w 2092"/>
              <a:gd name="T75" fmla="*/ 512 h 2092"/>
              <a:gd name="T76" fmla="*/ 1032 w 2092"/>
              <a:gd name="T77" fmla="*/ 518 h 2092"/>
              <a:gd name="T78" fmla="*/ 818 w 2092"/>
              <a:gd name="T79" fmla="*/ 462 h 2092"/>
              <a:gd name="T80" fmla="*/ 850 w 2092"/>
              <a:gd name="T81" fmla="*/ 346 h 2092"/>
              <a:gd name="T82" fmla="*/ 1008 w 2092"/>
              <a:gd name="T83" fmla="*/ 306 h 2092"/>
              <a:gd name="T84" fmla="*/ 882 w 2092"/>
              <a:gd name="T85" fmla="*/ 298 h 2092"/>
              <a:gd name="T86" fmla="*/ 696 w 2092"/>
              <a:gd name="T87" fmla="*/ 306 h 2092"/>
              <a:gd name="T88" fmla="*/ 662 w 2092"/>
              <a:gd name="T89" fmla="*/ 216 h 2092"/>
              <a:gd name="T90" fmla="*/ 530 w 2092"/>
              <a:gd name="T91" fmla="*/ 270 h 2092"/>
              <a:gd name="T92" fmla="*/ 780 w 2092"/>
              <a:gd name="T93" fmla="*/ 124 h 2092"/>
              <a:gd name="T94" fmla="*/ 1180 w 2092"/>
              <a:gd name="T95" fmla="*/ 94 h 2092"/>
              <a:gd name="T96" fmla="*/ 1614 w 2092"/>
              <a:gd name="T97" fmla="*/ 272 h 2092"/>
              <a:gd name="T98" fmla="*/ 1680 w 2092"/>
              <a:gd name="T99" fmla="*/ 474 h 2092"/>
              <a:gd name="T100" fmla="*/ 1440 w 2092"/>
              <a:gd name="T101" fmla="*/ 686 h 2092"/>
              <a:gd name="T102" fmla="*/ 1696 w 2092"/>
              <a:gd name="T103" fmla="*/ 672 h 2092"/>
              <a:gd name="T104" fmla="*/ 1784 w 2092"/>
              <a:gd name="T105" fmla="*/ 620 h 2092"/>
              <a:gd name="T106" fmla="*/ 1962 w 2092"/>
              <a:gd name="T107" fmla="*/ 780 h 2092"/>
              <a:gd name="T108" fmla="*/ 630 w 2092"/>
              <a:gd name="T109" fmla="*/ 546 h 2092"/>
              <a:gd name="T110" fmla="*/ 730 w 2092"/>
              <a:gd name="T111" fmla="*/ 574 h 2092"/>
              <a:gd name="T112" fmla="*/ 700 w 2092"/>
              <a:gd name="T113" fmla="*/ 616 h 2092"/>
              <a:gd name="T114" fmla="*/ 738 w 2092"/>
              <a:gd name="T115" fmla="*/ 612 h 2092"/>
              <a:gd name="T116" fmla="*/ 1980 w 2092"/>
              <a:gd name="T117" fmla="*/ 826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92" h="2092">
                <a:moveTo>
                  <a:pt x="2092" y="1036"/>
                </a:moveTo>
                <a:lnTo>
                  <a:pt x="2092" y="1036"/>
                </a:lnTo>
                <a:lnTo>
                  <a:pt x="2090" y="990"/>
                </a:lnTo>
                <a:lnTo>
                  <a:pt x="2088" y="944"/>
                </a:lnTo>
                <a:lnTo>
                  <a:pt x="2088" y="944"/>
                </a:lnTo>
                <a:lnTo>
                  <a:pt x="2084" y="908"/>
                </a:lnTo>
                <a:lnTo>
                  <a:pt x="2078" y="870"/>
                </a:lnTo>
                <a:lnTo>
                  <a:pt x="2070" y="834"/>
                </a:lnTo>
                <a:lnTo>
                  <a:pt x="2062" y="798"/>
                </a:lnTo>
                <a:lnTo>
                  <a:pt x="2054" y="762"/>
                </a:lnTo>
                <a:lnTo>
                  <a:pt x="2042" y="728"/>
                </a:lnTo>
                <a:lnTo>
                  <a:pt x="2032" y="694"/>
                </a:lnTo>
                <a:lnTo>
                  <a:pt x="2018" y="660"/>
                </a:lnTo>
                <a:lnTo>
                  <a:pt x="2018" y="660"/>
                </a:lnTo>
                <a:lnTo>
                  <a:pt x="2010" y="640"/>
                </a:lnTo>
                <a:lnTo>
                  <a:pt x="2010" y="640"/>
                </a:lnTo>
                <a:lnTo>
                  <a:pt x="1992" y="598"/>
                </a:lnTo>
                <a:lnTo>
                  <a:pt x="1972" y="556"/>
                </a:lnTo>
                <a:lnTo>
                  <a:pt x="1948" y="518"/>
                </a:lnTo>
                <a:lnTo>
                  <a:pt x="1924" y="478"/>
                </a:lnTo>
                <a:lnTo>
                  <a:pt x="1900" y="442"/>
                </a:lnTo>
                <a:lnTo>
                  <a:pt x="1872" y="404"/>
                </a:lnTo>
                <a:lnTo>
                  <a:pt x="1844" y="370"/>
                </a:lnTo>
                <a:lnTo>
                  <a:pt x="1814" y="336"/>
                </a:lnTo>
                <a:lnTo>
                  <a:pt x="1814" y="336"/>
                </a:lnTo>
                <a:lnTo>
                  <a:pt x="1798" y="320"/>
                </a:lnTo>
                <a:lnTo>
                  <a:pt x="1798" y="320"/>
                </a:lnTo>
                <a:lnTo>
                  <a:pt x="1750" y="272"/>
                </a:lnTo>
                <a:lnTo>
                  <a:pt x="1750" y="272"/>
                </a:lnTo>
                <a:lnTo>
                  <a:pt x="1714" y="242"/>
                </a:lnTo>
                <a:lnTo>
                  <a:pt x="1678" y="212"/>
                </a:lnTo>
                <a:lnTo>
                  <a:pt x="1640" y="184"/>
                </a:lnTo>
                <a:lnTo>
                  <a:pt x="1600" y="158"/>
                </a:lnTo>
                <a:lnTo>
                  <a:pt x="1558" y="134"/>
                </a:lnTo>
                <a:lnTo>
                  <a:pt x="1516" y="112"/>
                </a:lnTo>
                <a:lnTo>
                  <a:pt x="1474" y="90"/>
                </a:lnTo>
                <a:lnTo>
                  <a:pt x="1430" y="72"/>
                </a:lnTo>
                <a:lnTo>
                  <a:pt x="1384" y="56"/>
                </a:lnTo>
                <a:lnTo>
                  <a:pt x="1338" y="42"/>
                </a:lnTo>
                <a:lnTo>
                  <a:pt x="1292" y="28"/>
                </a:lnTo>
                <a:lnTo>
                  <a:pt x="1244" y="18"/>
                </a:lnTo>
                <a:lnTo>
                  <a:pt x="1196" y="10"/>
                </a:lnTo>
                <a:lnTo>
                  <a:pt x="1146" y="4"/>
                </a:lnTo>
                <a:lnTo>
                  <a:pt x="1096" y="0"/>
                </a:lnTo>
                <a:lnTo>
                  <a:pt x="1046" y="0"/>
                </a:lnTo>
                <a:lnTo>
                  <a:pt x="1046" y="0"/>
                </a:lnTo>
                <a:lnTo>
                  <a:pt x="996" y="0"/>
                </a:lnTo>
                <a:lnTo>
                  <a:pt x="944" y="4"/>
                </a:lnTo>
                <a:lnTo>
                  <a:pt x="896" y="10"/>
                </a:lnTo>
                <a:lnTo>
                  <a:pt x="846" y="18"/>
                </a:lnTo>
                <a:lnTo>
                  <a:pt x="798" y="30"/>
                </a:lnTo>
                <a:lnTo>
                  <a:pt x="750" y="42"/>
                </a:lnTo>
                <a:lnTo>
                  <a:pt x="704" y="56"/>
                </a:lnTo>
                <a:lnTo>
                  <a:pt x="660" y="74"/>
                </a:lnTo>
                <a:lnTo>
                  <a:pt x="614" y="92"/>
                </a:lnTo>
                <a:lnTo>
                  <a:pt x="572" y="114"/>
                </a:lnTo>
                <a:lnTo>
                  <a:pt x="530" y="136"/>
                </a:lnTo>
                <a:lnTo>
                  <a:pt x="488" y="160"/>
                </a:lnTo>
                <a:lnTo>
                  <a:pt x="448" y="188"/>
                </a:lnTo>
                <a:lnTo>
                  <a:pt x="410" y="216"/>
                </a:lnTo>
                <a:lnTo>
                  <a:pt x="374" y="246"/>
                </a:lnTo>
                <a:lnTo>
                  <a:pt x="338" y="276"/>
                </a:lnTo>
                <a:lnTo>
                  <a:pt x="338" y="276"/>
                </a:lnTo>
                <a:lnTo>
                  <a:pt x="306" y="308"/>
                </a:lnTo>
                <a:lnTo>
                  <a:pt x="274" y="340"/>
                </a:lnTo>
                <a:lnTo>
                  <a:pt x="246" y="372"/>
                </a:lnTo>
                <a:lnTo>
                  <a:pt x="218" y="408"/>
                </a:lnTo>
                <a:lnTo>
                  <a:pt x="218" y="408"/>
                </a:lnTo>
                <a:lnTo>
                  <a:pt x="192" y="442"/>
                </a:lnTo>
                <a:lnTo>
                  <a:pt x="170" y="476"/>
                </a:lnTo>
                <a:lnTo>
                  <a:pt x="146" y="512"/>
                </a:lnTo>
                <a:lnTo>
                  <a:pt x="126" y="548"/>
                </a:lnTo>
                <a:lnTo>
                  <a:pt x="106" y="586"/>
                </a:lnTo>
                <a:lnTo>
                  <a:pt x="88" y="624"/>
                </a:lnTo>
                <a:lnTo>
                  <a:pt x="72" y="662"/>
                </a:lnTo>
                <a:lnTo>
                  <a:pt x="58" y="702"/>
                </a:lnTo>
                <a:lnTo>
                  <a:pt x="44" y="744"/>
                </a:lnTo>
                <a:lnTo>
                  <a:pt x="32" y="784"/>
                </a:lnTo>
                <a:lnTo>
                  <a:pt x="22" y="826"/>
                </a:lnTo>
                <a:lnTo>
                  <a:pt x="14" y="870"/>
                </a:lnTo>
                <a:lnTo>
                  <a:pt x="8" y="912"/>
                </a:lnTo>
                <a:lnTo>
                  <a:pt x="4" y="956"/>
                </a:lnTo>
                <a:lnTo>
                  <a:pt x="0" y="1002"/>
                </a:lnTo>
                <a:lnTo>
                  <a:pt x="0" y="1046"/>
                </a:lnTo>
                <a:lnTo>
                  <a:pt x="0" y="1046"/>
                </a:lnTo>
                <a:lnTo>
                  <a:pt x="0" y="1100"/>
                </a:lnTo>
                <a:lnTo>
                  <a:pt x="4" y="1152"/>
                </a:lnTo>
                <a:lnTo>
                  <a:pt x="12" y="1206"/>
                </a:lnTo>
                <a:lnTo>
                  <a:pt x="20" y="1256"/>
                </a:lnTo>
                <a:lnTo>
                  <a:pt x="32" y="1308"/>
                </a:lnTo>
                <a:lnTo>
                  <a:pt x="46" y="1356"/>
                </a:lnTo>
                <a:lnTo>
                  <a:pt x="64" y="1406"/>
                </a:lnTo>
                <a:lnTo>
                  <a:pt x="82" y="1452"/>
                </a:lnTo>
                <a:lnTo>
                  <a:pt x="102" y="1500"/>
                </a:lnTo>
                <a:lnTo>
                  <a:pt x="126" y="1544"/>
                </a:lnTo>
                <a:lnTo>
                  <a:pt x="152" y="1588"/>
                </a:lnTo>
                <a:lnTo>
                  <a:pt x="178" y="1630"/>
                </a:lnTo>
                <a:lnTo>
                  <a:pt x="208" y="1672"/>
                </a:lnTo>
                <a:lnTo>
                  <a:pt x="238" y="1712"/>
                </a:lnTo>
                <a:lnTo>
                  <a:pt x="272" y="1750"/>
                </a:lnTo>
                <a:lnTo>
                  <a:pt x="306" y="1786"/>
                </a:lnTo>
                <a:lnTo>
                  <a:pt x="342" y="1820"/>
                </a:lnTo>
                <a:lnTo>
                  <a:pt x="380" y="1854"/>
                </a:lnTo>
                <a:lnTo>
                  <a:pt x="420" y="1884"/>
                </a:lnTo>
                <a:lnTo>
                  <a:pt x="462" y="1914"/>
                </a:lnTo>
                <a:lnTo>
                  <a:pt x="504" y="1940"/>
                </a:lnTo>
                <a:lnTo>
                  <a:pt x="548" y="1966"/>
                </a:lnTo>
                <a:lnTo>
                  <a:pt x="592" y="1990"/>
                </a:lnTo>
                <a:lnTo>
                  <a:pt x="640" y="2010"/>
                </a:lnTo>
                <a:lnTo>
                  <a:pt x="686" y="2028"/>
                </a:lnTo>
                <a:lnTo>
                  <a:pt x="736" y="2046"/>
                </a:lnTo>
                <a:lnTo>
                  <a:pt x="784" y="2060"/>
                </a:lnTo>
                <a:lnTo>
                  <a:pt x="836" y="2072"/>
                </a:lnTo>
                <a:lnTo>
                  <a:pt x="886" y="2080"/>
                </a:lnTo>
                <a:lnTo>
                  <a:pt x="940" y="2088"/>
                </a:lnTo>
                <a:lnTo>
                  <a:pt x="992" y="2092"/>
                </a:lnTo>
                <a:lnTo>
                  <a:pt x="1046" y="2092"/>
                </a:lnTo>
                <a:lnTo>
                  <a:pt x="1046" y="2092"/>
                </a:lnTo>
                <a:lnTo>
                  <a:pt x="1084" y="2092"/>
                </a:lnTo>
                <a:lnTo>
                  <a:pt x="1122" y="2090"/>
                </a:lnTo>
                <a:lnTo>
                  <a:pt x="1158" y="2086"/>
                </a:lnTo>
                <a:lnTo>
                  <a:pt x="1196" y="2082"/>
                </a:lnTo>
                <a:lnTo>
                  <a:pt x="1232" y="2076"/>
                </a:lnTo>
                <a:lnTo>
                  <a:pt x="1268" y="2068"/>
                </a:lnTo>
                <a:lnTo>
                  <a:pt x="1304" y="2060"/>
                </a:lnTo>
                <a:lnTo>
                  <a:pt x="1338" y="2050"/>
                </a:lnTo>
                <a:lnTo>
                  <a:pt x="1374" y="2040"/>
                </a:lnTo>
                <a:lnTo>
                  <a:pt x="1408" y="2028"/>
                </a:lnTo>
                <a:lnTo>
                  <a:pt x="1440" y="2016"/>
                </a:lnTo>
                <a:lnTo>
                  <a:pt x="1474" y="2002"/>
                </a:lnTo>
                <a:lnTo>
                  <a:pt x="1506" y="1986"/>
                </a:lnTo>
                <a:lnTo>
                  <a:pt x="1538" y="1970"/>
                </a:lnTo>
                <a:lnTo>
                  <a:pt x="1568" y="1952"/>
                </a:lnTo>
                <a:lnTo>
                  <a:pt x="1600" y="1934"/>
                </a:lnTo>
                <a:lnTo>
                  <a:pt x="1658" y="1894"/>
                </a:lnTo>
                <a:lnTo>
                  <a:pt x="1714" y="1850"/>
                </a:lnTo>
                <a:lnTo>
                  <a:pt x="1766" y="1804"/>
                </a:lnTo>
                <a:lnTo>
                  <a:pt x="1816" y="1754"/>
                </a:lnTo>
                <a:lnTo>
                  <a:pt x="1862" y="1700"/>
                </a:lnTo>
                <a:lnTo>
                  <a:pt x="1904" y="1644"/>
                </a:lnTo>
                <a:lnTo>
                  <a:pt x="1924" y="1614"/>
                </a:lnTo>
                <a:lnTo>
                  <a:pt x="1944" y="1584"/>
                </a:lnTo>
                <a:lnTo>
                  <a:pt x="1962" y="1552"/>
                </a:lnTo>
                <a:lnTo>
                  <a:pt x="1978" y="1522"/>
                </a:lnTo>
                <a:lnTo>
                  <a:pt x="1978" y="1522"/>
                </a:lnTo>
                <a:lnTo>
                  <a:pt x="2004" y="1466"/>
                </a:lnTo>
                <a:lnTo>
                  <a:pt x="2028" y="1410"/>
                </a:lnTo>
                <a:lnTo>
                  <a:pt x="2046" y="1350"/>
                </a:lnTo>
                <a:lnTo>
                  <a:pt x="2064" y="1290"/>
                </a:lnTo>
                <a:lnTo>
                  <a:pt x="2064" y="1290"/>
                </a:lnTo>
                <a:lnTo>
                  <a:pt x="2076" y="1228"/>
                </a:lnTo>
                <a:lnTo>
                  <a:pt x="2076" y="1228"/>
                </a:lnTo>
                <a:lnTo>
                  <a:pt x="2084" y="1184"/>
                </a:lnTo>
                <a:lnTo>
                  <a:pt x="2088" y="1138"/>
                </a:lnTo>
                <a:lnTo>
                  <a:pt x="2092" y="1092"/>
                </a:lnTo>
                <a:lnTo>
                  <a:pt x="2092" y="1046"/>
                </a:lnTo>
                <a:lnTo>
                  <a:pt x="2092" y="1046"/>
                </a:lnTo>
                <a:lnTo>
                  <a:pt x="2092" y="1036"/>
                </a:lnTo>
                <a:lnTo>
                  <a:pt x="2092" y="1036"/>
                </a:lnTo>
                <a:close/>
                <a:moveTo>
                  <a:pt x="1896" y="616"/>
                </a:moveTo>
                <a:lnTo>
                  <a:pt x="1902" y="610"/>
                </a:lnTo>
                <a:lnTo>
                  <a:pt x="1902" y="610"/>
                </a:lnTo>
                <a:lnTo>
                  <a:pt x="1924" y="658"/>
                </a:lnTo>
                <a:lnTo>
                  <a:pt x="1914" y="656"/>
                </a:lnTo>
                <a:lnTo>
                  <a:pt x="1896" y="660"/>
                </a:lnTo>
                <a:lnTo>
                  <a:pt x="1896" y="616"/>
                </a:lnTo>
                <a:close/>
                <a:moveTo>
                  <a:pt x="1744" y="434"/>
                </a:moveTo>
                <a:lnTo>
                  <a:pt x="1744" y="388"/>
                </a:lnTo>
                <a:lnTo>
                  <a:pt x="1744" y="388"/>
                </a:lnTo>
                <a:lnTo>
                  <a:pt x="1768" y="414"/>
                </a:lnTo>
                <a:lnTo>
                  <a:pt x="1792" y="442"/>
                </a:lnTo>
                <a:lnTo>
                  <a:pt x="1772" y="470"/>
                </a:lnTo>
                <a:lnTo>
                  <a:pt x="1706" y="470"/>
                </a:lnTo>
                <a:lnTo>
                  <a:pt x="1702" y="456"/>
                </a:lnTo>
                <a:lnTo>
                  <a:pt x="1744" y="434"/>
                </a:lnTo>
                <a:close/>
                <a:moveTo>
                  <a:pt x="482" y="318"/>
                </a:moveTo>
                <a:lnTo>
                  <a:pt x="482" y="316"/>
                </a:lnTo>
                <a:lnTo>
                  <a:pt x="502" y="316"/>
                </a:lnTo>
                <a:lnTo>
                  <a:pt x="504" y="310"/>
                </a:lnTo>
                <a:lnTo>
                  <a:pt x="538" y="310"/>
                </a:lnTo>
                <a:lnTo>
                  <a:pt x="538" y="324"/>
                </a:lnTo>
                <a:lnTo>
                  <a:pt x="528" y="338"/>
                </a:lnTo>
                <a:lnTo>
                  <a:pt x="482" y="338"/>
                </a:lnTo>
                <a:lnTo>
                  <a:pt x="482" y="318"/>
                </a:lnTo>
                <a:lnTo>
                  <a:pt x="482" y="318"/>
                </a:lnTo>
                <a:close/>
                <a:moveTo>
                  <a:pt x="516" y="364"/>
                </a:moveTo>
                <a:lnTo>
                  <a:pt x="516" y="364"/>
                </a:lnTo>
                <a:lnTo>
                  <a:pt x="538" y="362"/>
                </a:lnTo>
                <a:lnTo>
                  <a:pt x="538" y="362"/>
                </a:lnTo>
                <a:lnTo>
                  <a:pt x="538" y="364"/>
                </a:lnTo>
                <a:lnTo>
                  <a:pt x="538" y="372"/>
                </a:lnTo>
                <a:lnTo>
                  <a:pt x="538" y="382"/>
                </a:lnTo>
                <a:lnTo>
                  <a:pt x="490" y="386"/>
                </a:lnTo>
                <a:lnTo>
                  <a:pt x="482" y="374"/>
                </a:lnTo>
                <a:lnTo>
                  <a:pt x="516" y="364"/>
                </a:lnTo>
                <a:close/>
                <a:moveTo>
                  <a:pt x="1962" y="780"/>
                </a:moveTo>
                <a:lnTo>
                  <a:pt x="1886" y="780"/>
                </a:lnTo>
                <a:lnTo>
                  <a:pt x="1838" y="746"/>
                </a:lnTo>
                <a:lnTo>
                  <a:pt x="1790" y="750"/>
                </a:lnTo>
                <a:lnTo>
                  <a:pt x="1790" y="780"/>
                </a:lnTo>
                <a:lnTo>
                  <a:pt x="1774" y="780"/>
                </a:lnTo>
                <a:lnTo>
                  <a:pt x="1758" y="768"/>
                </a:lnTo>
                <a:lnTo>
                  <a:pt x="1672" y="746"/>
                </a:lnTo>
                <a:lnTo>
                  <a:pt x="1672" y="692"/>
                </a:lnTo>
                <a:lnTo>
                  <a:pt x="1564" y="700"/>
                </a:lnTo>
                <a:lnTo>
                  <a:pt x="1532" y="718"/>
                </a:lnTo>
                <a:lnTo>
                  <a:pt x="1488" y="718"/>
                </a:lnTo>
                <a:lnTo>
                  <a:pt x="1468" y="716"/>
                </a:lnTo>
                <a:lnTo>
                  <a:pt x="1416" y="744"/>
                </a:lnTo>
                <a:lnTo>
                  <a:pt x="1416" y="798"/>
                </a:lnTo>
                <a:lnTo>
                  <a:pt x="1310" y="876"/>
                </a:lnTo>
                <a:lnTo>
                  <a:pt x="1318" y="908"/>
                </a:lnTo>
                <a:lnTo>
                  <a:pt x="1340" y="908"/>
                </a:lnTo>
                <a:lnTo>
                  <a:pt x="1334" y="940"/>
                </a:lnTo>
                <a:lnTo>
                  <a:pt x="1318" y="946"/>
                </a:lnTo>
                <a:lnTo>
                  <a:pt x="1318" y="1026"/>
                </a:lnTo>
                <a:lnTo>
                  <a:pt x="1410" y="1130"/>
                </a:lnTo>
                <a:lnTo>
                  <a:pt x="1450" y="1130"/>
                </a:lnTo>
                <a:lnTo>
                  <a:pt x="1452" y="1124"/>
                </a:lnTo>
                <a:lnTo>
                  <a:pt x="1524" y="1124"/>
                </a:lnTo>
                <a:lnTo>
                  <a:pt x="1544" y="1106"/>
                </a:lnTo>
                <a:lnTo>
                  <a:pt x="1586" y="1106"/>
                </a:lnTo>
                <a:lnTo>
                  <a:pt x="1608" y="1128"/>
                </a:lnTo>
                <a:lnTo>
                  <a:pt x="1668" y="1134"/>
                </a:lnTo>
                <a:lnTo>
                  <a:pt x="1660" y="1214"/>
                </a:lnTo>
                <a:lnTo>
                  <a:pt x="1728" y="1334"/>
                </a:lnTo>
                <a:lnTo>
                  <a:pt x="1692" y="1402"/>
                </a:lnTo>
                <a:lnTo>
                  <a:pt x="1694" y="1434"/>
                </a:lnTo>
                <a:lnTo>
                  <a:pt x="1722" y="1462"/>
                </a:lnTo>
                <a:lnTo>
                  <a:pt x="1722" y="1538"/>
                </a:lnTo>
                <a:lnTo>
                  <a:pt x="1760" y="1588"/>
                </a:lnTo>
                <a:lnTo>
                  <a:pt x="1760" y="1652"/>
                </a:lnTo>
                <a:lnTo>
                  <a:pt x="1790" y="1652"/>
                </a:lnTo>
                <a:lnTo>
                  <a:pt x="1790" y="1652"/>
                </a:lnTo>
                <a:lnTo>
                  <a:pt x="1756" y="1690"/>
                </a:lnTo>
                <a:lnTo>
                  <a:pt x="1720" y="1728"/>
                </a:lnTo>
                <a:lnTo>
                  <a:pt x="1682" y="1764"/>
                </a:lnTo>
                <a:lnTo>
                  <a:pt x="1642" y="1798"/>
                </a:lnTo>
                <a:lnTo>
                  <a:pt x="1600" y="1830"/>
                </a:lnTo>
                <a:lnTo>
                  <a:pt x="1556" y="1858"/>
                </a:lnTo>
                <a:lnTo>
                  <a:pt x="1512" y="1886"/>
                </a:lnTo>
                <a:lnTo>
                  <a:pt x="1464" y="1910"/>
                </a:lnTo>
                <a:lnTo>
                  <a:pt x="1416" y="1932"/>
                </a:lnTo>
                <a:lnTo>
                  <a:pt x="1368" y="1952"/>
                </a:lnTo>
                <a:lnTo>
                  <a:pt x="1316" y="1968"/>
                </a:lnTo>
                <a:lnTo>
                  <a:pt x="1264" y="1982"/>
                </a:lnTo>
                <a:lnTo>
                  <a:pt x="1212" y="1992"/>
                </a:lnTo>
                <a:lnTo>
                  <a:pt x="1156" y="2000"/>
                </a:lnTo>
                <a:lnTo>
                  <a:pt x="1102" y="2004"/>
                </a:lnTo>
                <a:lnTo>
                  <a:pt x="1046" y="2006"/>
                </a:lnTo>
                <a:lnTo>
                  <a:pt x="1046" y="2006"/>
                </a:lnTo>
                <a:lnTo>
                  <a:pt x="996" y="2006"/>
                </a:lnTo>
                <a:lnTo>
                  <a:pt x="948" y="2002"/>
                </a:lnTo>
                <a:lnTo>
                  <a:pt x="900" y="1996"/>
                </a:lnTo>
                <a:lnTo>
                  <a:pt x="852" y="1986"/>
                </a:lnTo>
                <a:lnTo>
                  <a:pt x="806" y="1976"/>
                </a:lnTo>
                <a:lnTo>
                  <a:pt x="760" y="1964"/>
                </a:lnTo>
                <a:lnTo>
                  <a:pt x="716" y="1948"/>
                </a:lnTo>
                <a:lnTo>
                  <a:pt x="672" y="1930"/>
                </a:lnTo>
                <a:lnTo>
                  <a:pt x="630" y="1912"/>
                </a:lnTo>
                <a:lnTo>
                  <a:pt x="588" y="1890"/>
                </a:lnTo>
                <a:lnTo>
                  <a:pt x="548" y="1868"/>
                </a:lnTo>
                <a:lnTo>
                  <a:pt x="510" y="1842"/>
                </a:lnTo>
                <a:lnTo>
                  <a:pt x="472" y="1816"/>
                </a:lnTo>
                <a:lnTo>
                  <a:pt x="436" y="1786"/>
                </a:lnTo>
                <a:lnTo>
                  <a:pt x="400" y="1756"/>
                </a:lnTo>
                <a:lnTo>
                  <a:pt x="368" y="1724"/>
                </a:lnTo>
                <a:lnTo>
                  <a:pt x="336" y="1692"/>
                </a:lnTo>
                <a:lnTo>
                  <a:pt x="306" y="1656"/>
                </a:lnTo>
                <a:lnTo>
                  <a:pt x="276" y="1620"/>
                </a:lnTo>
                <a:lnTo>
                  <a:pt x="250" y="1582"/>
                </a:lnTo>
                <a:lnTo>
                  <a:pt x="224" y="1544"/>
                </a:lnTo>
                <a:lnTo>
                  <a:pt x="202" y="1504"/>
                </a:lnTo>
                <a:lnTo>
                  <a:pt x="180" y="1462"/>
                </a:lnTo>
                <a:lnTo>
                  <a:pt x="162" y="1420"/>
                </a:lnTo>
                <a:lnTo>
                  <a:pt x="144" y="1376"/>
                </a:lnTo>
                <a:lnTo>
                  <a:pt x="128" y="1332"/>
                </a:lnTo>
                <a:lnTo>
                  <a:pt x="116" y="1286"/>
                </a:lnTo>
                <a:lnTo>
                  <a:pt x="106" y="1240"/>
                </a:lnTo>
                <a:lnTo>
                  <a:pt x="96" y="1192"/>
                </a:lnTo>
                <a:lnTo>
                  <a:pt x="90" y="1144"/>
                </a:lnTo>
                <a:lnTo>
                  <a:pt x="86" y="1096"/>
                </a:lnTo>
                <a:lnTo>
                  <a:pt x="86" y="1046"/>
                </a:lnTo>
                <a:lnTo>
                  <a:pt x="86" y="1046"/>
                </a:lnTo>
                <a:lnTo>
                  <a:pt x="86" y="996"/>
                </a:lnTo>
                <a:lnTo>
                  <a:pt x="90" y="948"/>
                </a:lnTo>
                <a:lnTo>
                  <a:pt x="96" y="898"/>
                </a:lnTo>
                <a:lnTo>
                  <a:pt x="106" y="852"/>
                </a:lnTo>
                <a:lnTo>
                  <a:pt x="116" y="804"/>
                </a:lnTo>
                <a:lnTo>
                  <a:pt x="130" y="758"/>
                </a:lnTo>
                <a:lnTo>
                  <a:pt x="144" y="714"/>
                </a:lnTo>
                <a:lnTo>
                  <a:pt x="162" y="670"/>
                </a:lnTo>
                <a:lnTo>
                  <a:pt x="162" y="640"/>
                </a:lnTo>
                <a:lnTo>
                  <a:pt x="196" y="598"/>
                </a:lnTo>
                <a:lnTo>
                  <a:pt x="196" y="598"/>
                </a:lnTo>
                <a:lnTo>
                  <a:pt x="216" y="566"/>
                </a:lnTo>
                <a:lnTo>
                  <a:pt x="234" y="532"/>
                </a:lnTo>
                <a:lnTo>
                  <a:pt x="236" y="550"/>
                </a:lnTo>
                <a:lnTo>
                  <a:pt x="196" y="598"/>
                </a:lnTo>
                <a:lnTo>
                  <a:pt x="196" y="598"/>
                </a:lnTo>
                <a:lnTo>
                  <a:pt x="178" y="634"/>
                </a:lnTo>
                <a:lnTo>
                  <a:pt x="162" y="670"/>
                </a:lnTo>
                <a:lnTo>
                  <a:pt x="162" y="724"/>
                </a:lnTo>
                <a:lnTo>
                  <a:pt x="202" y="744"/>
                </a:lnTo>
                <a:lnTo>
                  <a:pt x="202" y="820"/>
                </a:lnTo>
                <a:lnTo>
                  <a:pt x="240" y="886"/>
                </a:lnTo>
                <a:lnTo>
                  <a:pt x="272" y="890"/>
                </a:lnTo>
                <a:lnTo>
                  <a:pt x="276" y="868"/>
                </a:lnTo>
                <a:lnTo>
                  <a:pt x="238" y="812"/>
                </a:lnTo>
                <a:lnTo>
                  <a:pt x="232" y="756"/>
                </a:lnTo>
                <a:lnTo>
                  <a:pt x="254" y="756"/>
                </a:lnTo>
                <a:lnTo>
                  <a:pt x="262" y="812"/>
                </a:lnTo>
                <a:lnTo>
                  <a:pt x="316" y="890"/>
                </a:lnTo>
                <a:lnTo>
                  <a:pt x="302" y="916"/>
                </a:lnTo>
                <a:lnTo>
                  <a:pt x="336" y="966"/>
                </a:lnTo>
                <a:lnTo>
                  <a:pt x="420" y="988"/>
                </a:lnTo>
                <a:lnTo>
                  <a:pt x="420" y="974"/>
                </a:lnTo>
                <a:lnTo>
                  <a:pt x="452" y="978"/>
                </a:lnTo>
                <a:lnTo>
                  <a:pt x="450" y="1002"/>
                </a:lnTo>
                <a:lnTo>
                  <a:pt x="476" y="1008"/>
                </a:lnTo>
                <a:lnTo>
                  <a:pt x="516" y="1018"/>
                </a:lnTo>
                <a:lnTo>
                  <a:pt x="574" y="1084"/>
                </a:lnTo>
                <a:lnTo>
                  <a:pt x="648" y="1090"/>
                </a:lnTo>
                <a:lnTo>
                  <a:pt x="654" y="1150"/>
                </a:lnTo>
                <a:lnTo>
                  <a:pt x="604" y="1184"/>
                </a:lnTo>
                <a:lnTo>
                  <a:pt x="602" y="1238"/>
                </a:lnTo>
                <a:lnTo>
                  <a:pt x="594" y="1270"/>
                </a:lnTo>
                <a:lnTo>
                  <a:pt x="668" y="1362"/>
                </a:lnTo>
                <a:lnTo>
                  <a:pt x="674" y="1392"/>
                </a:lnTo>
                <a:lnTo>
                  <a:pt x="674" y="1392"/>
                </a:lnTo>
                <a:lnTo>
                  <a:pt x="702" y="1400"/>
                </a:lnTo>
                <a:lnTo>
                  <a:pt x="702" y="1400"/>
                </a:lnTo>
                <a:lnTo>
                  <a:pt x="714" y="1406"/>
                </a:lnTo>
                <a:lnTo>
                  <a:pt x="734" y="1422"/>
                </a:lnTo>
                <a:lnTo>
                  <a:pt x="762" y="1442"/>
                </a:lnTo>
                <a:lnTo>
                  <a:pt x="762" y="1606"/>
                </a:lnTo>
                <a:lnTo>
                  <a:pt x="782" y="1612"/>
                </a:lnTo>
                <a:lnTo>
                  <a:pt x="768" y="1688"/>
                </a:lnTo>
                <a:lnTo>
                  <a:pt x="802" y="1732"/>
                </a:lnTo>
                <a:lnTo>
                  <a:pt x="796" y="1808"/>
                </a:lnTo>
                <a:lnTo>
                  <a:pt x="840" y="1886"/>
                </a:lnTo>
                <a:lnTo>
                  <a:pt x="896" y="1936"/>
                </a:lnTo>
                <a:lnTo>
                  <a:pt x="954" y="1936"/>
                </a:lnTo>
                <a:lnTo>
                  <a:pt x="960" y="1918"/>
                </a:lnTo>
                <a:lnTo>
                  <a:pt x="918" y="1882"/>
                </a:lnTo>
                <a:lnTo>
                  <a:pt x="920" y="1866"/>
                </a:lnTo>
                <a:lnTo>
                  <a:pt x="928" y="1844"/>
                </a:lnTo>
                <a:lnTo>
                  <a:pt x="928" y="1822"/>
                </a:lnTo>
                <a:lnTo>
                  <a:pt x="900" y="1820"/>
                </a:lnTo>
                <a:lnTo>
                  <a:pt x="886" y="1802"/>
                </a:lnTo>
                <a:lnTo>
                  <a:pt x="910" y="1780"/>
                </a:lnTo>
                <a:lnTo>
                  <a:pt x="912" y="1764"/>
                </a:lnTo>
                <a:lnTo>
                  <a:pt x="886" y="1756"/>
                </a:lnTo>
                <a:lnTo>
                  <a:pt x="888" y="1740"/>
                </a:lnTo>
                <a:lnTo>
                  <a:pt x="926" y="1734"/>
                </a:lnTo>
                <a:lnTo>
                  <a:pt x="982" y="1706"/>
                </a:lnTo>
                <a:lnTo>
                  <a:pt x="1002" y="1672"/>
                </a:lnTo>
                <a:lnTo>
                  <a:pt x="1062" y="1594"/>
                </a:lnTo>
                <a:lnTo>
                  <a:pt x="1048" y="1534"/>
                </a:lnTo>
                <a:lnTo>
                  <a:pt x="1066" y="1502"/>
                </a:lnTo>
                <a:lnTo>
                  <a:pt x="1122" y="1504"/>
                </a:lnTo>
                <a:lnTo>
                  <a:pt x="1158" y="1476"/>
                </a:lnTo>
                <a:lnTo>
                  <a:pt x="1170" y="1360"/>
                </a:lnTo>
                <a:lnTo>
                  <a:pt x="1212" y="1308"/>
                </a:lnTo>
                <a:lnTo>
                  <a:pt x="1218" y="1274"/>
                </a:lnTo>
                <a:lnTo>
                  <a:pt x="1182" y="1262"/>
                </a:lnTo>
                <a:lnTo>
                  <a:pt x="1156" y="1222"/>
                </a:lnTo>
                <a:lnTo>
                  <a:pt x="1072" y="1220"/>
                </a:lnTo>
                <a:lnTo>
                  <a:pt x="1004" y="1194"/>
                </a:lnTo>
                <a:lnTo>
                  <a:pt x="1002" y="1148"/>
                </a:lnTo>
                <a:lnTo>
                  <a:pt x="980" y="1108"/>
                </a:lnTo>
                <a:lnTo>
                  <a:pt x="918" y="1108"/>
                </a:lnTo>
                <a:lnTo>
                  <a:pt x="884" y="1052"/>
                </a:lnTo>
                <a:lnTo>
                  <a:pt x="852" y="1036"/>
                </a:lnTo>
                <a:lnTo>
                  <a:pt x="852" y="1054"/>
                </a:lnTo>
                <a:lnTo>
                  <a:pt x="794" y="1056"/>
                </a:lnTo>
                <a:lnTo>
                  <a:pt x="774" y="1028"/>
                </a:lnTo>
                <a:lnTo>
                  <a:pt x="714" y="1016"/>
                </a:lnTo>
                <a:lnTo>
                  <a:pt x="666" y="1072"/>
                </a:lnTo>
                <a:lnTo>
                  <a:pt x="590" y="1060"/>
                </a:lnTo>
                <a:lnTo>
                  <a:pt x="584" y="972"/>
                </a:lnTo>
                <a:lnTo>
                  <a:pt x="528" y="964"/>
                </a:lnTo>
                <a:lnTo>
                  <a:pt x="550" y="922"/>
                </a:lnTo>
                <a:lnTo>
                  <a:pt x="544" y="896"/>
                </a:lnTo>
                <a:lnTo>
                  <a:pt x="470" y="946"/>
                </a:lnTo>
                <a:lnTo>
                  <a:pt x="424" y="940"/>
                </a:lnTo>
                <a:lnTo>
                  <a:pt x="408" y="904"/>
                </a:lnTo>
                <a:lnTo>
                  <a:pt x="418" y="866"/>
                </a:lnTo>
                <a:lnTo>
                  <a:pt x="444" y="820"/>
                </a:lnTo>
                <a:lnTo>
                  <a:pt x="502" y="790"/>
                </a:lnTo>
                <a:lnTo>
                  <a:pt x="616" y="790"/>
                </a:lnTo>
                <a:lnTo>
                  <a:pt x="614" y="824"/>
                </a:lnTo>
                <a:lnTo>
                  <a:pt x="656" y="844"/>
                </a:lnTo>
                <a:lnTo>
                  <a:pt x="652" y="784"/>
                </a:lnTo>
                <a:lnTo>
                  <a:pt x="682" y="756"/>
                </a:lnTo>
                <a:lnTo>
                  <a:pt x="740" y="716"/>
                </a:lnTo>
                <a:lnTo>
                  <a:pt x="744" y="688"/>
                </a:lnTo>
                <a:lnTo>
                  <a:pt x="804" y="628"/>
                </a:lnTo>
                <a:lnTo>
                  <a:pt x="866" y="592"/>
                </a:lnTo>
                <a:lnTo>
                  <a:pt x="862" y="588"/>
                </a:lnTo>
                <a:lnTo>
                  <a:pt x="904" y="548"/>
                </a:lnTo>
                <a:lnTo>
                  <a:pt x="920" y="552"/>
                </a:lnTo>
                <a:lnTo>
                  <a:pt x="926" y="562"/>
                </a:lnTo>
                <a:lnTo>
                  <a:pt x="942" y="544"/>
                </a:lnTo>
                <a:lnTo>
                  <a:pt x="946" y="542"/>
                </a:lnTo>
                <a:lnTo>
                  <a:pt x="928" y="538"/>
                </a:lnTo>
                <a:lnTo>
                  <a:pt x="910" y="532"/>
                </a:lnTo>
                <a:lnTo>
                  <a:pt x="910" y="516"/>
                </a:lnTo>
                <a:lnTo>
                  <a:pt x="920" y="508"/>
                </a:lnTo>
                <a:lnTo>
                  <a:pt x="942" y="508"/>
                </a:lnTo>
                <a:lnTo>
                  <a:pt x="952" y="512"/>
                </a:lnTo>
                <a:lnTo>
                  <a:pt x="960" y="528"/>
                </a:lnTo>
                <a:lnTo>
                  <a:pt x="970" y="528"/>
                </a:lnTo>
                <a:lnTo>
                  <a:pt x="970" y="526"/>
                </a:lnTo>
                <a:lnTo>
                  <a:pt x="972" y="526"/>
                </a:lnTo>
                <a:lnTo>
                  <a:pt x="1002" y="522"/>
                </a:lnTo>
                <a:lnTo>
                  <a:pt x="1006" y="508"/>
                </a:lnTo>
                <a:lnTo>
                  <a:pt x="1022" y="512"/>
                </a:lnTo>
                <a:lnTo>
                  <a:pt x="1022" y="528"/>
                </a:lnTo>
                <a:lnTo>
                  <a:pt x="1008" y="538"/>
                </a:lnTo>
                <a:lnTo>
                  <a:pt x="1008" y="538"/>
                </a:lnTo>
                <a:lnTo>
                  <a:pt x="1010" y="556"/>
                </a:lnTo>
                <a:lnTo>
                  <a:pt x="1062" y="572"/>
                </a:lnTo>
                <a:lnTo>
                  <a:pt x="1062" y="572"/>
                </a:lnTo>
                <a:lnTo>
                  <a:pt x="1064" y="572"/>
                </a:lnTo>
                <a:lnTo>
                  <a:pt x="1076" y="572"/>
                </a:lnTo>
                <a:lnTo>
                  <a:pt x="1076" y="548"/>
                </a:lnTo>
                <a:lnTo>
                  <a:pt x="1034" y="530"/>
                </a:lnTo>
                <a:lnTo>
                  <a:pt x="1032" y="518"/>
                </a:lnTo>
                <a:lnTo>
                  <a:pt x="1066" y="506"/>
                </a:lnTo>
                <a:lnTo>
                  <a:pt x="1068" y="472"/>
                </a:lnTo>
                <a:lnTo>
                  <a:pt x="1032" y="450"/>
                </a:lnTo>
                <a:lnTo>
                  <a:pt x="1028" y="394"/>
                </a:lnTo>
                <a:lnTo>
                  <a:pt x="978" y="418"/>
                </a:lnTo>
                <a:lnTo>
                  <a:pt x="960" y="418"/>
                </a:lnTo>
                <a:lnTo>
                  <a:pt x="966" y="376"/>
                </a:lnTo>
                <a:lnTo>
                  <a:pt x="896" y="360"/>
                </a:lnTo>
                <a:lnTo>
                  <a:pt x="868" y="380"/>
                </a:lnTo>
                <a:lnTo>
                  <a:pt x="868" y="446"/>
                </a:lnTo>
                <a:lnTo>
                  <a:pt x="818" y="462"/>
                </a:lnTo>
                <a:lnTo>
                  <a:pt x="798" y="504"/>
                </a:lnTo>
                <a:lnTo>
                  <a:pt x="774" y="508"/>
                </a:lnTo>
                <a:lnTo>
                  <a:pt x="774" y="454"/>
                </a:lnTo>
                <a:lnTo>
                  <a:pt x="728" y="448"/>
                </a:lnTo>
                <a:lnTo>
                  <a:pt x="704" y="432"/>
                </a:lnTo>
                <a:lnTo>
                  <a:pt x="694" y="396"/>
                </a:lnTo>
                <a:lnTo>
                  <a:pt x="780" y="346"/>
                </a:lnTo>
                <a:lnTo>
                  <a:pt x="822" y="334"/>
                </a:lnTo>
                <a:lnTo>
                  <a:pt x="826" y="362"/>
                </a:lnTo>
                <a:lnTo>
                  <a:pt x="848" y="360"/>
                </a:lnTo>
                <a:lnTo>
                  <a:pt x="850" y="346"/>
                </a:lnTo>
                <a:lnTo>
                  <a:pt x="874" y="342"/>
                </a:lnTo>
                <a:lnTo>
                  <a:pt x="876" y="338"/>
                </a:lnTo>
                <a:lnTo>
                  <a:pt x="864" y="334"/>
                </a:lnTo>
                <a:lnTo>
                  <a:pt x="862" y="318"/>
                </a:lnTo>
                <a:lnTo>
                  <a:pt x="892" y="316"/>
                </a:lnTo>
                <a:lnTo>
                  <a:pt x="910" y="296"/>
                </a:lnTo>
                <a:lnTo>
                  <a:pt x="912" y="296"/>
                </a:lnTo>
                <a:lnTo>
                  <a:pt x="912" y="296"/>
                </a:lnTo>
                <a:lnTo>
                  <a:pt x="918" y="290"/>
                </a:lnTo>
                <a:lnTo>
                  <a:pt x="980" y="282"/>
                </a:lnTo>
                <a:lnTo>
                  <a:pt x="1008" y="306"/>
                </a:lnTo>
                <a:lnTo>
                  <a:pt x="934" y="344"/>
                </a:lnTo>
                <a:lnTo>
                  <a:pt x="1028" y="366"/>
                </a:lnTo>
                <a:lnTo>
                  <a:pt x="1040" y="336"/>
                </a:lnTo>
                <a:lnTo>
                  <a:pt x="1080" y="336"/>
                </a:lnTo>
                <a:lnTo>
                  <a:pt x="1096" y="308"/>
                </a:lnTo>
                <a:lnTo>
                  <a:pt x="1066" y="302"/>
                </a:lnTo>
                <a:lnTo>
                  <a:pt x="1066" y="266"/>
                </a:lnTo>
                <a:lnTo>
                  <a:pt x="976" y="226"/>
                </a:lnTo>
                <a:lnTo>
                  <a:pt x="914" y="234"/>
                </a:lnTo>
                <a:lnTo>
                  <a:pt x="878" y="252"/>
                </a:lnTo>
                <a:lnTo>
                  <a:pt x="882" y="298"/>
                </a:lnTo>
                <a:lnTo>
                  <a:pt x="844" y="292"/>
                </a:lnTo>
                <a:lnTo>
                  <a:pt x="838" y="266"/>
                </a:lnTo>
                <a:lnTo>
                  <a:pt x="874" y="234"/>
                </a:lnTo>
                <a:lnTo>
                  <a:pt x="810" y="232"/>
                </a:lnTo>
                <a:lnTo>
                  <a:pt x="792" y="238"/>
                </a:lnTo>
                <a:lnTo>
                  <a:pt x="784" y="258"/>
                </a:lnTo>
                <a:lnTo>
                  <a:pt x="808" y="262"/>
                </a:lnTo>
                <a:lnTo>
                  <a:pt x="804" y="286"/>
                </a:lnTo>
                <a:lnTo>
                  <a:pt x="762" y="290"/>
                </a:lnTo>
                <a:lnTo>
                  <a:pt x="756" y="306"/>
                </a:lnTo>
                <a:lnTo>
                  <a:pt x="696" y="306"/>
                </a:lnTo>
                <a:lnTo>
                  <a:pt x="696" y="306"/>
                </a:lnTo>
                <a:lnTo>
                  <a:pt x="696" y="290"/>
                </a:lnTo>
                <a:lnTo>
                  <a:pt x="694" y="278"/>
                </a:lnTo>
                <a:lnTo>
                  <a:pt x="692" y="274"/>
                </a:lnTo>
                <a:lnTo>
                  <a:pt x="692" y="274"/>
                </a:lnTo>
                <a:lnTo>
                  <a:pt x="740" y="272"/>
                </a:lnTo>
                <a:lnTo>
                  <a:pt x="774" y="238"/>
                </a:lnTo>
                <a:lnTo>
                  <a:pt x="756" y="228"/>
                </a:lnTo>
                <a:lnTo>
                  <a:pt x="730" y="254"/>
                </a:lnTo>
                <a:lnTo>
                  <a:pt x="688" y="250"/>
                </a:lnTo>
                <a:lnTo>
                  <a:pt x="662" y="216"/>
                </a:lnTo>
                <a:lnTo>
                  <a:pt x="608" y="216"/>
                </a:lnTo>
                <a:lnTo>
                  <a:pt x="550" y="258"/>
                </a:lnTo>
                <a:lnTo>
                  <a:pt x="602" y="258"/>
                </a:lnTo>
                <a:lnTo>
                  <a:pt x="608" y="274"/>
                </a:lnTo>
                <a:lnTo>
                  <a:pt x="594" y="286"/>
                </a:lnTo>
                <a:lnTo>
                  <a:pt x="652" y="288"/>
                </a:lnTo>
                <a:lnTo>
                  <a:pt x="660" y="308"/>
                </a:lnTo>
                <a:lnTo>
                  <a:pt x="596" y="306"/>
                </a:lnTo>
                <a:lnTo>
                  <a:pt x="592" y="290"/>
                </a:lnTo>
                <a:lnTo>
                  <a:pt x="552" y="282"/>
                </a:lnTo>
                <a:lnTo>
                  <a:pt x="530" y="270"/>
                </a:lnTo>
                <a:lnTo>
                  <a:pt x="482" y="270"/>
                </a:lnTo>
                <a:lnTo>
                  <a:pt x="482" y="270"/>
                </a:lnTo>
                <a:lnTo>
                  <a:pt x="512" y="248"/>
                </a:lnTo>
                <a:lnTo>
                  <a:pt x="542" y="228"/>
                </a:lnTo>
                <a:lnTo>
                  <a:pt x="574" y="210"/>
                </a:lnTo>
                <a:lnTo>
                  <a:pt x="608" y="192"/>
                </a:lnTo>
                <a:lnTo>
                  <a:pt x="640" y="176"/>
                </a:lnTo>
                <a:lnTo>
                  <a:pt x="674" y="160"/>
                </a:lnTo>
                <a:lnTo>
                  <a:pt x="710" y="146"/>
                </a:lnTo>
                <a:lnTo>
                  <a:pt x="744" y="134"/>
                </a:lnTo>
                <a:lnTo>
                  <a:pt x="780" y="124"/>
                </a:lnTo>
                <a:lnTo>
                  <a:pt x="816" y="114"/>
                </a:lnTo>
                <a:lnTo>
                  <a:pt x="854" y="104"/>
                </a:lnTo>
                <a:lnTo>
                  <a:pt x="892" y="98"/>
                </a:lnTo>
                <a:lnTo>
                  <a:pt x="930" y="92"/>
                </a:lnTo>
                <a:lnTo>
                  <a:pt x="968" y="88"/>
                </a:lnTo>
                <a:lnTo>
                  <a:pt x="1006" y="86"/>
                </a:lnTo>
                <a:lnTo>
                  <a:pt x="1046" y="86"/>
                </a:lnTo>
                <a:lnTo>
                  <a:pt x="1046" y="86"/>
                </a:lnTo>
                <a:lnTo>
                  <a:pt x="1092" y="86"/>
                </a:lnTo>
                <a:lnTo>
                  <a:pt x="1136" y="90"/>
                </a:lnTo>
                <a:lnTo>
                  <a:pt x="1180" y="94"/>
                </a:lnTo>
                <a:lnTo>
                  <a:pt x="1224" y="102"/>
                </a:lnTo>
                <a:lnTo>
                  <a:pt x="1266" y="112"/>
                </a:lnTo>
                <a:lnTo>
                  <a:pt x="1308" y="122"/>
                </a:lnTo>
                <a:lnTo>
                  <a:pt x="1350" y="136"/>
                </a:lnTo>
                <a:lnTo>
                  <a:pt x="1390" y="150"/>
                </a:lnTo>
                <a:lnTo>
                  <a:pt x="1430" y="166"/>
                </a:lnTo>
                <a:lnTo>
                  <a:pt x="1470" y="184"/>
                </a:lnTo>
                <a:lnTo>
                  <a:pt x="1506" y="204"/>
                </a:lnTo>
                <a:lnTo>
                  <a:pt x="1544" y="226"/>
                </a:lnTo>
                <a:lnTo>
                  <a:pt x="1580" y="248"/>
                </a:lnTo>
                <a:lnTo>
                  <a:pt x="1614" y="272"/>
                </a:lnTo>
                <a:lnTo>
                  <a:pt x="1648" y="298"/>
                </a:lnTo>
                <a:lnTo>
                  <a:pt x="1680" y="326"/>
                </a:lnTo>
                <a:lnTo>
                  <a:pt x="1668" y="346"/>
                </a:lnTo>
                <a:lnTo>
                  <a:pt x="1624" y="364"/>
                </a:lnTo>
                <a:lnTo>
                  <a:pt x="1606" y="384"/>
                </a:lnTo>
                <a:lnTo>
                  <a:pt x="1610" y="408"/>
                </a:lnTo>
                <a:lnTo>
                  <a:pt x="1632" y="410"/>
                </a:lnTo>
                <a:lnTo>
                  <a:pt x="1646" y="444"/>
                </a:lnTo>
                <a:lnTo>
                  <a:pt x="1686" y="428"/>
                </a:lnTo>
                <a:lnTo>
                  <a:pt x="1692" y="474"/>
                </a:lnTo>
                <a:lnTo>
                  <a:pt x="1680" y="474"/>
                </a:lnTo>
                <a:lnTo>
                  <a:pt x="1648" y="470"/>
                </a:lnTo>
                <a:lnTo>
                  <a:pt x="1612" y="476"/>
                </a:lnTo>
                <a:lnTo>
                  <a:pt x="1578" y="526"/>
                </a:lnTo>
                <a:lnTo>
                  <a:pt x="1528" y="534"/>
                </a:lnTo>
                <a:lnTo>
                  <a:pt x="1520" y="576"/>
                </a:lnTo>
                <a:lnTo>
                  <a:pt x="1542" y="580"/>
                </a:lnTo>
                <a:lnTo>
                  <a:pt x="1536" y="608"/>
                </a:lnTo>
                <a:lnTo>
                  <a:pt x="1486" y="598"/>
                </a:lnTo>
                <a:lnTo>
                  <a:pt x="1442" y="608"/>
                </a:lnTo>
                <a:lnTo>
                  <a:pt x="1432" y="634"/>
                </a:lnTo>
                <a:lnTo>
                  <a:pt x="1440" y="686"/>
                </a:lnTo>
                <a:lnTo>
                  <a:pt x="1466" y="698"/>
                </a:lnTo>
                <a:lnTo>
                  <a:pt x="1510" y="698"/>
                </a:lnTo>
                <a:lnTo>
                  <a:pt x="1540" y="696"/>
                </a:lnTo>
                <a:lnTo>
                  <a:pt x="1550" y="672"/>
                </a:lnTo>
                <a:lnTo>
                  <a:pt x="1596" y="610"/>
                </a:lnTo>
                <a:lnTo>
                  <a:pt x="1628" y="616"/>
                </a:lnTo>
                <a:lnTo>
                  <a:pt x="1658" y="590"/>
                </a:lnTo>
                <a:lnTo>
                  <a:pt x="1664" y="610"/>
                </a:lnTo>
                <a:lnTo>
                  <a:pt x="1738" y="662"/>
                </a:lnTo>
                <a:lnTo>
                  <a:pt x="1730" y="674"/>
                </a:lnTo>
                <a:lnTo>
                  <a:pt x="1696" y="672"/>
                </a:lnTo>
                <a:lnTo>
                  <a:pt x="1708" y="690"/>
                </a:lnTo>
                <a:lnTo>
                  <a:pt x="1730" y="694"/>
                </a:lnTo>
                <a:lnTo>
                  <a:pt x="1754" y="684"/>
                </a:lnTo>
                <a:lnTo>
                  <a:pt x="1754" y="656"/>
                </a:lnTo>
                <a:lnTo>
                  <a:pt x="1764" y="650"/>
                </a:lnTo>
                <a:lnTo>
                  <a:pt x="1756" y="640"/>
                </a:lnTo>
                <a:lnTo>
                  <a:pt x="1706" y="612"/>
                </a:lnTo>
                <a:lnTo>
                  <a:pt x="1692" y="576"/>
                </a:lnTo>
                <a:lnTo>
                  <a:pt x="1734" y="576"/>
                </a:lnTo>
                <a:lnTo>
                  <a:pt x="1748" y="588"/>
                </a:lnTo>
                <a:lnTo>
                  <a:pt x="1784" y="620"/>
                </a:lnTo>
                <a:lnTo>
                  <a:pt x="1784" y="656"/>
                </a:lnTo>
                <a:lnTo>
                  <a:pt x="1822" y="696"/>
                </a:lnTo>
                <a:lnTo>
                  <a:pt x="1836" y="642"/>
                </a:lnTo>
                <a:lnTo>
                  <a:pt x="1862" y="628"/>
                </a:lnTo>
                <a:lnTo>
                  <a:pt x="1866" y="672"/>
                </a:lnTo>
                <a:lnTo>
                  <a:pt x="1892" y="700"/>
                </a:lnTo>
                <a:lnTo>
                  <a:pt x="1942" y="700"/>
                </a:lnTo>
                <a:lnTo>
                  <a:pt x="1942" y="700"/>
                </a:lnTo>
                <a:lnTo>
                  <a:pt x="1956" y="738"/>
                </a:lnTo>
                <a:lnTo>
                  <a:pt x="1968" y="776"/>
                </a:lnTo>
                <a:lnTo>
                  <a:pt x="1962" y="780"/>
                </a:lnTo>
                <a:close/>
                <a:moveTo>
                  <a:pt x="570" y="474"/>
                </a:moveTo>
                <a:lnTo>
                  <a:pt x="596" y="462"/>
                </a:lnTo>
                <a:lnTo>
                  <a:pt x="618" y="468"/>
                </a:lnTo>
                <a:lnTo>
                  <a:pt x="610" y="498"/>
                </a:lnTo>
                <a:lnTo>
                  <a:pt x="586" y="506"/>
                </a:lnTo>
                <a:lnTo>
                  <a:pt x="570" y="474"/>
                </a:lnTo>
                <a:close/>
                <a:moveTo>
                  <a:pt x="704" y="546"/>
                </a:moveTo>
                <a:lnTo>
                  <a:pt x="704" y="566"/>
                </a:lnTo>
                <a:lnTo>
                  <a:pt x="646" y="566"/>
                </a:lnTo>
                <a:lnTo>
                  <a:pt x="624" y="560"/>
                </a:lnTo>
                <a:lnTo>
                  <a:pt x="630" y="546"/>
                </a:lnTo>
                <a:lnTo>
                  <a:pt x="658" y="536"/>
                </a:lnTo>
                <a:lnTo>
                  <a:pt x="696" y="536"/>
                </a:lnTo>
                <a:lnTo>
                  <a:pt x="696" y="546"/>
                </a:lnTo>
                <a:lnTo>
                  <a:pt x="704" y="546"/>
                </a:lnTo>
                <a:close/>
                <a:moveTo>
                  <a:pt x="730" y="574"/>
                </a:moveTo>
                <a:lnTo>
                  <a:pt x="730" y="594"/>
                </a:lnTo>
                <a:lnTo>
                  <a:pt x="716" y="602"/>
                </a:lnTo>
                <a:lnTo>
                  <a:pt x="698" y="606"/>
                </a:lnTo>
                <a:lnTo>
                  <a:pt x="698" y="606"/>
                </a:lnTo>
                <a:lnTo>
                  <a:pt x="698" y="574"/>
                </a:lnTo>
                <a:lnTo>
                  <a:pt x="730" y="574"/>
                </a:lnTo>
                <a:close/>
                <a:moveTo>
                  <a:pt x="714" y="566"/>
                </a:moveTo>
                <a:lnTo>
                  <a:pt x="714" y="544"/>
                </a:lnTo>
                <a:lnTo>
                  <a:pt x="734" y="562"/>
                </a:lnTo>
                <a:lnTo>
                  <a:pt x="714" y="566"/>
                </a:lnTo>
                <a:close/>
                <a:moveTo>
                  <a:pt x="722" y="612"/>
                </a:moveTo>
                <a:lnTo>
                  <a:pt x="722" y="632"/>
                </a:lnTo>
                <a:lnTo>
                  <a:pt x="710" y="646"/>
                </a:lnTo>
                <a:lnTo>
                  <a:pt x="678" y="646"/>
                </a:lnTo>
                <a:lnTo>
                  <a:pt x="684" y="624"/>
                </a:lnTo>
                <a:lnTo>
                  <a:pt x="698" y="622"/>
                </a:lnTo>
                <a:lnTo>
                  <a:pt x="700" y="616"/>
                </a:lnTo>
                <a:lnTo>
                  <a:pt x="722" y="612"/>
                </a:lnTo>
                <a:close/>
                <a:moveTo>
                  <a:pt x="646" y="574"/>
                </a:moveTo>
                <a:lnTo>
                  <a:pt x="678" y="574"/>
                </a:lnTo>
                <a:lnTo>
                  <a:pt x="638" y="632"/>
                </a:lnTo>
                <a:lnTo>
                  <a:pt x="622" y="622"/>
                </a:lnTo>
                <a:lnTo>
                  <a:pt x="624" y="598"/>
                </a:lnTo>
                <a:lnTo>
                  <a:pt x="646" y="574"/>
                </a:lnTo>
                <a:close/>
                <a:moveTo>
                  <a:pt x="776" y="606"/>
                </a:moveTo>
                <a:lnTo>
                  <a:pt x="776" y="624"/>
                </a:lnTo>
                <a:lnTo>
                  <a:pt x="746" y="624"/>
                </a:lnTo>
                <a:lnTo>
                  <a:pt x="738" y="612"/>
                </a:lnTo>
                <a:lnTo>
                  <a:pt x="738" y="596"/>
                </a:lnTo>
                <a:lnTo>
                  <a:pt x="740" y="596"/>
                </a:lnTo>
                <a:lnTo>
                  <a:pt x="776" y="606"/>
                </a:lnTo>
                <a:close/>
                <a:moveTo>
                  <a:pt x="748" y="580"/>
                </a:moveTo>
                <a:lnTo>
                  <a:pt x="758" y="572"/>
                </a:lnTo>
                <a:lnTo>
                  <a:pt x="772" y="580"/>
                </a:lnTo>
                <a:lnTo>
                  <a:pt x="760" y="590"/>
                </a:lnTo>
                <a:lnTo>
                  <a:pt x="748" y="580"/>
                </a:lnTo>
                <a:close/>
                <a:moveTo>
                  <a:pt x="1978" y="828"/>
                </a:moveTo>
                <a:lnTo>
                  <a:pt x="1980" y="826"/>
                </a:lnTo>
                <a:lnTo>
                  <a:pt x="1980" y="826"/>
                </a:lnTo>
                <a:lnTo>
                  <a:pt x="1984" y="842"/>
                </a:lnTo>
                <a:lnTo>
                  <a:pt x="1978" y="828"/>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110" name="Group 4"/>
          <p:cNvGrpSpPr>
            <a:grpSpLocks noChangeAspect="1"/>
          </p:cNvGrpSpPr>
          <p:nvPr/>
        </p:nvGrpSpPr>
        <p:grpSpPr bwMode="auto">
          <a:xfrm>
            <a:off x="10503422" y="3589412"/>
            <a:ext cx="806782" cy="656669"/>
            <a:chOff x="2723" y="1286"/>
            <a:chExt cx="2612" cy="2126"/>
          </a:xfrm>
          <a:solidFill>
            <a:srgbClr val="00A6EA"/>
          </a:solidFill>
        </p:grpSpPr>
        <p:sp>
          <p:nvSpPr>
            <p:cNvPr id="111" name="Freeform 5"/>
            <p:cNvSpPr>
              <a:spLocks/>
            </p:cNvSpPr>
            <p:nvPr/>
          </p:nvSpPr>
          <p:spPr bwMode="auto">
            <a:xfrm>
              <a:off x="3515" y="1742"/>
              <a:ext cx="1820" cy="1670"/>
            </a:xfrm>
            <a:custGeom>
              <a:avLst/>
              <a:gdLst>
                <a:gd name="T0" fmla="*/ 1112 w 1820"/>
                <a:gd name="T1" fmla="*/ 0 h 1670"/>
                <a:gd name="T2" fmla="*/ 1112 w 1820"/>
                <a:gd name="T3" fmla="*/ 764 h 1670"/>
                <a:gd name="T4" fmla="*/ 1108 w 1820"/>
                <a:gd name="T5" fmla="*/ 804 h 1670"/>
                <a:gd name="T6" fmla="*/ 1098 w 1820"/>
                <a:gd name="T7" fmla="*/ 842 h 1670"/>
                <a:gd name="T8" fmla="*/ 1078 w 1820"/>
                <a:gd name="T9" fmla="*/ 876 h 1670"/>
                <a:gd name="T10" fmla="*/ 1054 w 1820"/>
                <a:gd name="T11" fmla="*/ 906 h 1670"/>
                <a:gd name="T12" fmla="*/ 1024 w 1820"/>
                <a:gd name="T13" fmla="*/ 930 h 1670"/>
                <a:gd name="T14" fmla="*/ 990 w 1820"/>
                <a:gd name="T15" fmla="*/ 950 h 1670"/>
                <a:gd name="T16" fmla="*/ 952 w 1820"/>
                <a:gd name="T17" fmla="*/ 962 h 1670"/>
                <a:gd name="T18" fmla="*/ 912 w 1820"/>
                <a:gd name="T19" fmla="*/ 966 h 1670"/>
                <a:gd name="T20" fmla="*/ 0 w 1820"/>
                <a:gd name="T21" fmla="*/ 1220 h 1670"/>
                <a:gd name="T22" fmla="*/ 4 w 1820"/>
                <a:gd name="T23" fmla="*/ 1244 h 1670"/>
                <a:gd name="T24" fmla="*/ 20 w 1820"/>
                <a:gd name="T25" fmla="*/ 1284 h 1670"/>
                <a:gd name="T26" fmla="*/ 52 w 1820"/>
                <a:gd name="T27" fmla="*/ 1316 h 1670"/>
                <a:gd name="T28" fmla="*/ 92 w 1820"/>
                <a:gd name="T29" fmla="*/ 1334 h 1670"/>
                <a:gd name="T30" fmla="*/ 1010 w 1820"/>
                <a:gd name="T31" fmla="*/ 1336 h 1670"/>
                <a:gd name="T32" fmla="*/ 1384 w 1820"/>
                <a:gd name="T33" fmla="*/ 1648 h 1670"/>
                <a:gd name="T34" fmla="*/ 1416 w 1820"/>
                <a:gd name="T35" fmla="*/ 1668 h 1670"/>
                <a:gd name="T36" fmla="*/ 1434 w 1820"/>
                <a:gd name="T37" fmla="*/ 1670 h 1670"/>
                <a:gd name="T38" fmla="*/ 1442 w 1820"/>
                <a:gd name="T39" fmla="*/ 1664 h 1670"/>
                <a:gd name="T40" fmla="*/ 1448 w 1820"/>
                <a:gd name="T41" fmla="*/ 1648 h 1670"/>
                <a:gd name="T42" fmla="*/ 1444 w 1820"/>
                <a:gd name="T43" fmla="*/ 1610 h 1670"/>
                <a:gd name="T44" fmla="*/ 1370 w 1820"/>
                <a:gd name="T45" fmla="*/ 1338 h 1670"/>
                <a:gd name="T46" fmla="*/ 1704 w 1820"/>
                <a:gd name="T47" fmla="*/ 1336 h 1670"/>
                <a:gd name="T48" fmla="*/ 1728 w 1820"/>
                <a:gd name="T49" fmla="*/ 1334 h 1670"/>
                <a:gd name="T50" fmla="*/ 1768 w 1820"/>
                <a:gd name="T51" fmla="*/ 1316 h 1670"/>
                <a:gd name="T52" fmla="*/ 1800 w 1820"/>
                <a:gd name="T53" fmla="*/ 1284 h 1670"/>
                <a:gd name="T54" fmla="*/ 1818 w 1820"/>
                <a:gd name="T55" fmla="*/ 1244 h 1670"/>
                <a:gd name="T56" fmla="*/ 1820 w 1820"/>
                <a:gd name="T57" fmla="*/ 116 h 1670"/>
                <a:gd name="T58" fmla="*/ 1818 w 1820"/>
                <a:gd name="T59" fmla="*/ 92 h 1670"/>
                <a:gd name="T60" fmla="*/ 1800 w 1820"/>
                <a:gd name="T61" fmla="*/ 52 h 1670"/>
                <a:gd name="T62" fmla="*/ 1768 w 1820"/>
                <a:gd name="T63" fmla="*/ 20 h 1670"/>
                <a:gd name="T64" fmla="*/ 1728 w 1820"/>
                <a:gd name="T65" fmla="*/ 2 h 1670"/>
                <a:gd name="T66" fmla="*/ 1704 w 1820"/>
                <a:gd name="T67"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670">
                  <a:moveTo>
                    <a:pt x="1704" y="0"/>
                  </a:moveTo>
                  <a:lnTo>
                    <a:pt x="1112" y="0"/>
                  </a:lnTo>
                  <a:lnTo>
                    <a:pt x="1112" y="764"/>
                  </a:lnTo>
                  <a:lnTo>
                    <a:pt x="1112" y="764"/>
                  </a:lnTo>
                  <a:lnTo>
                    <a:pt x="1112" y="784"/>
                  </a:lnTo>
                  <a:lnTo>
                    <a:pt x="1108" y="804"/>
                  </a:lnTo>
                  <a:lnTo>
                    <a:pt x="1104" y="824"/>
                  </a:lnTo>
                  <a:lnTo>
                    <a:pt x="1098" y="842"/>
                  </a:lnTo>
                  <a:lnTo>
                    <a:pt x="1088" y="860"/>
                  </a:lnTo>
                  <a:lnTo>
                    <a:pt x="1078" y="876"/>
                  </a:lnTo>
                  <a:lnTo>
                    <a:pt x="1066" y="892"/>
                  </a:lnTo>
                  <a:lnTo>
                    <a:pt x="1054" y="906"/>
                  </a:lnTo>
                  <a:lnTo>
                    <a:pt x="1040" y="920"/>
                  </a:lnTo>
                  <a:lnTo>
                    <a:pt x="1024" y="930"/>
                  </a:lnTo>
                  <a:lnTo>
                    <a:pt x="1008" y="940"/>
                  </a:lnTo>
                  <a:lnTo>
                    <a:pt x="990" y="950"/>
                  </a:lnTo>
                  <a:lnTo>
                    <a:pt x="972" y="956"/>
                  </a:lnTo>
                  <a:lnTo>
                    <a:pt x="952" y="962"/>
                  </a:lnTo>
                  <a:lnTo>
                    <a:pt x="932" y="964"/>
                  </a:lnTo>
                  <a:lnTo>
                    <a:pt x="912" y="966"/>
                  </a:lnTo>
                  <a:lnTo>
                    <a:pt x="0" y="966"/>
                  </a:lnTo>
                  <a:lnTo>
                    <a:pt x="0" y="1220"/>
                  </a:lnTo>
                  <a:lnTo>
                    <a:pt x="0" y="1220"/>
                  </a:lnTo>
                  <a:lnTo>
                    <a:pt x="4" y="1244"/>
                  </a:lnTo>
                  <a:lnTo>
                    <a:pt x="10" y="1266"/>
                  </a:lnTo>
                  <a:lnTo>
                    <a:pt x="20" y="1284"/>
                  </a:lnTo>
                  <a:lnTo>
                    <a:pt x="34" y="1302"/>
                  </a:lnTo>
                  <a:lnTo>
                    <a:pt x="52" y="1316"/>
                  </a:lnTo>
                  <a:lnTo>
                    <a:pt x="72" y="1326"/>
                  </a:lnTo>
                  <a:lnTo>
                    <a:pt x="92" y="1334"/>
                  </a:lnTo>
                  <a:lnTo>
                    <a:pt x="116" y="1336"/>
                  </a:lnTo>
                  <a:lnTo>
                    <a:pt x="1010" y="1336"/>
                  </a:lnTo>
                  <a:lnTo>
                    <a:pt x="1384" y="1648"/>
                  </a:lnTo>
                  <a:lnTo>
                    <a:pt x="1384" y="1648"/>
                  </a:lnTo>
                  <a:lnTo>
                    <a:pt x="1402" y="1660"/>
                  </a:lnTo>
                  <a:lnTo>
                    <a:pt x="1416" y="1668"/>
                  </a:lnTo>
                  <a:lnTo>
                    <a:pt x="1428" y="1670"/>
                  </a:lnTo>
                  <a:lnTo>
                    <a:pt x="1434" y="1670"/>
                  </a:lnTo>
                  <a:lnTo>
                    <a:pt x="1438" y="1668"/>
                  </a:lnTo>
                  <a:lnTo>
                    <a:pt x="1442" y="1664"/>
                  </a:lnTo>
                  <a:lnTo>
                    <a:pt x="1444" y="1660"/>
                  </a:lnTo>
                  <a:lnTo>
                    <a:pt x="1448" y="1648"/>
                  </a:lnTo>
                  <a:lnTo>
                    <a:pt x="1448" y="1632"/>
                  </a:lnTo>
                  <a:lnTo>
                    <a:pt x="1444" y="1610"/>
                  </a:lnTo>
                  <a:lnTo>
                    <a:pt x="1370" y="1338"/>
                  </a:lnTo>
                  <a:lnTo>
                    <a:pt x="1370" y="1338"/>
                  </a:lnTo>
                  <a:lnTo>
                    <a:pt x="1370" y="1336"/>
                  </a:lnTo>
                  <a:lnTo>
                    <a:pt x="1704" y="1336"/>
                  </a:lnTo>
                  <a:lnTo>
                    <a:pt x="1704" y="1336"/>
                  </a:lnTo>
                  <a:lnTo>
                    <a:pt x="1728" y="1334"/>
                  </a:lnTo>
                  <a:lnTo>
                    <a:pt x="1750" y="1326"/>
                  </a:lnTo>
                  <a:lnTo>
                    <a:pt x="1768" y="1316"/>
                  </a:lnTo>
                  <a:lnTo>
                    <a:pt x="1786" y="1302"/>
                  </a:lnTo>
                  <a:lnTo>
                    <a:pt x="1800" y="1284"/>
                  </a:lnTo>
                  <a:lnTo>
                    <a:pt x="1810" y="1266"/>
                  </a:lnTo>
                  <a:lnTo>
                    <a:pt x="1818" y="1244"/>
                  </a:lnTo>
                  <a:lnTo>
                    <a:pt x="1820" y="1220"/>
                  </a:lnTo>
                  <a:lnTo>
                    <a:pt x="1820" y="116"/>
                  </a:lnTo>
                  <a:lnTo>
                    <a:pt x="1820" y="116"/>
                  </a:lnTo>
                  <a:lnTo>
                    <a:pt x="1818" y="92"/>
                  </a:lnTo>
                  <a:lnTo>
                    <a:pt x="1810" y="70"/>
                  </a:lnTo>
                  <a:lnTo>
                    <a:pt x="1800" y="52"/>
                  </a:lnTo>
                  <a:lnTo>
                    <a:pt x="1786" y="34"/>
                  </a:lnTo>
                  <a:lnTo>
                    <a:pt x="1768" y="20"/>
                  </a:lnTo>
                  <a:lnTo>
                    <a:pt x="1750" y="10"/>
                  </a:lnTo>
                  <a:lnTo>
                    <a:pt x="1728" y="2"/>
                  </a:lnTo>
                  <a:lnTo>
                    <a:pt x="1704" y="0"/>
                  </a:lnTo>
                  <a:lnTo>
                    <a:pt x="1704" y="0"/>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12" name="Freeform 6"/>
            <p:cNvSpPr>
              <a:spLocks/>
            </p:cNvSpPr>
            <p:nvPr/>
          </p:nvSpPr>
          <p:spPr bwMode="auto">
            <a:xfrm>
              <a:off x="2723" y="1286"/>
              <a:ext cx="1818" cy="1670"/>
            </a:xfrm>
            <a:custGeom>
              <a:avLst/>
              <a:gdLst>
                <a:gd name="T0" fmla="*/ 116 w 1818"/>
                <a:gd name="T1" fmla="*/ 1334 h 1670"/>
                <a:gd name="T2" fmla="*/ 290 w 1818"/>
                <a:gd name="T3" fmla="*/ 1334 h 1670"/>
                <a:gd name="T4" fmla="*/ 290 w 1818"/>
                <a:gd name="T5" fmla="*/ 1334 h 1670"/>
                <a:gd name="T6" fmla="*/ 290 w 1818"/>
                <a:gd name="T7" fmla="*/ 1336 h 1670"/>
                <a:gd name="T8" fmla="*/ 218 w 1818"/>
                <a:gd name="T9" fmla="*/ 1610 h 1670"/>
                <a:gd name="T10" fmla="*/ 218 w 1818"/>
                <a:gd name="T11" fmla="*/ 1610 h 1670"/>
                <a:gd name="T12" fmla="*/ 214 w 1818"/>
                <a:gd name="T13" fmla="*/ 1624 h 1670"/>
                <a:gd name="T14" fmla="*/ 212 w 1818"/>
                <a:gd name="T15" fmla="*/ 1636 h 1670"/>
                <a:gd name="T16" fmla="*/ 212 w 1818"/>
                <a:gd name="T17" fmla="*/ 1646 h 1670"/>
                <a:gd name="T18" fmla="*/ 214 w 1818"/>
                <a:gd name="T19" fmla="*/ 1654 h 1670"/>
                <a:gd name="T20" fmla="*/ 216 w 1818"/>
                <a:gd name="T21" fmla="*/ 1660 h 1670"/>
                <a:gd name="T22" fmla="*/ 220 w 1818"/>
                <a:gd name="T23" fmla="*/ 1666 h 1670"/>
                <a:gd name="T24" fmla="*/ 226 w 1818"/>
                <a:gd name="T25" fmla="*/ 1668 h 1670"/>
                <a:gd name="T26" fmla="*/ 232 w 1818"/>
                <a:gd name="T27" fmla="*/ 1670 h 1670"/>
                <a:gd name="T28" fmla="*/ 232 w 1818"/>
                <a:gd name="T29" fmla="*/ 1670 h 1670"/>
                <a:gd name="T30" fmla="*/ 240 w 1818"/>
                <a:gd name="T31" fmla="*/ 1668 h 1670"/>
                <a:gd name="T32" fmla="*/ 252 w 1818"/>
                <a:gd name="T33" fmla="*/ 1664 h 1670"/>
                <a:gd name="T34" fmla="*/ 262 w 1818"/>
                <a:gd name="T35" fmla="*/ 1656 h 1670"/>
                <a:gd name="T36" fmla="*/ 276 w 1818"/>
                <a:gd name="T37" fmla="*/ 1646 h 1670"/>
                <a:gd name="T38" fmla="*/ 650 w 1818"/>
                <a:gd name="T39" fmla="*/ 1334 h 1670"/>
                <a:gd name="T40" fmla="*/ 792 w 1818"/>
                <a:gd name="T41" fmla="*/ 1334 h 1670"/>
                <a:gd name="T42" fmla="*/ 1704 w 1818"/>
                <a:gd name="T43" fmla="*/ 1334 h 1670"/>
                <a:gd name="T44" fmla="*/ 1704 w 1818"/>
                <a:gd name="T45" fmla="*/ 1334 h 1670"/>
                <a:gd name="T46" fmla="*/ 1726 w 1818"/>
                <a:gd name="T47" fmla="*/ 1332 h 1670"/>
                <a:gd name="T48" fmla="*/ 1748 w 1818"/>
                <a:gd name="T49" fmla="*/ 1326 h 1670"/>
                <a:gd name="T50" fmla="*/ 1768 w 1818"/>
                <a:gd name="T51" fmla="*/ 1316 h 1670"/>
                <a:gd name="T52" fmla="*/ 1784 w 1818"/>
                <a:gd name="T53" fmla="*/ 1300 h 1670"/>
                <a:gd name="T54" fmla="*/ 1798 w 1818"/>
                <a:gd name="T55" fmla="*/ 1284 h 1670"/>
                <a:gd name="T56" fmla="*/ 1810 w 1818"/>
                <a:gd name="T57" fmla="*/ 1264 h 1670"/>
                <a:gd name="T58" fmla="*/ 1816 w 1818"/>
                <a:gd name="T59" fmla="*/ 1242 h 1670"/>
                <a:gd name="T60" fmla="*/ 1818 w 1818"/>
                <a:gd name="T61" fmla="*/ 1220 h 1670"/>
                <a:gd name="T62" fmla="*/ 1818 w 1818"/>
                <a:gd name="T63" fmla="*/ 456 h 1670"/>
                <a:gd name="T64" fmla="*/ 1818 w 1818"/>
                <a:gd name="T65" fmla="*/ 114 h 1670"/>
                <a:gd name="T66" fmla="*/ 1818 w 1818"/>
                <a:gd name="T67" fmla="*/ 114 h 1670"/>
                <a:gd name="T68" fmla="*/ 1816 w 1818"/>
                <a:gd name="T69" fmla="*/ 92 h 1670"/>
                <a:gd name="T70" fmla="*/ 1810 w 1818"/>
                <a:gd name="T71" fmla="*/ 70 h 1670"/>
                <a:gd name="T72" fmla="*/ 1798 w 1818"/>
                <a:gd name="T73" fmla="*/ 50 h 1670"/>
                <a:gd name="T74" fmla="*/ 1784 w 1818"/>
                <a:gd name="T75" fmla="*/ 34 h 1670"/>
                <a:gd name="T76" fmla="*/ 1768 w 1818"/>
                <a:gd name="T77" fmla="*/ 20 h 1670"/>
                <a:gd name="T78" fmla="*/ 1748 w 1818"/>
                <a:gd name="T79" fmla="*/ 8 h 1670"/>
                <a:gd name="T80" fmla="*/ 1726 w 1818"/>
                <a:gd name="T81" fmla="*/ 2 h 1670"/>
                <a:gd name="T82" fmla="*/ 1704 w 1818"/>
                <a:gd name="T83" fmla="*/ 0 h 1670"/>
                <a:gd name="T84" fmla="*/ 116 w 1818"/>
                <a:gd name="T85" fmla="*/ 0 h 1670"/>
                <a:gd name="T86" fmla="*/ 116 w 1818"/>
                <a:gd name="T87" fmla="*/ 0 h 1670"/>
                <a:gd name="T88" fmla="*/ 92 w 1818"/>
                <a:gd name="T89" fmla="*/ 2 h 1670"/>
                <a:gd name="T90" fmla="*/ 70 w 1818"/>
                <a:gd name="T91" fmla="*/ 8 h 1670"/>
                <a:gd name="T92" fmla="*/ 50 w 1818"/>
                <a:gd name="T93" fmla="*/ 20 h 1670"/>
                <a:gd name="T94" fmla="*/ 34 w 1818"/>
                <a:gd name="T95" fmla="*/ 34 h 1670"/>
                <a:gd name="T96" fmla="*/ 20 w 1818"/>
                <a:gd name="T97" fmla="*/ 50 h 1670"/>
                <a:gd name="T98" fmla="*/ 8 w 1818"/>
                <a:gd name="T99" fmla="*/ 70 h 1670"/>
                <a:gd name="T100" fmla="*/ 2 w 1818"/>
                <a:gd name="T101" fmla="*/ 92 h 1670"/>
                <a:gd name="T102" fmla="*/ 0 w 1818"/>
                <a:gd name="T103" fmla="*/ 114 h 1670"/>
                <a:gd name="T104" fmla="*/ 0 w 1818"/>
                <a:gd name="T105" fmla="*/ 1220 h 1670"/>
                <a:gd name="T106" fmla="*/ 0 w 1818"/>
                <a:gd name="T107" fmla="*/ 1220 h 1670"/>
                <a:gd name="T108" fmla="*/ 2 w 1818"/>
                <a:gd name="T109" fmla="*/ 1242 h 1670"/>
                <a:gd name="T110" fmla="*/ 8 w 1818"/>
                <a:gd name="T111" fmla="*/ 1264 h 1670"/>
                <a:gd name="T112" fmla="*/ 20 w 1818"/>
                <a:gd name="T113" fmla="*/ 1284 h 1670"/>
                <a:gd name="T114" fmla="*/ 34 w 1818"/>
                <a:gd name="T115" fmla="*/ 1300 h 1670"/>
                <a:gd name="T116" fmla="*/ 50 w 1818"/>
                <a:gd name="T117" fmla="*/ 1316 h 1670"/>
                <a:gd name="T118" fmla="*/ 70 w 1818"/>
                <a:gd name="T119" fmla="*/ 1326 h 1670"/>
                <a:gd name="T120" fmla="*/ 92 w 1818"/>
                <a:gd name="T121" fmla="*/ 1332 h 1670"/>
                <a:gd name="T122" fmla="*/ 116 w 1818"/>
                <a:gd name="T123" fmla="*/ 1334 h 1670"/>
                <a:gd name="T124" fmla="*/ 116 w 1818"/>
                <a:gd name="T125" fmla="*/ 133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8" h="1670">
                  <a:moveTo>
                    <a:pt x="116" y="1334"/>
                  </a:moveTo>
                  <a:lnTo>
                    <a:pt x="290" y="1334"/>
                  </a:lnTo>
                  <a:lnTo>
                    <a:pt x="290" y="1334"/>
                  </a:lnTo>
                  <a:lnTo>
                    <a:pt x="290" y="1336"/>
                  </a:lnTo>
                  <a:lnTo>
                    <a:pt x="218" y="1610"/>
                  </a:lnTo>
                  <a:lnTo>
                    <a:pt x="218" y="1610"/>
                  </a:lnTo>
                  <a:lnTo>
                    <a:pt x="214" y="1624"/>
                  </a:lnTo>
                  <a:lnTo>
                    <a:pt x="212" y="1636"/>
                  </a:lnTo>
                  <a:lnTo>
                    <a:pt x="212" y="1646"/>
                  </a:lnTo>
                  <a:lnTo>
                    <a:pt x="214" y="1654"/>
                  </a:lnTo>
                  <a:lnTo>
                    <a:pt x="216" y="1660"/>
                  </a:lnTo>
                  <a:lnTo>
                    <a:pt x="220" y="1666"/>
                  </a:lnTo>
                  <a:lnTo>
                    <a:pt x="226" y="1668"/>
                  </a:lnTo>
                  <a:lnTo>
                    <a:pt x="232" y="1670"/>
                  </a:lnTo>
                  <a:lnTo>
                    <a:pt x="232" y="1670"/>
                  </a:lnTo>
                  <a:lnTo>
                    <a:pt x="240" y="1668"/>
                  </a:lnTo>
                  <a:lnTo>
                    <a:pt x="252" y="1664"/>
                  </a:lnTo>
                  <a:lnTo>
                    <a:pt x="262" y="1656"/>
                  </a:lnTo>
                  <a:lnTo>
                    <a:pt x="276" y="1646"/>
                  </a:lnTo>
                  <a:lnTo>
                    <a:pt x="650" y="1334"/>
                  </a:lnTo>
                  <a:lnTo>
                    <a:pt x="792" y="1334"/>
                  </a:lnTo>
                  <a:lnTo>
                    <a:pt x="1704" y="1334"/>
                  </a:lnTo>
                  <a:lnTo>
                    <a:pt x="1704" y="1334"/>
                  </a:lnTo>
                  <a:lnTo>
                    <a:pt x="1726" y="1332"/>
                  </a:lnTo>
                  <a:lnTo>
                    <a:pt x="1748" y="1326"/>
                  </a:lnTo>
                  <a:lnTo>
                    <a:pt x="1768" y="1316"/>
                  </a:lnTo>
                  <a:lnTo>
                    <a:pt x="1784" y="1300"/>
                  </a:lnTo>
                  <a:lnTo>
                    <a:pt x="1798" y="1284"/>
                  </a:lnTo>
                  <a:lnTo>
                    <a:pt x="1810" y="1264"/>
                  </a:lnTo>
                  <a:lnTo>
                    <a:pt x="1816" y="1242"/>
                  </a:lnTo>
                  <a:lnTo>
                    <a:pt x="1818" y="1220"/>
                  </a:lnTo>
                  <a:lnTo>
                    <a:pt x="1818" y="456"/>
                  </a:lnTo>
                  <a:lnTo>
                    <a:pt x="1818" y="114"/>
                  </a:lnTo>
                  <a:lnTo>
                    <a:pt x="1818" y="114"/>
                  </a:lnTo>
                  <a:lnTo>
                    <a:pt x="1816" y="92"/>
                  </a:lnTo>
                  <a:lnTo>
                    <a:pt x="1810" y="70"/>
                  </a:lnTo>
                  <a:lnTo>
                    <a:pt x="1798" y="50"/>
                  </a:lnTo>
                  <a:lnTo>
                    <a:pt x="1784" y="34"/>
                  </a:lnTo>
                  <a:lnTo>
                    <a:pt x="1768" y="20"/>
                  </a:lnTo>
                  <a:lnTo>
                    <a:pt x="1748" y="8"/>
                  </a:lnTo>
                  <a:lnTo>
                    <a:pt x="1726" y="2"/>
                  </a:lnTo>
                  <a:lnTo>
                    <a:pt x="1704" y="0"/>
                  </a:lnTo>
                  <a:lnTo>
                    <a:pt x="116" y="0"/>
                  </a:lnTo>
                  <a:lnTo>
                    <a:pt x="116" y="0"/>
                  </a:lnTo>
                  <a:lnTo>
                    <a:pt x="92" y="2"/>
                  </a:lnTo>
                  <a:lnTo>
                    <a:pt x="70" y="8"/>
                  </a:lnTo>
                  <a:lnTo>
                    <a:pt x="50" y="20"/>
                  </a:lnTo>
                  <a:lnTo>
                    <a:pt x="34" y="34"/>
                  </a:lnTo>
                  <a:lnTo>
                    <a:pt x="20" y="50"/>
                  </a:lnTo>
                  <a:lnTo>
                    <a:pt x="8" y="70"/>
                  </a:lnTo>
                  <a:lnTo>
                    <a:pt x="2" y="92"/>
                  </a:lnTo>
                  <a:lnTo>
                    <a:pt x="0" y="114"/>
                  </a:lnTo>
                  <a:lnTo>
                    <a:pt x="0" y="1220"/>
                  </a:lnTo>
                  <a:lnTo>
                    <a:pt x="0" y="1220"/>
                  </a:lnTo>
                  <a:lnTo>
                    <a:pt x="2" y="1242"/>
                  </a:lnTo>
                  <a:lnTo>
                    <a:pt x="8" y="1264"/>
                  </a:lnTo>
                  <a:lnTo>
                    <a:pt x="20" y="1284"/>
                  </a:lnTo>
                  <a:lnTo>
                    <a:pt x="34" y="1300"/>
                  </a:lnTo>
                  <a:lnTo>
                    <a:pt x="50" y="1316"/>
                  </a:lnTo>
                  <a:lnTo>
                    <a:pt x="70" y="1326"/>
                  </a:lnTo>
                  <a:lnTo>
                    <a:pt x="92" y="1332"/>
                  </a:lnTo>
                  <a:lnTo>
                    <a:pt x="116" y="1334"/>
                  </a:lnTo>
                  <a:lnTo>
                    <a:pt x="116" y="1334"/>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sp>
        <p:nvSpPr>
          <p:cNvPr id="113" name="Freeform 10"/>
          <p:cNvSpPr>
            <a:spLocks noChangeAspect="1" noEditPoints="1"/>
          </p:cNvSpPr>
          <p:nvPr/>
        </p:nvSpPr>
        <p:spPr bwMode="auto">
          <a:xfrm>
            <a:off x="728992" y="1104803"/>
            <a:ext cx="806782" cy="806782"/>
          </a:xfrm>
          <a:custGeom>
            <a:avLst/>
            <a:gdLst>
              <a:gd name="T0" fmla="*/ 622 w 848"/>
              <a:gd name="T1" fmla="*/ 48 h 848"/>
              <a:gd name="T2" fmla="*/ 424 w 848"/>
              <a:gd name="T3" fmla="*/ 0 h 848"/>
              <a:gd name="T4" fmla="*/ 226 w 848"/>
              <a:gd name="T5" fmla="*/ 48 h 848"/>
              <a:gd name="T6" fmla="*/ 94 w 848"/>
              <a:gd name="T7" fmla="*/ 156 h 848"/>
              <a:gd name="T8" fmla="*/ 8 w 848"/>
              <a:gd name="T9" fmla="*/ 342 h 848"/>
              <a:gd name="T10" fmla="*/ 18 w 848"/>
              <a:gd name="T11" fmla="*/ 544 h 848"/>
              <a:gd name="T12" fmla="*/ 124 w 848"/>
              <a:gd name="T13" fmla="*/ 724 h 848"/>
              <a:gd name="T14" fmla="*/ 264 w 848"/>
              <a:gd name="T15" fmla="*/ 818 h 848"/>
              <a:gd name="T16" fmla="*/ 464 w 848"/>
              <a:gd name="T17" fmla="*/ 846 h 848"/>
              <a:gd name="T18" fmla="*/ 658 w 848"/>
              <a:gd name="T19" fmla="*/ 778 h 848"/>
              <a:gd name="T20" fmla="*/ 778 w 848"/>
              <a:gd name="T21" fmla="*/ 658 h 848"/>
              <a:gd name="T22" fmla="*/ 846 w 848"/>
              <a:gd name="T23" fmla="*/ 464 h 848"/>
              <a:gd name="T24" fmla="*/ 818 w 848"/>
              <a:gd name="T25" fmla="*/ 264 h 848"/>
              <a:gd name="T26" fmla="*/ 724 w 848"/>
              <a:gd name="T27" fmla="*/ 124 h 848"/>
              <a:gd name="T28" fmla="*/ 590 w 848"/>
              <a:gd name="T29" fmla="*/ 742 h 848"/>
              <a:gd name="T30" fmla="*/ 424 w 848"/>
              <a:gd name="T31" fmla="*/ 782 h 848"/>
              <a:gd name="T32" fmla="*/ 258 w 848"/>
              <a:gd name="T33" fmla="*/ 742 h 848"/>
              <a:gd name="T34" fmla="*/ 146 w 848"/>
              <a:gd name="T35" fmla="*/ 650 h 848"/>
              <a:gd name="T36" fmla="*/ 72 w 848"/>
              <a:gd name="T37" fmla="*/ 492 h 848"/>
              <a:gd name="T38" fmla="*/ 80 w 848"/>
              <a:gd name="T39" fmla="*/ 322 h 848"/>
              <a:gd name="T40" fmla="*/ 170 w 848"/>
              <a:gd name="T41" fmla="*/ 170 h 848"/>
              <a:gd name="T42" fmla="*/ 288 w 848"/>
              <a:gd name="T43" fmla="*/ 92 h 848"/>
              <a:gd name="T44" fmla="*/ 458 w 848"/>
              <a:gd name="T45" fmla="*/ 66 h 848"/>
              <a:gd name="T46" fmla="*/ 622 w 848"/>
              <a:gd name="T47" fmla="*/ 124 h 848"/>
              <a:gd name="T48" fmla="*/ 724 w 848"/>
              <a:gd name="T49" fmla="*/ 226 h 848"/>
              <a:gd name="T50" fmla="*/ 782 w 848"/>
              <a:gd name="T51" fmla="*/ 390 h 848"/>
              <a:gd name="T52" fmla="*/ 756 w 848"/>
              <a:gd name="T53" fmla="*/ 560 h 848"/>
              <a:gd name="T54" fmla="*/ 678 w 848"/>
              <a:gd name="T55" fmla="*/ 678 h 848"/>
              <a:gd name="T56" fmla="*/ 274 w 848"/>
              <a:gd name="T57" fmla="*/ 282 h 848"/>
              <a:gd name="T58" fmla="*/ 316 w 848"/>
              <a:gd name="T59" fmla="*/ 260 h 848"/>
              <a:gd name="T60" fmla="*/ 350 w 848"/>
              <a:gd name="T61" fmla="*/ 274 h 848"/>
              <a:gd name="T62" fmla="*/ 364 w 848"/>
              <a:gd name="T63" fmla="*/ 310 h 848"/>
              <a:gd name="T64" fmla="*/ 344 w 848"/>
              <a:gd name="T65" fmla="*/ 350 h 848"/>
              <a:gd name="T66" fmla="*/ 306 w 848"/>
              <a:gd name="T67" fmla="*/ 358 h 848"/>
              <a:gd name="T68" fmla="*/ 270 w 848"/>
              <a:gd name="T69" fmla="*/ 328 h 848"/>
              <a:gd name="T70" fmla="*/ 490 w 848"/>
              <a:gd name="T71" fmla="*/ 310 h 848"/>
              <a:gd name="T72" fmla="*/ 512 w 848"/>
              <a:gd name="T73" fmla="*/ 268 h 848"/>
              <a:gd name="T74" fmla="*/ 550 w 848"/>
              <a:gd name="T75" fmla="*/ 260 h 848"/>
              <a:gd name="T76" fmla="*/ 586 w 848"/>
              <a:gd name="T77" fmla="*/ 290 h 848"/>
              <a:gd name="T78" fmla="*/ 586 w 848"/>
              <a:gd name="T79" fmla="*/ 328 h 848"/>
              <a:gd name="T80" fmla="*/ 550 w 848"/>
              <a:gd name="T81" fmla="*/ 358 h 848"/>
              <a:gd name="T82" fmla="*/ 512 w 848"/>
              <a:gd name="T83" fmla="*/ 350 h 848"/>
              <a:gd name="T84" fmla="*/ 490 w 848"/>
              <a:gd name="T85" fmla="*/ 310 h 848"/>
              <a:gd name="T86" fmla="*/ 578 w 848"/>
              <a:gd name="T87" fmla="*/ 560 h 848"/>
              <a:gd name="T88" fmla="*/ 454 w 848"/>
              <a:gd name="T89" fmla="*/ 628 h 848"/>
              <a:gd name="T90" fmla="*/ 338 w 848"/>
              <a:gd name="T91" fmla="*/ 610 h 848"/>
              <a:gd name="T92" fmla="*/ 240 w 848"/>
              <a:gd name="T93" fmla="*/ 512 h 848"/>
              <a:gd name="T94" fmla="*/ 252 w 848"/>
              <a:gd name="T95" fmla="*/ 480 h 848"/>
              <a:gd name="T96" fmla="*/ 276 w 848"/>
              <a:gd name="T97" fmla="*/ 482 h 848"/>
              <a:gd name="T98" fmla="*/ 306 w 848"/>
              <a:gd name="T99" fmla="*/ 530 h 848"/>
              <a:gd name="T100" fmla="*/ 402 w 848"/>
              <a:gd name="T101" fmla="*/ 580 h 848"/>
              <a:gd name="T102" fmla="*/ 490 w 848"/>
              <a:gd name="T103" fmla="*/ 568 h 848"/>
              <a:gd name="T104" fmla="*/ 564 w 848"/>
              <a:gd name="T105" fmla="*/ 494 h 848"/>
              <a:gd name="T106" fmla="*/ 596 w 848"/>
              <a:gd name="T107" fmla="*/ 480 h 848"/>
              <a:gd name="T108" fmla="*/ 608 w 848"/>
              <a:gd name="T109" fmla="*/ 512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8" h="848">
                <a:moveTo>
                  <a:pt x="724" y="124"/>
                </a:moveTo>
                <a:lnTo>
                  <a:pt x="724" y="124"/>
                </a:lnTo>
                <a:lnTo>
                  <a:pt x="692" y="94"/>
                </a:lnTo>
                <a:lnTo>
                  <a:pt x="658" y="70"/>
                </a:lnTo>
                <a:lnTo>
                  <a:pt x="622" y="48"/>
                </a:lnTo>
                <a:lnTo>
                  <a:pt x="584" y="30"/>
                </a:lnTo>
                <a:lnTo>
                  <a:pt x="544" y="18"/>
                </a:lnTo>
                <a:lnTo>
                  <a:pt x="506" y="8"/>
                </a:lnTo>
                <a:lnTo>
                  <a:pt x="464" y="2"/>
                </a:lnTo>
                <a:lnTo>
                  <a:pt x="424" y="0"/>
                </a:lnTo>
                <a:lnTo>
                  <a:pt x="384" y="2"/>
                </a:lnTo>
                <a:lnTo>
                  <a:pt x="342" y="8"/>
                </a:lnTo>
                <a:lnTo>
                  <a:pt x="304" y="18"/>
                </a:lnTo>
                <a:lnTo>
                  <a:pt x="264" y="30"/>
                </a:lnTo>
                <a:lnTo>
                  <a:pt x="226" y="48"/>
                </a:lnTo>
                <a:lnTo>
                  <a:pt x="190" y="70"/>
                </a:lnTo>
                <a:lnTo>
                  <a:pt x="156" y="94"/>
                </a:lnTo>
                <a:lnTo>
                  <a:pt x="124" y="124"/>
                </a:lnTo>
                <a:lnTo>
                  <a:pt x="124" y="124"/>
                </a:lnTo>
                <a:lnTo>
                  <a:pt x="94" y="156"/>
                </a:lnTo>
                <a:lnTo>
                  <a:pt x="70" y="190"/>
                </a:lnTo>
                <a:lnTo>
                  <a:pt x="48" y="226"/>
                </a:lnTo>
                <a:lnTo>
                  <a:pt x="30" y="264"/>
                </a:lnTo>
                <a:lnTo>
                  <a:pt x="18" y="304"/>
                </a:lnTo>
                <a:lnTo>
                  <a:pt x="8" y="342"/>
                </a:lnTo>
                <a:lnTo>
                  <a:pt x="2" y="384"/>
                </a:lnTo>
                <a:lnTo>
                  <a:pt x="0" y="424"/>
                </a:lnTo>
                <a:lnTo>
                  <a:pt x="2" y="464"/>
                </a:lnTo>
                <a:lnTo>
                  <a:pt x="8" y="506"/>
                </a:lnTo>
                <a:lnTo>
                  <a:pt x="18" y="544"/>
                </a:lnTo>
                <a:lnTo>
                  <a:pt x="30" y="584"/>
                </a:lnTo>
                <a:lnTo>
                  <a:pt x="48" y="622"/>
                </a:lnTo>
                <a:lnTo>
                  <a:pt x="70" y="658"/>
                </a:lnTo>
                <a:lnTo>
                  <a:pt x="94" y="692"/>
                </a:lnTo>
                <a:lnTo>
                  <a:pt x="124" y="724"/>
                </a:lnTo>
                <a:lnTo>
                  <a:pt x="124" y="724"/>
                </a:lnTo>
                <a:lnTo>
                  <a:pt x="156" y="754"/>
                </a:lnTo>
                <a:lnTo>
                  <a:pt x="190" y="778"/>
                </a:lnTo>
                <a:lnTo>
                  <a:pt x="226" y="800"/>
                </a:lnTo>
                <a:lnTo>
                  <a:pt x="264" y="818"/>
                </a:lnTo>
                <a:lnTo>
                  <a:pt x="304" y="830"/>
                </a:lnTo>
                <a:lnTo>
                  <a:pt x="342" y="840"/>
                </a:lnTo>
                <a:lnTo>
                  <a:pt x="384" y="846"/>
                </a:lnTo>
                <a:lnTo>
                  <a:pt x="424" y="848"/>
                </a:lnTo>
                <a:lnTo>
                  <a:pt x="464" y="846"/>
                </a:lnTo>
                <a:lnTo>
                  <a:pt x="506" y="840"/>
                </a:lnTo>
                <a:lnTo>
                  <a:pt x="544" y="830"/>
                </a:lnTo>
                <a:lnTo>
                  <a:pt x="584" y="818"/>
                </a:lnTo>
                <a:lnTo>
                  <a:pt x="622" y="800"/>
                </a:lnTo>
                <a:lnTo>
                  <a:pt x="658" y="778"/>
                </a:lnTo>
                <a:lnTo>
                  <a:pt x="692" y="754"/>
                </a:lnTo>
                <a:lnTo>
                  <a:pt x="724" y="724"/>
                </a:lnTo>
                <a:lnTo>
                  <a:pt x="724" y="724"/>
                </a:lnTo>
                <a:lnTo>
                  <a:pt x="754" y="692"/>
                </a:lnTo>
                <a:lnTo>
                  <a:pt x="778" y="658"/>
                </a:lnTo>
                <a:lnTo>
                  <a:pt x="800" y="622"/>
                </a:lnTo>
                <a:lnTo>
                  <a:pt x="818" y="584"/>
                </a:lnTo>
                <a:lnTo>
                  <a:pt x="830" y="544"/>
                </a:lnTo>
                <a:lnTo>
                  <a:pt x="840" y="506"/>
                </a:lnTo>
                <a:lnTo>
                  <a:pt x="846" y="464"/>
                </a:lnTo>
                <a:lnTo>
                  <a:pt x="848" y="424"/>
                </a:lnTo>
                <a:lnTo>
                  <a:pt x="846" y="384"/>
                </a:lnTo>
                <a:lnTo>
                  <a:pt x="840" y="342"/>
                </a:lnTo>
                <a:lnTo>
                  <a:pt x="830" y="304"/>
                </a:lnTo>
                <a:lnTo>
                  <a:pt x="818" y="264"/>
                </a:lnTo>
                <a:lnTo>
                  <a:pt x="800" y="226"/>
                </a:lnTo>
                <a:lnTo>
                  <a:pt x="778" y="190"/>
                </a:lnTo>
                <a:lnTo>
                  <a:pt x="754" y="156"/>
                </a:lnTo>
                <a:lnTo>
                  <a:pt x="724" y="124"/>
                </a:lnTo>
                <a:lnTo>
                  <a:pt x="724" y="124"/>
                </a:lnTo>
                <a:close/>
                <a:moveTo>
                  <a:pt x="678" y="678"/>
                </a:moveTo>
                <a:lnTo>
                  <a:pt x="678" y="678"/>
                </a:lnTo>
                <a:lnTo>
                  <a:pt x="650" y="702"/>
                </a:lnTo>
                <a:lnTo>
                  <a:pt x="622" y="724"/>
                </a:lnTo>
                <a:lnTo>
                  <a:pt x="590" y="742"/>
                </a:lnTo>
                <a:lnTo>
                  <a:pt x="560" y="756"/>
                </a:lnTo>
                <a:lnTo>
                  <a:pt x="526" y="768"/>
                </a:lnTo>
                <a:lnTo>
                  <a:pt x="492" y="776"/>
                </a:lnTo>
                <a:lnTo>
                  <a:pt x="458" y="782"/>
                </a:lnTo>
                <a:lnTo>
                  <a:pt x="424" y="782"/>
                </a:lnTo>
                <a:lnTo>
                  <a:pt x="390" y="782"/>
                </a:lnTo>
                <a:lnTo>
                  <a:pt x="356" y="776"/>
                </a:lnTo>
                <a:lnTo>
                  <a:pt x="322" y="768"/>
                </a:lnTo>
                <a:lnTo>
                  <a:pt x="288" y="756"/>
                </a:lnTo>
                <a:lnTo>
                  <a:pt x="258" y="742"/>
                </a:lnTo>
                <a:lnTo>
                  <a:pt x="226" y="724"/>
                </a:lnTo>
                <a:lnTo>
                  <a:pt x="198" y="702"/>
                </a:lnTo>
                <a:lnTo>
                  <a:pt x="170" y="678"/>
                </a:lnTo>
                <a:lnTo>
                  <a:pt x="170" y="678"/>
                </a:lnTo>
                <a:lnTo>
                  <a:pt x="146" y="650"/>
                </a:lnTo>
                <a:lnTo>
                  <a:pt x="124" y="622"/>
                </a:lnTo>
                <a:lnTo>
                  <a:pt x="106" y="592"/>
                </a:lnTo>
                <a:lnTo>
                  <a:pt x="92" y="560"/>
                </a:lnTo>
                <a:lnTo>
                  <a:pt x="80" y="526"/>
                </a:lnTo>
                <a:lnTo>
                  <a:pt x="72" y="492"/>
                </a:lnTo>
                <a:lnTo>
                  <a:pt x="66" y="458"/>
                </a:lnTo>
                <a:lnTo>
                  <a:pt x="66" y="424"/>
                </a:lnTo>
                <a:lnTo>
                  <a:pt x="66" y="390"/>
                </a:lnTo>
                <a:lnTo>
                  <a:pt x="72" y="356"/>
                </a:lnTo>
                <a:lnTo>
                  <a:pt x="80" y="322"/>
                </a:lnTo>
                <a:lnTo>
                  <a:pt x="92" y="288"/>
                </a:lnTo>
                <a:lnTo>
                  <a:pt x="106" y="256"/>
                </a:lnTo>
                <a:lnTo>
                  <a:pt x="124" y="226"/>
                </a:lnTo>
                <a:lnTo>
                  <a:pt x="146" y="198"/>
                </a:lnTo>
                <a:lnTo>
                  <a:pt x="170" y="170"/>
                </a:lnTo>
                <a:lnTo>
                  <a:pt x="170" y="170"/>
                </a:lnTo>
                <a:lnTo>
                  <a:pt x="198" y="146"/>
                </a:lnTo>
                <a:lnTo>
                  <a:pt x="226" y="124"/>
                </a:lnTo>
                <a:lnTo>
                  <a:pt x="258" y="106"/>
                </a:lnTo>
                <a:lnTo>
                  <a:pt x="288" y="92"/>
                </a:lnTo>
                <a:lnTo>
                  <a:pt x="322" y="80"/>
                </a:lnTo>
                <a:lnTo>
                  <a:pt x="356" y="72"/>
                </a:lnTo>
                <a:lnTo>
                  <a:pt x="390" y="66"/>
                </a:lnTo>
                <a:lnTo>
                  <a:pt x="424" y="66"/>
                </a:lnTo>
                <a:lnTo>
                  <a:pt x="458" y="66"/>
                </a:lnTo>
                <a:lnTo>
                  <a:pt x="492" y="72"/>
                </a:lnTo>
                <a:lnTo>
                  <a:pt x="526" y="80"/>
                </a:lnTo>
                <a:lnTo>
                  <a:pt x="560" y="92"/>
                </a:lnTo>
                <a:lnTo>
                  <a:pt x="592" y="106"/>
                </a:lnTo>
                <a:lnTo>
                  <a:pt x="622" y="124"/>
                </a:lnTo>
                <a:lnTo>
                  <a:pt x="650" y="146"/>
                </a:lnTo>
                <a:lnTo>
                  <a:pt x="678" y="170"/>
                </a:lnTo>
                <a:lnTo>
                  <a:pt x="678" y="170"/>
                </a:lnTo>
                <a:lnTo>
                  <a:pt x="702" y="198"/>
                </a:lnTo>
                <a:lnTo>
                  <a:pt x="724" y="226"/>
                </a:lnTo>
                <a:lnTo>
                  <a:pt x="742" y="258"/>
                </a:lnTo>
                <a:lnTo>
                  <a:pt x="756" y="288"/>
                </a:lnTo>
                <a:lnTo>
                  <a:pt x="768" y="322"/>
                </a:lnTo>
                <a:lnTo>
                  <a:pt x="776" y="356"/>
                </a:lnTo>
                <a:lnTo>
                  <a:pt x="782" y="390"/>
                </a:lnTo>
                <a:lnTo>
                  <a:pt x="782" y="424"/>
                </a:lnTo>
                <a:lnTo>
                  <a:pt x="782" y="458"/>
                </a:lnTo>
                <a:lnTo>
                  <a:pt x="776" y="492"/>
                </a:lnTo>
                <a:lnTo>
                  <a:pt x="768" y="526"/>
                </a:lnTo>
                <a:lnTo>
                  <a:pt x="756" y="560"/>
                </a:lnTo>
                <a:lnTo>
                  <a:pt x="742" y="592"/>
                </a:lnTo>
                <a:lnTo>
                  <a:pt x="724" y="622"/>
                </a:lnTo>
                <a:lnTo>
                  <a:pt x="702" y="650"/>
                </a:lnTo>
                <a:lnTo>
                  <a:pt x="678" y="678"/>
                </a:lnTo>
                <a:lnTo>
                  <a:pt x="678" y="678"/>
                </a:lnTo>
                <a:close/>
                <a:moveTo>
                  <a:pt x="266" y="310"/>
                </a:moveTo>
                <a:lnTo>
                  <a:pt x="266" y="310"/>
                </a:lnTo>
                <a:lnTo>
                  <a:pt x="266" y="300"/>
                </a:lnTo>
                <a:lnTo>
                  <a:pt x="270" y="290"/>
                </a:lnTo>
                <a:lnTo>
                  <a:pt x="274" y="282"/>
                </a:lnTo>
                <a:lnTo>
                  <a:pt x="280" y="274"/>
                </a:lnTo>
                <a:lnTo>
                  <a:pt x="288" y="268"/>
                </a:lnTo>
                <a:lnTo>
                  <a:pt x="296" y="264"/>
                </a:lnTo>
                <a:lnTo>
                  <a:pt x="306" y="260"/>
                </a:lnTo>
                <a:lnTo>
                  <a:pt x="316" y="260"/>
                </a:lnTo>
                <a:lnTo>
                  <a:pt x="316" y="260"/>
                </a:lnTo>
                <a:lnTo>
                  <a:pt x="326" y="260"/>
                </a:lnTo>
                <a:lnTo>
                  <a:pt x="334" y="264"/>
                </a:lnTo>
                <a:lnTo>
                  <a:pt x="344" y="268"/>
                </a:lnTo>
                <a:lnTo>
                  <a:pt x="350" y="274"/>
                </a:lnTo>
                <a:lnTo>
                  <a:pt x="356" y="282"/>
                </a:lnTo>
                <a:lnTo>
                  <a:pt x="360" y="290"/>
                </a:lnTo>
                <a:lnTo>
                  <a:pt x="364" y="300"/>
                </a:lnTo>
                <a:lnTo>
                  <a:pt x="364" y="310"/>
                </a:lnTo>
                <a:lnTo>
                  <a:pt x="364" y="310"/>
                </a:lnTo>
                <a:lnTo>
                  <a:pt x="364" y="320"/>
                </a:lnTo>
                <a:lnTo>
                  <a:pt x="360" y="328"/>
                </a:lnTo>
                <a:lnTo>
                  <a:pt x="356" y="336"/>
                </a:lnTo>
                <a:lnTo>
                  <a:pt x="350" y="344"/>
                </a:lnTo>
                <a:lnTo>
                  <a:pt x="344" y="350"/>
                </a:lnTo>
                <a:lnTo>
                  <a:pt x="334" y="354"/>
                </a:lnTo>
                <a:lnTo>
                  <a:pt x="326" y="358"/>
                </a:lnTo>
                <a:lnTo>
                  <a:pt x="316" y="358"/>
                </a:lnTo>
                <a:lnTo>
                  <a:pt x="316" y="358"/>
                </a:lnTo>
                <a:lnTo>
                  <a:pt x="306" y="358"/>
                </a:lnTo>
                <a:lnTo>
                  <a:pt x="296" y="354"/>
                </a:lnTo>
                <a:lnTo>
                  <a:pt x="288" y="350"/>
                </a:lnTo>
                <a:lnTo>
                  <a:pt x="280" y="344"/>
                </a:lnTo>
                <a:lnTo>
                  <a:pt x="274" y="336"/>
                </a:lnTo>
                <a:lnTo>
                  <a:pt x="270" y="328"/>
                </a:lnTo>
                <a:lnTo>
                  <a:pt x="266" y="320"/>
                </a:lnTo>
                <a:lnTo>
                  <a:pt x="266" y="310"/>
                </a:lnTo>
                <a:lnTo>
                  <a:pt x="266" y="310"/>
                </a:lnTo>
                <a:close/>
                <a:moveTo>
                  <a:pt x="490" y="310"/>
                </a:moveTo>
                <a:lnTo>
                  <a:pt x="490" y="310"/>
                </a:lnTo>
                <a:lnTo>
                  <a:pt x="492" y="300"/>
                </a:lnTo>
                <a:lnTo>
                  <a:pt x="494" y="290"/>
                </a:lnTo>
                <a:lnTo>
                  <a:pt x="500" y="282"/>
                </a:lnTo>
                <a:lnTo>
                  <a:pt x="506" y="274"/>
                </a:lnTo>
                <a:lnTo>
                  <a:pt x="512" y="268"/>
                </a:lnTo>
                <a:lnTo>
                  <a:pt x="520" y="264"/>
                </a:lnTo>
                <a:lnTo>
                  <a:pt x="530" y="260"/>
                </a:lnTo>
                <a:lnTo>
                  <a:pt x="540" y="260"/>
                </a:lnTo>
                <a:lnTo>
                  <a:pt x="540" y="260"/>
                </a:lnTo>
                <a:lnTo>
                  <a:pt x="550" y="260"/>
                </a:lnTo>
                <a:lnTo>
                  <a:pt x="560" y="264"/>
                </a:lnTo>
                <a:lnTo>
                  <a:pt x="568" y="268"/>
                </a:lnTo>
                <a:lnTo>
                  <a:pt x="576" y="274"/>
                </a:lnTo>
                <a:lnTo>
                  <a:pt x="582" y="282"/>
                </a:lnTo>
                <a:lnTo>
                  <a:pt x="586" y="290"/>
                </a:lnTo>
                <a:lnTo>
                  <a:pt x="588" y="300"/>
                </a:lnTo>
                <a:lnTo>
                  <a:pt x="590" y="310"/>
                </a:lnTo>
                <a:lnTo>
                  <a:pt x="590" y="310"/>
                </a:lnTo>
                <a:lnTo>
                  <a:pt x="588" y="320"/>
                </a:lnTo>
                <a:lnTo>
                  <a:pt x="586" y="328"/>
                </a:lnTo>
                <a:lnTo>
                  <a:pt x="582" y="336"/>
                </a:lnTo>
                <a:lnTo>
                  <a:pt x="576" y="344"/>
                </a:lnTo>
                <a:lnTo>
                  <a:pt x="568" y="350"/>
                </a:lnTo>
                <a:lnTo>
                  <a:pt x="560" y="354"/>
                </a:lnTo>
                <a:lnTo>
                  <a:pt x="550" y="358"/>
                </a:lnTo>
                <a:lnTo>
                  <a:pt x="540" y="358"/>
                </a:lnTo>
                <a:lnTo>
                  <a:pt x="540" y="358"/>
                </a:lnTo>
                <a:lnTo>
                  <a:pt x="530" y="358"/>
                </a:lnTo>
                <a:lnTo>
                  <a:pt x="520" y="354"/>
                </a:lnTo>
                <a:lnTo>
                  <a:pt x="512" y="350"/>
                </a:lnTo>
                <a:lnTo>
                  <a:pt x="506" y="344"/>
                </a:lnTo>
                <a:lnTo>
                  <a:pt x="500" y="336"/>
                </a:lnTo>
                <a:lnTo>
                  <a:pt x="494" y="328"/>
                </a:lnTo>
                <a:lnTo>
                  <a:pt x="492" y="320"/>
                </a:lnTo>
                <a:lnTo>
                  <a:pt x="490" y="310"/>
                </a:lnTo>
                <a:lnTo>
                  <a:pt x="490" y="310"/>
                </a:lnTo>
                <a:close/>
                <a:moveTo>
                  <a:pt x="608" y="512"/>
                </a:moveTo>
                <a:lnTo>
                  <a:pt x="608" y="512"/>
                </a:lnTo>
                <a:lnTo>
                  <a:pt x="594" y="538"/>
                </a:lnTo>
                <a:lnTo>
                  <a:pt x="578" y="560"/>
                </a:lnTo>
                <a:lnTo>
                  <a:pt x="558" y="580"/>
                </a:lnTo>
                <a:lnTo>
                  <a:pt x="534" y="598"/>
                </a:lnTo>
                <a:lnTo>
                  <a:pt x="510" y="612"/>
                </a:lnTo>
                <a:lnTo>
                  <a:pt x="482" y="622"/>
                </a:lnTo>
                <a:lnTo>
                  <a:pt x="454" y="628"/>
                </a:lnTo>
                <a:lnTo>
                  <a:pt x="424" y="630"/>
                </a:lnTo>
                <a:lnTo>
                  <a:pt x="424" y="630"/>
                </a:lnTo>
                <a:lnTo>
                  <a:pt x="394" y="628"/>
                </a:lnTo>
                <a:lnTo>
                  <a:pt x="366" y="622"/>
                </a:lnTo>
                <a:lnTo>
                  <a:pt x="338" y="610"/>
                </a:lnTo>
                <a:lnTo>
                  <a:pt x="312" y="598"/>
                </a:lnTo>
                <a:lnTo>
                  <a:pt x="290" y="580"/>
                </a:lnTo>
                <a:lnTo>
                  <a:pt x="270" y="560"/>
                </a:lnTo>
                <a:lnTo>
                  <a:pt x="254" y="538"/>
                </a:lnTo>
                <a:lnTo>
                  <a:pt x="240" y="512"/>
                </a:lnTo>
                <a:lnTo>
                  <a:pt x="240" y="512"/>
                </a:lnTo>
                <a:lnTo>
                  <a:pt x="238" y="502"/>
                </a:lnTo>
                <a:lnTo>
                  <a:pt x="240" y="494"/>
                </a:lnTo>
                <a:lnTo>
                  <a:pt x="246" y="486"/>
                </a:lnTo>
                <a:lnTo>
                  <a:pt x="252" y="480"/>
                </a:lnTo>
                <a:lnTo>
                  <a:pt x="252" y="480"/>
                </a:lnTo>
                <a:lnTo>
                  <a:pt x="262" y="478"/>
                </a:lnTo>
                <a:lnTo>
                  <a:pt x="262" y="478"/>
                </a:lnTo>
                <a:lnTo>
                  <a:pt x="270" y="480"/>
                </a:lnTo>
                <a:lnTo>
                  <a:pt x="276" y="482"/>
                </a:lnTo>
                <a:lnTo>
                  <a:pt x="280" y="488"/>
                </a:lnTo>
                <a:lnTo>
                  <a:pt x="284" y="494"/>
                </a:lnTo>
                <a:lnTo>
                  <a:pt x="284" y="494"/>
                </a:lnTo>
                <a:lnTo>
                  <a:pt x="294" y="512"/>
                </a:lnTo>
                <a:lnTo>
                  <a:pt x="306" y="530"/>
                </a:lnTo>
                <a:lnTo>
                  <a:pt x="322" y="544"/>
                </a:lnTo>
                <a:lnTo>
                  <a:pt x="340" y="558"/>
                </a:lnTo>
                <a:lnTo>
                  <a:pt x="358" y="568"/>
                </a:lnTo>
                <a:lnTo>
                  <a:pt x="380" y="576"/>
                </a:lnTo>
                <a:lnTo>
                  <a:pt x="402" y="580"/>
                </a:lnTo>
                <a:lnTo>
                  <a:pt x="424" y="582"/>
                </a:lnTo>
                <a:lnTo>
                  <a:pt x="424" y="582"/>
                </a:lnTo>
                <a:lnTo>
                  <a:pt x="448" y="580"/>
                </a:lnTo>
                <a:lnTo>
                  <a:pt x="468" y="576"/>
                </a:lnTo>
                <a:lnTo>
                  <a:pt x="490" y="568"/>
                </a:lnTo>
                <a:lnTo>
                  <a:pt x="508" y="558"/>
                </a:lnTo>
                <a:lnTo>
                  <a:pt x="526" y="544"/>
                </a:lnTo>
                <a:lnTo>
                  <a:pt x="540" y="530"/>
                </a:lnTo>
                <a:lnTo>
                  <a:pt x="554" y="512"/>
                </a:lnTo>
                <a:lnTo>
                  <a:pt x="564" y="494"/>
                </a:lnTo>
                <a:lnTo>
                  <a:pt x="564" y="494"/>
                </a:lnTo>
                <a:lnTo>
                  <a:pt x="570" y="486"/>
                </a:lnTo>
                <a:lnTo>
                  <a:pt x="578" y="480"/>
                </a:lnTo>
                <a:lnTo>
                  <a:pt x="586" y="478"/>
                </a:lnTo>
                <a:lnTo>
                  <a:pt x="596" y="480"/>
                </a:lnTo>
                <a:lnTo>
                  <a:pt x="596" y="480"/>
                </a:lnTo>
                <a:lnTo>
                  <a:pt x="604" y="486"/>
                </a:lnTo>
                <a:lnTo>
                  <a:pt x="608" y="494"/>
                </a:lnTo>
                <a:lnTo>
                  <a:pt x="610" y="502"/>
                </a:lnTo>
                <a:lnTo>
                  <a:pt x="608" y="512"/>
                </a:lnTo>
                <a:lnTo>
                  <a:pt x="608" y="512"/>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sp>
        <p:nvSpPr>
          <p:cNvPr id="114" name="Freeform 5"/>
          <p:cNvSpPr>
            <a:spLocks noChangeAspect="1"/>
          </p:cNvSpPr>
          <p:nvPr/>
        </p:nvSpPr>
        <p:spPr bwMode="auto">
          <a:xfrm>
            <a:off x="10503422" y="2356183"/>
            <a:ext cx="806782" cy="769721"/>
          </a:xfrm>
          <a:custGeom>
            <a:avLst/>
            <a:gdLst>
              <a:gd name="T0" fmla="*/ 3447 w 4528"/>
              <a:gd name="T1" fmla="*/ 1455 h 4320"/>
              <a:gd name="T2" fmla="*/ 3343 w 4528"/>
              <a:gd name="T3" fmla="*/ 1467 h 4320"/>
              <a:gd name="T4" fmla="*/ 3192 w 4528"/>
              <a:gd name="T5" fmla="*/ 1494 h 4320"/>
              <a:gd name="T6" fmla="*/ 3053 w 4528"/>
              <a:gd name="T7" fmla="*/ 1533 h 4320"/>
              <a:gd name="T8" fmla="*/ 2924 w 4528"/>
              <a:gd name="T9" fmla="*/ 1583 h 4320"/>
              <a:gd name="T10" fmla="*/ 2804 w 4528"/>
              <a:gd name="T11" fmla="*/ 1645 h 4320"/>
              <a:gd name="T12" fmla="*/ 2729 w 4528"/>
              <a:gd name="T13" fmla="*/ 1695 h 4320"/>
              <a:gd name="T14" fmla="*/ 2627 w 4528"/>
              <a:gd name="T15" fmla="*/ 1774 h 4320"/>
              <a:gd name="T16" fmla="*/ 2534 w 4528"/>
              <a:gd name="T17" fmla="*/ 1865 h 4320"/>
              <a:gd name="T18" fmla="*/ 2476 w 4528"/>
              <a:gd name="T19" fmla="*/ 1079 h 4320"/>
              <a:gd name="T20" fmla="*/ 2264 w 4528"/>
              <a:gd name="T21" fmla="*/ 0 h 4320"/>
              <a:gd name="T22" fmla="*/ 2052 w 4528"/>
              <a:gd name="T23" fmla="*/ 1079 h 4320"/>
              <a:gd name="T24" fmla="*/ 2025 w 4528"/>
              <a:gd name="T25" fmla="*/ 1876 h 4320"/>
              <a:gd name="T26" fmla="*/ 1942 w 4528"/>
              <a:gd name="T27" fmla="*/ 1793 h 4320"/>
              <a:gd name="T28" fmla="*/ 1851 w 4528"/>
              <a:gd name="T29" fmla="*/ 1718 h 4320"/>
              <a:gd name="T30" fmla="*/ 1781 w 4528"/>
              <a:gd name="T31" fmla="*/ 1668 h 4320"/>
              <a:gd name="T32" fmla="*/ 1660 w 4528"/>
              <a:gd name="T33" fmla="*/ 1600 h 4320"/>
              <a:gd name="T34" fmla="*/ 1531 w 4528"/>
              <a:gd name="T35" fmla="*/ 1544 h 4320"/>
              <a:gd name="T36" fmla="*/ 1392 w 4528"/>
              <a:gd name="T37" fmla="*/ 1502 h 4320"/>
              <a:gd name="T38" fmla="*/ 1241 w 4528"/>
              <a:gd name="T39" fmla="*/ 1471 h 4320"/>
              <a:gd name="T40" fmla="*/ 1079 w 4528"/>
              <a:gd name="T41" fmla="*/ 1454 h 4320"/>
              <a:gd name="T42" fmla="*/ 0 w 4528"/>
              <a:gd name="T43" fmla="*/ 1662 h 4320"/>
              <a:gd name="T44" fmla="*/ 1079 w 4528"/>
              <a:gd name="T45" fmla="*/ 1886 h 4320"/>
              <a:gd name="T46" fmla="*/ 1164 w 4528"/>
              <a:gd name="T47" fmla="*/ 1897 h 4320"/>
              <a:gd name="T48" fmla="*/ 1282 w 4528"/>
              <a:gd name="T49" fmla="*/ 1921 h 4320"/>
              <a:gd name="T50" fmla="*/ 1390 w 4528"/>
              <a:gd name="T51" fmla="*/ 1955 h 4320"/>
              <a:gd name="T52" fmla="*/ 1486 w 4528"/>
              <a:gd name="T53" fmla="*/ 1998 h 4320"/>
              <a:gd name="T54" fmla="*/ 1573 w 4528"/>
              <a:gd name="T55" fmla="*/ 2050 h 4320"/>
              <a:gd name="T56" fmla="*/ 1650 w 4528"/>
              <a:gd name="T57" fmla="*/ 2114 h 4320"/>
              <a:gd name="T58" fmla="*/ 1720 w 4528"/>
              <a:gd name="T59" fmla="*/ 2185 h 4320"/>
              <a:gd name="T60" fmla="*/ 1780 w 4528"/>
              <a:gd name="T61" fmla="*/ 2266 h 4320"/>
              <a:gd name="T62" fmla="*/ 1834 w 4528"/>
              <a:gd name="T63" fmla="*/ 2359 h 4320"/>
              <a:gd name="T64" fmla="*/ 1893 w 4528"/>
              <a:gd name="T65" fmla="*/ 2494 h 4320"/>
              <a:gd name="T66" fmla="*/ 1961 w 4528"/>
              <a:gd name="T67" fmla="*/ 2729 h 4320"/>
              <a:gd name="T68" fmla="*/ 2007 w 4528"/>
              <a:gd name="T69" fmla="*/ 3004 h 4320"/>
              <a:gd name="T70" fmla="*/ 2036 w 4528"/>
              <a:gd name="T71" fmla="*/ 3312 h 4320"/>
              <a:gd name="T72" fmla="*/ 2052 w 4528"/>
              <a:gd name="T73" fmla="*/ 3660 h 4320"/>
              <a:gd name="T74" fmla="*/ 2057 w 4528"/>
              <a:gd name="T75" fmla="*/ 4320 h 4320"/>
              <a:gd name="T76" fmla="*/ 2490 w 4528"/>
              <a:gd name="T77" fmla="*/ 4046 h 4320"/>
              <a:gd name="T78" fmla="*/ 2499 w 4528"/>
              <a:gd name="T79" fmla="*/ 3546 h 4320"/>
              <a:gd name="T80" fmla="*/ 2519 w 4528"/>
              <a:gd name="T81" fmla="*/ 3212 h 4320"/>
              <a:gd name="T82" fmla="*/ 2552 w 4528"/>
              <a:gd name="T83" fmla="*/ 2917 h 4320"/>
              <a:gd name="T84" fmla="*/ 2604 w 4528"/>
              <a:gd name="T85" fmla="*/ 2656 h 4320"/>
              <a:gd name="T86" fmla="*/ 2679 w 4528"/>
              <a:gd name="T87" fmla="*/ 2432 h 4320"/>
              <a:gd name="T88" fmla="*/ 2743 w 4528"/>
              <a:gd name="T89" fmla="*/ 2305 h 4320"/>
              <a:gd name="T90" fmla="*/ 2801 w 4528"/>
              <a:gd name="T91" fmla="*/ 2220 h 4320"/>
              <a:gd name="T92" fmla="*/ 2864 w 4528"/>
              <a:gd name="T93" fmla="*/ 2145 h 4320"/>
              <a:gd name="T94" fmla="*/ 2938 w 4528"/>
              <a:gd name="T95" fmla="*/ 2077 h 4320"/>
              <a:gd name="T96" fmla="*/ 3021 w 4528"/>
              <a:gd name="T97" fmla="*/ 2021 h 4320"/>
              <a:gd name="T98" fmla="*/ 3111 w 4528"/>
              <a:gd name="T99" fmla="*/ 1973 h 4320"/>
              <a:gd name="T100" fmla="*/ 3214 w 4528"/>
              <a:gd name="T101" fmla="*/ 1936 h 4320"/>
              <a:gd name="T102" fmla="*/ 3326 w 4528"/>
              <a:gd name="T103" fmla="*/ 1907 h 4320"/>
              <a:gd name="T104" fmla="*/ 3447 w 4528"/>
              <a:gd name="T105" fmla="*/ 1888 h 4320"/>
              <a:gd name="T106" fmla="*/ 4528 w 4528"/>
              <a:gd name="T107" fmla="*/ 166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8" h="4320">
                <a:moveTo>
                  <a:pt x="3988" y="1351"/>
                </a:moveTo>
                <a:lnTo>
                  <a:pt x="3447" y="1038"/>
                </a:lnTo>
                <a:lnTo>
                  <a:pt x="3447" y="1455"/>
                </a:lnTo>
                <a:lnTo>
                  <a:pt x="3447" y="1455"/>
                </a:lnTo>
                <a:lnTo>
                  <a:pt x="3395" y="1459"/>
                </a:lnTo>
                <a:lnTo>
                  <a:pt x="3343" y="1467"/>
                </a:lnTo>
                <a:lnTo>
                  <a:pt x="3291" y="1475"/>
                </a:lnTo>
                <a:lnTo>
                  <a:pt x="3243" y="1482"/>
                </a:lnTo>
                <a:lnTo>
                  <a:pt x="3192" y="1494"/>
                </a:lnTo>
                <a:lnTo>
                  <a:pt x="3146" y="1506"/>
                </a:lnTo>
                <a:lnTo>
                  <a:pt x="3100" y="1517"/>
                </a:lnTo>
                <a:lnTo>
                  <a:pt x="3053" y="1533"/>
                </a:lnTo>
                <a:lnTo>
                  <a:pt x="3009" y="1548"/>
                </a:lnTo>
                <a:lnTo>
                  <a:pt x="2967" y="1565"/>
                </a:lnTo>
                <a:lnTo>
                  <a:pt x="2924" y="1583"/>
                </a:lnTo>
                <a:lnTo>
                  <a:pt x="2884" y="1602"/>
                </a:lnTo>
                <a:lnTo>
                  <a:pt x="2843" y="1623"/>
                </a:lnTo>
                <a:lnTo>
                  <a:pt x="2804" y="1645"/>
                </a:lnTo>
                <a:lnTo>
                  <a:pt x="2766" y="1670"/>
                </a:lnTo>
                <a:lnTo>
                  <a:pt x="2729" y="1695"/>
                </a:lnTo>
                <a:lnTo>
                  <a:pt x="2729" y="1695"/>
                </a:lnTo>
                <a:lnTo>
                  <a:pt x="2692" y="1720"/>
                </a:lnTo>
                <a:lnTo>
                  <a:pt x="2660" y="1747"/>
                </a:lnTo>
                <a:lnTo>
                  <a:pt x="2627" y="1774"/>
                </a:lnTo>
                <a:lnTo>
                  <a:pt x="2594" y="1803"/>
                </a:lnTo>
                <a:lnTo>
                  <a:pt x="2563" y="1834"/>
                </a:lnTo>
                <a:lnTo>
                  <a:pt x="2534" y="1865"/>
                </a:lnTo>
                <a:lnTo>
                  <a:pt x="2505" y="1897"/>
                </a:lnTo>
                <a:lnTo>
                  <a:pt x="2476" y="1930"/>
                </a:lnTo>
                <a:lnTo>
                  <a:pt x="2476" y="1079"/>
                </a:lnTo>
                <a:lnTo>
                  <a:pt x="2887" y="1079"/>
                </a:lnTo>
                <a:lnTo>
                  <a:pt x="2575" y="540"/>
                </a:lnTo>
                <a:lnTo>
                  <a:pt x="2264" y="0"/>
                </a:lnTo>
                <a:lnTo>
                  <a:pt x="1951" y="540"/>
                </a:lnTo>
                <a:lnTo>
                  <a:pt x="1641" y="1079"/>
                </a:lnTo>
                <a:lnTo>
                  <a:pt x="2052" y="1079"/>
                </a:lnTo>
                <a:lnTo>
                  <a:pt x="2052" y="1907"/>
                </a:lnTo>
                <a:lnTo>
                  <a:pt x="2052" y="1907"/>
                </a:lnTo>
                <a:lnTo>
                  <a:pt x="2025" y="1876"/>
                </a:lnTo>
                <a:lnTo>
                  <a:pt x="1998" y="1847"/>
                </a:lnTo>
                <a:lnTo>
                  <a:pt x="1971" y="1820"/>
                </a:lnTo>
                <a:lnTo>
                  <a:pt x="1942" y="1793"/>
                </a:lnTo>
                <a:lnTo>
                  <a:pt x="1913" y="1766"/>
                </a:lnTo>
                <a:lnTo>
                  <a:pt x="1882" y="1741"/>
                </a:lnTo>
                <a:lnTo>
                  <a:pt x="1851" y="1718"/>
                </a:lnTo>
                <a:lnTo>
                  <a:pt x="1818" y="1695"/>
                </a:lnTo>
                <a:lnTo>
                  <a:pt x="1818" y="1695"/>
                </a:lnTo>
                <a:lnTo>
                  <a:pt x="1781" y="1668"/>
                </a:lnTo>
                <a:lnTo>
                  <a:pt x="1741" y="1645"/>
                </a:lnTo>
                <a:lnTo>
                  <a:pt x="1702" y="1621"/>
                </a:lnTo>
                <a:lnTo>
                  <a:pt x="1660" y="1600"/>
                </a:lnTo>
                <a:lnTo>
                  <a:pt x="1617" y="1581"/>
                </a:lnTo>
                <a:lnTo>
                  <a:pt x="1575" y="1562"/>
                </a:lnTo>
                <a:lnTo>
                  <a:pt x="1531" y="1544"/>
                </a:lnTo>
                <a:lnTo>
                  <a:pt x="1484" y="1529"/>
                </a:lnTo>
                <a:lnTo>
                  <a:pt x="1438" y="1515"/>
                </a:lnTo>
                <a:lnTo>
                  <a:pt x="1392" y="1502"/>
                </a:lnTo>
                <a:lnTo>
                  <a:pt x="1341" y="1490"/>
                </a:lnTo>
                <a:lnTo>
                  <a:pt x="1291" y="1481"/>
                </a:lnTo>
                <a:lnTo>
                  <a:pt x="1241" y="1471"/>
                </a:lnTo>
                <a:lnTo>
                  <a:pt x="1189" y="1463"/>
                </a:lnTo>
                <a:lnTo>
                  <a:pt x="1135" y="1457"/>
                </a:lnTo>
                <a:lnTo>
                  <a:pt x="1079" y="1454"/>
                </a:lnTo>
                <a:lnTo>
                  <a:pt x="1079" y="1038"/>
                </a:lnTo>
                <a:lnTo>
                  <a:pt x="540" y="1351"/>
                </a:lnTo>
                <a:lnTo>
                  <a:pt x="0" y="1662"/>
                </a:lnTo>
                <a:lnTo>
                  <a:pt x="540" y="1975"/>
                </a:lnTo>
                <a:lnTo>
                  <a:pt x="1079" y="2285"/>
                </a:lnTo>
                <a:lnTo>
                  <a:pt x="1079" y="1886"/>
                </a:lnTo>
                <a:lnTo>
                  <a:pt x="1079" y="1886"/>
                </a:lnTo>
                <a:lnTo>
                  <a:pt x="1123" y="1892"/>
                </a:lnTo>
                <a:lnTo>
                  <a:pt x="1164" y="1897"/>
                </a:lnTo>
                <a:lnTo>
                  <a:pt x="1204" y="1903"/>
                </a:lnTo>
                <a:lnTo>
                  <a:pt x="1245" y="1911"/>
                </a:lnTo>
                <a:lnTo>
                  <a:pt x="1282" y="1921"/>
                </a:lnTo>
                <a:lnTo>
                  <a:pt x="1320" y="1930"/>
                </a:lnTo>
                <a:lnTo>
                  <a:pt x="1355" y="1942"/>
                </a:lnTo>
                <a:lnTo>
                  <a:pt x="1390" y="1955"/>
                </a:lnTo>
                <a:lnTo>
                  <a:pt x="1422" y="1969"/>
                </a:lnTo>
                <a:lnTo>
                  <a:pt x="1455" y="1982"/>
                </a:lnTo>
                <a:lnTo>
                  <a:pt x="1486" y="1998"/>
                </a:lnTo>
                <a:lnTo>
                  <a:pt x="1517" y="2015"/>
                </a:lnTo>
                <a:lnTo>
                  <a:pt x="1546" y="2033"/>
                </a:lnTo>
                <a:lnTo>
                  <a:pt x="1573" y="2050"/>
                </a:lnTo>
                <a:lnTo>
                  <a:pt x="1600" y="2071"/>
                </a:lnTo>
                <a:lnTo>
                  <a:pt x="1625" y="2091"/>
                </a:lnTo>
                <a:lnTo>
                  <a:pt x="1650" y="2114"/>
                </a:lnTo>
                <a:lnTo>
                  <a:pt x="1675" y="2137"/>
                </a:lnTo>
                <a:lnTo>
                  <a:pt x="1698" y="2160"/>
                </a:lnTo>
                <a:lnTo>
                  <a:pt x="1720" y="2185"/>
                </a:lnTo>
                <a:lnTo>
                  <a:pt x="1741" y="2212"/>
                </a:lnTo>
                <a:lnTo>
                  <a:pt x="1760" y="2239"/>
                </a:lnTo>
                <a:lnTo>
                  <a:pt x="1780" y="2266"/>
                </a:lnTo>
                <a:lnTo>
                  <a:pt x="1799" y="2297"/>
                </a:lnTo>
                <a:lnTo>
                  <a:pt x="1816" y="2326"/>
                </a:lnTo>
                <a:lnTo>
                  <a:pt x="1834" y="2359"/>
                </a:lnTo>
                <a:lnTo>
                  <a:pt x="1849" y="2392"/>
                </a:lnTo>
                <a:lnTo>
                  <a:pt x="1864" y="2424"/>
                </a:lnTo>
                <a:lnTo>
                  <a:pt x="1893" y="2494"/>
                </a:lnTo>
                <a:lnTo>
                  <a:pt x="1919" y="2569"/>
                </a:lnTo>
                <a:lnTo>
                  <a:pt x="1942" y="2646"/>
                </a:lnTo>
                <a:lnTo>
                  <a:pt x="1961" y="2729"/>
                </a:lnTo>
                <a:lnTo>
                  <a:pt x="1978" y="2816"/>
                </a:lnTo>
                <a:lnTo>
                  <a:pt x="1994" y="2909"/>
                </a:lnTo>
                <a:lnTo>
                  <a:pt x="2007" y="3004"/>
                </a:lnTo>
                <a:lnTo>
                  <a:pt x="2019" y="3102"/>
                </a:lnTo>
                <a:lnTo>
                  <a:pt x="2029" y="3206"/>
                </a:lnTo>
                <a:lnTo>
                  <a:pt x="2036" y="3312"/>
                </a:lnTo>
                <a:lnTo>
                  <a:pt x="2042" y="3424"/>
                </a:lnTo>
                <a:lnTo>
                  <a:pt x="2048" y="3540"/>
                </a:lnTo>
                <a:lnTo>
                  <a:pt x="2052" y="3660"/>
                </a:lnTo>
                <a:lnTo>
                  <a:pt x="2054" y="3783"/>
                </a:lnTo>
                <a:lnTo>
                  <a:pt x="2057" y="4044"/>
                </a:lnTo>
                <a:lnTo>
                  <a:pt x="2057" y="4320"/>
                </a:lnTo>
                <a:lnTo>
                  <a:pt x="2490" y="4320"/>
                </a:lnTo>
                <a:lnTo>
                  <a:pt x="2490" y="4320"/>
                </a:lnTo>
                <a:lnTo>
                  <a:pt x="2490" y="4046"/>
                </a:lnTo>
                <a:lnTo>
                  <a:pt x="2494" y="3787"/>
                </a:lnTo>
                <a:lnTo>
                  <a:pt x="2496" y="3664"/>
                </a:lnTo>
                <a:lnTo>
                  <a:pt x="2499" y="3546"/>
                </a:lnTo>
                <a:lnTo>
                  <a:pt x="2505" y="3430"/>
                </a:lnTo>
                <a:lnTo>
                  <a:pt x="2511" y="3320"/>
                </a:lnTo>
                <a:lnTo>
                  <a:pt x="2519" y="3212"/>
                </a:lnTo>
                <a:lnTo>
                  <a:pt x="2528" y="3110"/>
                </a:lnTo>
                <a:lnTo>
                  <a:pt x="2538" y="3011"/>
                </a:lnTo>
                <a:lnTo>
                  <a:pt x="2552" y="2917"/>
                </a:lnTo>
                <a:lnTo>
                  <a:pt x="2567" y="2826"/>
                </a:lnTo>
                <a:lnTo>
                  <a:pt x="2584" y="2739"/>
                </a:lnTo>
                <a:lnTo>
                  <a:pt x="2604" y="2656"/>
                </a:lnTo>
                <a:lnTo>
                  <a:pt x="2627" y="2577"/>
                </a:lnTo>
                <a:lnTo>
                  <a:pt x="2652" y="2504"/>
                </a:lnTo>
                <a:lnTo>
                  <a:pt x="2679" y="2432"/>
                </a:lnTo>
                <a:lnTo>
                  <a:pt x="2710" y="2367"/>
                </a:lnTo>
                <a:lnTo>
                  <a:pt x="2725" y="2336"/>
                </a:lnTo>
                <a:lnTo>
                  <a:pt x="2743" y="2305"/>
                </a:lnTo>
                <a:lnTo>
                  <a:pt x="2762" y="2276"/>
                </a:lnTo>
                <a:lnTo>
                  <a:pt x="2781" y="2247"/>
                </a:lnTo>
                <a:lnTo>
                  <a:pt x="2801" y="2220"/>
                </a:lnTo>
                <a:lnTo>
                  <a:pt x="2822" y="2193"/>
                </a:lnTo>
                <a:lnTo>
                  <a:pt x="2843" y="2168"/>
                </a:lnTo>
                <a:lnTo>
                  <a:pt x="2864" y="2145"/>
                </a:lnTo>
                <a:lnTo>
                  <a:pt x="2889" y="2121"/>
                </a:lnTo>
                <a:lnTo>
                  <a:pt x="2913" y="2098"/>
                </a:lnTo>
                <a:lnTo>
                  <a:pt x="2938" y="2077"/>
                </a:lnTo>
                <a:lnTo>
                  <a:pt x="2965" y="2058"/>
                </a:lnTo>
                <a:lnTo>
                  <a:pt x="2992" y="2038"/>
                </a:lnTo>
                <a:lnTo>
                  <a:pt x="3021" y="2021"/>
                </a:lnTo>
                <a:lnTo>
                  <a:pt x="3050" y="2004"/>
                </a:lnTo>
                <a:lnTo>
                  <a:pt x="3080" y="1988"/>
                </a:lnTo>
                <a:lnTo>
                  <a:pt x="3111" y="1973"/>
                </a:lnTo>
                <a:lnTo>
                  <a:pt x="3144" y="1959"/>
                </a:lnTo>
                <a:lnTo>
                  <a:pt x="3179" y="1948"/>
                </a:lnTo>
                <a:lnTo>
                  <a:pt x="3214" y="1936"/>
                </a:lnTo>
                <a:lnTo>
                  <a:pt x="3248" y="1925"/>
                </a:lnTo>
                <a:lnTo>
                  <a:pt x="3287" y="1915"/>
                </a:lnTo>
                <a:lnTo>
                  <a:pt x="3326" y="1907"/>
                </a:lnTo>
                <a:lnTo>
                  <a:pt x="3364" y="1899"/>
                </a:lnTo>
                <a:lnTo>
                  <a:pt x="3405" y="1894"/>
                </a:lnTo>
                <a:lnTo>
                  <a:pt x="3447" y="1888"/>
                </a:lnTo>
                <a:lnTo>
                  <a:pt x="3447" y="2285"/>
                </a:lnTo>
                <a:lnTo>
                  <a:pt x="3988" y="1975"/>
                </a:lnTo>
                <a:lnTo>
                  <a:pt x="4528" y="1662"/>
                </a:lnTo>
                <a:lnTo>
                  <a:pt x="3988" y="1351"/>
                </a:lnTo>
                <a:close/>
              </a:path>
            </a:pathLst>
          </a:custGeom>
          <a:solidFill>
            <a:srgbClr val="00A6EA"/>
          </a:solid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00188F"/>
              </a:solidFill>
              <a:latin typeface="Segoe UI"/>
            </a:endParaRPr>
          </a:p>
        </p:txBody>
      </p:sp>
      <p:grpSp>
        <p:nvGrpSpPr>
          <p:cNvPr id="115" name="Group 114"/>
          <p:cNvGrpSpPr>
            <a:grpSpLocks noChangeAspect="1"/>
          </p:cNvGrpSpPr>
          <p:nvPr/>
        </p:nvGrpSpPr>
        <p:grpSpPr>
          <a:xfrm>
            <a:off x="728991" y="3420032"/>
            <a:ext cx="808767" cy="806782"/>
            <a:chOff x="5335588" y="3644900"/>
            <a:chExt cx="1293812" cy="1290638"/>
          </a:xfrm>
          <a:solidFill>
            <a:srgbClr val="00A6EA"/>
          </a:solidFill>
        </p:grpSpPr>
        <p:sp>
          <p:nvSpPr>
            <p:cNvPr id="116" name="Rectangle 42"/>
            <p:cNvSpPr>
              <a:spLocks noChangeArrowheads="1"/>
            </p:cNvSpPr>
            <p:nvPr/>
          </p:nvSpPr>
          <p:spPr bwMode="auto">
            <a:xfrm>
              <a:off x="5965825" y="4668838"/>
              <a:ext cx="38100"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7" name="Freeform 43"/>
            <p:cNvSpPr>
              <a:spLocks/>
            </p:cNvSpPr>
            <p:nvPr/>
          </p:nvSpPr>
          <p:spPr bwMode="auto">
            <a:xfrm>
              <a:off x="5700713" y="4608513"/>
              <a:ext cx="107950" cy="146050"/>
            </a:xfrm>
            <a:custGeom>
              <a:avLst/>
              <a:gdLst>
                <a:gd name="T0" fmla="*/ 49 w 68"/>
                <a:gd name="T1" fmla="*/ 0 h 92"/>
                <a:gd name="T2" fmla="*/ 68 w 68"/>
                <a:gd name="T3" fmla="*/ 12 h 92"/>
                <a:gd name="T4" fmla="*/ 21 w 68"/>
                <a:gd name="T5" fmla="*/ 92 h 92"/>
                <a:gd name="T6" fmla="*/ 0 w 68"/>
                <a:gd name="T7" fmla="*/ 81 h 92"/>
                <a:gd name="T8" fmla="*/ 49 w 68"/>
                <a:gd name="T9" fmla="*/ 0 h 92"/>
              </a:gdLst>
              <a:ahLst/>
              <a:cxnLst>
                <a:cxn ang="0">
                  <a:pos x="T0" y="T1"/>
                </a:cxn>
                <a:cxn ang="0">
                  <a:pos x="T2" y="T3"/>
                </a:cxn>
                <a:cxn ang="0">
                  <a:pos x="T4" y="T5"/>
                </a:cxn>
                <a:cxn ang="0">
                  <a:pos x="T6" y="T7"/>
                </a:cxn>
                <a:cxn ang="0">
                  <a:pos x="T8" y="T9"/>
                </a:cxn>
              </a:cxnLst>
              <a:rect l="0" t="0" r="r" b="b"/>
              <a:pathLst>
                <a:path w="68" h="92">
                  <a:moveTo>
                    <a:pt x="49" y="0"/>
                  </a:moveTo>
                  <a:lnTo>
                    <a:pt x="68" y="12"/>
                  </a:lnTo>
                  <a:lnTo>
                    <a:pt x="21" y="92"/>
                  </a:lnTo>
                  <a:lnTo>
                    <a:pt x="0" y="81"/>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8" name="Freeform 44"/>
            <p:cNvSpPr>
              <a:spLocks/>
            </p:cNvSpPr>
            <p:nvPr/>
          </p:nvSpPr>
          <p:spPr bwMode="auto">
            <a:xfrm>
              <a:off x="5516563" y="4008438"/>
              <a:ext cx="149225" cy="104775"/>
            </a:xfrm>
            <a:custGeom>
              <a:avLst/>
              <a:gdLst>
                <a:gd name="T0" fmla="*/ 12 w 94"/>
                <a:gd name="T1" fmla="*/ 0 h 66"/>
                <a:gd name="T2" fmla="*/ 94 w 94"/>
                <a:gd name="T3" fmla="*/ 47 h 66"/>
                <a:gd name="T4" fmla="*/ 82 w 94"/>
                <a:gd name="T5" fmla="*/ 66 h 66"/>
                <a:gd name="T6" fmla="*/ 0 w 94"/>
                <a:gd name="T7" fmla="*/ 19 h 66"/>
                <a:gd name="T8" fmla="*/ 12 w 94"/>
                <a:gd name="T9" fmla="*/ 0 h 66"/>
              </a:gdLst>
              <a:ahLst/>
              <a:cxnLst>
                <a:cxn ang="0">
                  <a:pos x="T0" y="T1"/>
                </a:cxn>
                <a:cxn ang="0">
                  <a:pos x="T2" y="T3"/>
                </a:cxn>
                <a:cxn ang="0">
                  <a:pos x="T4" y="T5"/>
                </a:cxn>
                <a:cxn ang="0">
                  <a:pos x="T6" y="T7"/>
                </a:cxn>
                <a:cxn ang="0">
                  <a:pos x="T8" y="T9"/>
                </a:cxn>
              </a:cxnLst>
              <a:rect l="0" t="0" r="r" b="b"/>
              <a:pathLst>
                <a:path w="94" h="66">
                  <a:moveTo>
                    <a:pt x="12" y="0"/>
                  </a:moveTo>
                  <a:lnTo>
                    <a:pt x="94" y="47"/>
                  </a:lnTo>
                  <a:lnTo>
                    <a:pt x="82" y="66"/>
                  </a:lnTo>
                  <a:lnTo>
                    <a:pt x="0" y="19"/>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19" name="Freeform 45"/>
            <p:cNvSpPr>
              <a:spLocks/>
            </p:cNvSpPr>
            <p:nvPr/>
          </p:nvSpPr>
          <p:spPr bwMode="auto">
            <a:xfrm>
              <a:off x="5703888" y="3821113"/>
              <a:ext cx="104775" cy="150813"/>
            </a:xfrm>
            <a:custGeom>
              <a:avLst/>
              <a:gdLst>
                <a:gd name="T0" fmla="*/ 19 w 66"/>
                <a:gd name="T1" fmla="*/ 0 h 95"/>
                <a:gd name="T2" fmla="*/ 66 w 66"/>
                <a:gd name="T3" fmla="*/ 83 h 95"/>
                <a:gd name="T4" fmla="*/ 47 w 66"/>
                <a:gd name="T5" fmla="*/ 95 h 95"/>
                <a:gd name="T6" fmla="*/ 0 w 66"/>
                <a:gd name="T7" fmla="*/ 12 h 95"/>
                <a:gd name="T8" fmla="*/ 19 w 66"/>
                <a:gd name="T9" fmla="*/ 0 h 95"/>
              </a:gdLst>
              <a:ahLst/>
              <a:cxnLst>
                <a:cxn ang="0">
                  <a:pos x="T0" y="T1"/>
                </a:cxn>
                <a:cxn ang="0">
                  <a:pos x="T2" y="T3"/>
                </a:cxn>
                <a:cxn ang="0">
                  <a:pos x="T4" y="T5"/>
                </a:cxn>
                <a:cxn ang="0">
                  <a:pos x="T6" y="T7"/>
                </a:cxn>
                <a:cxn ang="0">
                  <a:pos x="T8" y="T9"/>
                </a:cxn>
              </a:cxnLst>
              <a:rect l="0" t="0" r="r" b="b"/>
              <a:pathLst>
                <a:path w="66" h="95">
                  <a:moveTo>
                    <a:pt x="19" y="0"/>
                  </a:moveTo>
                  <a:lnTo>
                    <a:pt x="66" y="83"/>
                  </a:lnTo>
                  <a:lnTo>
                    <a:pt x="47" y="95"/>
                  </a:lnTo>
                  <a:lnTo>
                    <a:pt x="0" y="12"/>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0" name="Freeform 46"/>
            <p:cNvSpPr>
              <a:spLocks/>
            </p:cNvSpPr>
            <p:nvPr/>
          </p:nvSpPr>
          <p:spPr bwMode="auto">
            <a:xfrm>
              <a:off x="6303963" y="4008438"/>
              <a:ext cx="149225" cy="109538"/>
            </a:xfrm>
            <a:custGeom>
              <a:avLst/>
              <a:gdLst>
                <a:gd name="T0" fmla="*/ 83 w 94"/>
                <a:gd name="T1" fmla="*/ 0 h 69"/>
                <a:gd name="T2" fmla="*/ 94 w 94"/>
                <a:gd name="T3" fmla="*/ 21 h 69"/>
                <a:gd name="T4" fmla="*/ 12 w 94"/>
                <a:gd name="T5" fmla="*/ 69 h 69"/>
                <a:gd name="T6" fmla="*/ 0 w 94"/>
                <a:gd name="T7" fmla="*/ 47 h 69"/>
                <a:gd name="T8" fmla="*/ 83 w 94"/>
                <a:gd name="T9" fmla="*/ 0 h 69"/>
              </a:gdLst>
              <a:ahLst/>
              <a:cxnLst>
                <a:cxn ang="0">
                  <a:pos x="T0" y="T1"/>
                </a:cxn>
                <a:cxn ang="0">
                  <a:pos x="T2" y="T3"/>
                </a:cxn>
                <a:cxn ang="0">
                  <a:pos x="T4" y="T5"/>
                </a:cxn>
                <a:cxn ang="0">
                  <a:pos x="T6" y="T7"/>
                </a:cxn>
                <a:cxn ang="0">
                  <a:pos x="T8" y="T9"/>
                </a:cxn>
              </a:cxnLst>
              <a:rect l="0" t="0" r="r" b="b"/>
              <a:pathLst>
                <a:path w="94" h="69">
                  <a:moveTo>
                    <a:pt x="83" y="0"/>
                  </a:moveTo>
                  <a:lnTo>
                    <a:pt x="94" y="21"/>
                  </a:lnTo>
                  <a:lnTo>
                    <a:pt x="12" y="69"/>
                  </a:lnTo>
                  <a:lnTo>
                    <a:pt x="0" y="47"/>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1" name="Freeform 47"/>
            <p:cNvSpPr>
              <a:spLocks/>
            </p:cNvSpPr>
            <p:nvPr/>
          </p:nvSpPr>
          <p:spPr bwMode="auto">
            <a:xfrm>
              <a:off x="6157913" y="4608513"/>
              <a:ext cx="107950" cy="150813"/>
            </a:xfrm>
            <a:custGeom>
              <a:avLst/>
              <a:gdLst>
                <a:gd name="T0" fmla="*/ 21 w 68"/>
                <a:gd name="T1" fmla="*/ 0 h 95"/>
                <a:gd name="T2" fmla="*/ 68 w 68"/>
                <a:gd name="T3" fmla="*/ 83 h 95"/>
                <a:gd name="T4" fmla="*/ 47 w 68"/>
                <a:gd name="T5" fmla="*/ 95 h 95"/>
                <a:gd name="T6" fmla="*/ 0 w 68"/>
                <a:gd name="T7" fmla="*/ 12 h 95"/>
                <a:gd name="T8" fmla="*/ 21 w 68"/>
                <a:gd name="T9" fmla="*/ 0 h 95"/>
              </a:gdLst>
              <a:ahLst/>
              <a:cxnLst>
                <a:cxn ang="0">
                  <a:pos x="T0" y="T1"/>
                </a:cxn>
                <a:cxn ang="0">
                  <a:pos x="T2" y="T3"/>
                </a:cxn>
                <a:cxn ang="0">
                  <a:pos x="T4" y="T5"/>
                </a:cxn>
                <a:cxn ang="0">
                  <a:pos x="T6" y="T7"/>
                </a:cxn>
                <a:cxn ang="0">
                  <a:pos x="T8" y="T9"/>
                </a:cxn>
              </a:cxnLst>
              <a:rect l="0" t="0" r="r" b="b"/>
              <a:pathLst>
                <a:path w="68" h="95">
                  <a:moveTo>
                    <a:pt x="21" y="0"/>
                  </a:moveTo>
                  <a:lnTo>
                    <a:pt x="68" y="83"/>
                  </a:lnTo>
                  <a:lnTo>
                    <a:pt x="47" y="95"/>
                  </a:lnTo>
                  <a:lnTo>
                    <a:pt x="0" y="12"/>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2" name="Freeform 48"/>
            <p:cNvSpPr>
              <a:spLocks/>
            </p:cNvSpPr>
            <p:nvPr/>
          </p:nvSpPr>
          <p:spPr bwMode="auto">
            <a:xfrm>
              <a:off x="6303963" y="4462463"/>
              <a:ext cx="149225" cy="109538"/>
            </a:xfrm>
            <a:custGeom>
              <a:avLst/>
              <a:gdLst>
                <a:gd name="T0" fmla="*/ 12 w 94"/>
                <a:gd name="T1" fmla="*/ 0 h 69"/>
                <a:gd name="T2" fmla="*/ 94 w 94"/>
                <a:gd name="T3" fmla="*/ 47 h 69"/>
                <a:gd name="T4" fmla="*/ 83 w 94"/>
                <a:gd name="T5" fmla="*/ 69 h 69"/>
                <a:gd name="T6" fmla="*/ 0 w 94"/>
                <a:gd name="T7" fmla="*/ 21 h 69"/>
                <a:gd name="T8" fmla="*/ 12 w 94"/>
                <a:gd name="T9" fmla="*/ 0 h 69"/>
              </a:gdLst>
              <a:ahLst/>
              <a:cxnLst>
                <a:cxn ang="0">
                  <a:pos x="T0" y="T1"/>
                </a:cxn>
                <a:cxn ang="0">
                  <a:pos x="T2" y="T3"/>
                </a:cxn>
                <a:cxn ang="0">
                  <a:pos x="T4" y="T5"/>
                </a:cxn>
                <a:cxn ang="0">
                  <a:pos x="T6" y="T7"/>
                </a:cxn>
                <a:cxn ang="0">
                  <a:pos x="T8" y="T9"/>
                </a:cxn>
              </a:cxnLst>
              <a:rect l="0" t="0" r="r" b="b"/>
              <a:pathLst>
                <a:path w="94" h="69">
                  <a:moveTo>
                    <a:pt x="12" y="0"/>
                  </a:moveTo>
                  <a:lnTo>
                    <a:pt x="94" y="47"/>
                  </a:lnTo>
                  <a:lnTo>
                    <a:pt x="83" y="69"/>
                  </a:lnTo>
                  <a:lnTo>
                    <a:pt x="0" y="2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3" name="Rectangle 49"/>
            <p:cNvSpPr>
              <a:spLocks noChangeArrowheads="1"/>
            </p:cNvSpPr>
            <p:nvPr/>
          </p:nvSpPr>
          <p:spPr bwMode="auto">
            <a:xfrm>
              <a:off x="5453063" y="4271963"/>
              <a:ext cx="152400"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4" name="Rectangle 50"/>
            <p:cNvSpPr>
              <a:spLocks noChangeArrowheads="1"/>
            </p:cNvSpPr>
            <p:nvPr/>
          </p:nvSpPr>
          <p:spPr bwMode="auto">
            <a:xfrm>
              <a:off x="6364288" y="4271963"/>
              <a:ext cx="149225"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5" name="Freeform 51"/>
            <p:cNvSpPr>
              <a:spLocks/>
            </p:cNvSpPr>
            <p:nvPr/>
          </p:nvSpPr>
          <p:spPr bwMode="auto">
            <a:xfrm>
              <a:off x="5511800" y="4459288"/>
              <a:ext cx="147637" cy="107950"/>
            </a:xfrm>
            <a:custGeom>
              <a:avLst/>
              <a:gdLst>
                <a:gd name="T0" fmla="*/ 81 w 93"/>
                <a:gd name="T1" fmla="*/ 0 h 68"/>
                <a:gd name="T2" fmla="*/ 93 w 93"/>
                <a:gd name="T3" fmla="*/ 21 h 68"/>
                <a:gd name="T4" fmla="*/ 12 w 93"/>
                <a:gd name="T5" fmla="*/ 68 h 68"/>
                <a:gd name="T6" fmla="*/ 0 w 93"/>
                <a:gd name="T7" fmla="*/ 47 h 68"/>
                <a:gd name="T8" fmla="*/ 81 w 93"/>
                <a:gd name="T9" fmla="*/ 0 h 68"/>
              </a:gdLst>
              <a:ahLst/>
              <a:cxnLst>
                <a:cxn ang="0">
                  <a:pos x="T0" y="T1"/>
                </a:cxn>
                <a:cxn ang="0">
                  <a:pos x="T2" y="T3"/>
                </a:cxn>
                <a:cxn ang="0">
                  <a:pos x="T4" y="T5"/>
                </a:cxn>
                <a:cxn ang="0">
                  <a:pos x="T6" y="T7"/>
                </a:cxn>
                <a:cxn ang="0">
                  <a:pos x="T8" y="T9"/>
                </a:cxn>
              </a:cxnLst>
              <a:rect l="0" t="0" r="r" b="b"/>
              <a:pathLst>
                <a:path w="93" h="68">
                  <a:moveTo>
                    <a:pt x="81" y="0"/>
                  </a:moveTo>
                  <a:lnTo>
                    <a:pt x="93" y="21"/>
                  </a:lnTo>
                  <a:lnTo>
                    <a:pt x="12" y="68"/>
                  </a:lnTo>
                  <a:lnTo>
                    <a:pt x="0" y="47"/>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6" name="Freeform 52"/>
            <p:cNvSpPr>
              <a:spLocks noEditPoints="1"/>
            </p:cNvSpPr>
            <p:nvPr/>
          </p:nvSpPr>
          <p:spPr bwMode="auto">
            <a:xfrm>
              <a:off x="5335588" y="3644900"/>
              <a:ext cx="1293812" cy="1290638"/>
            </a:xfrm>
            <a:custGeom>
              <a:avLst/>
              <a:gdLst>
                <a:gd name="T0" fmla="*/ 173 w 345"/>
                <a:gd name="T1" fmla="*/ 0 h 344"/>
                <a:gd name="T2" fmla="*/ 0 w 345"/>
                <a:gd name="T3" fmla="*/ 172 h 344"/>
                <a:gd name="T4" fmla="*/ 173 w 345"/>
                <a:gd name="T5" fmla="*/ 344 h 344"/>
                <a:gd name="T6" fmla="*/ 345 w 345"/>
                <a:gd name="T7" fmla="*/ 172 h 344"/>
                <a:gd name="T8" fmla="*/ 173 w 345"/>
                <a:gd name="T9" fmla="*/ 0 h 344"/>
                <a:gd name="T10" fmla="*/ 173 w 345"/>
                <a:gd name="T11" fmla="*/ 320 h 344"/>
                <a:gd name="T12" fmla="*/ 24 w 345"/>
                <a:gd name="T13" fmla="*/ 172 h 344"/>
                <a:gd name="T14" fmla="*/ 168 w 345"/>
                <a:gd name="T15" fmla="*/ 24 h 344"/>
                <a:gd name="T16" fmla="*/ 168 w 345"/>
                <a:gd name="T17" fmla="*/ 172 h 344"/>
                <a:gd name="T18" fmla="*/ 171 w 345"/>
                <a:gd name="T19" fmla="*/ 177 h 344"/>
                <a:gd name="T20" fmla="*/ 173 w 345"/>
                <a:gd name="T21" fmla="*/ 177 h 344"/>
                <a:gd name="T22" fmla="*/ 177 w 345"/>
                <a:gd name="T23" fmla="*/ 174 h 344"/>
                <a:gd name="T24" fmla="*/ 251 w 345"/>
                <a:gd name="T25" fmla="*/ 46 h 344"/>
                <a:gd name="T26" fmla="*/ 321 w 345"/>
                <a:gd name="T27" fmla="*/ 172 h 344"/>
                <a:gd name="T28" fmla="*/ 173 w 345"/>
                <a:gd name="T29" fmla="*/ 32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5" h="344">
                  <a:moveTo>
                    <a:pt x="173" y="0"/>
                  </a:moveTo>
                  <a:cubicBezTo>
                    <a:pt x="78" y="0"/>
                    <a:pt x="0" y="77"/>
                    <a:pt x="0" y="172"/>
                  </a:cubicBezTo>
                  <a:cubicBezTo>
                    <a:pt x="0" y="267"/>
                    <a:pt x="78" y="344"/>
                    <a:pt x="173" y="344"/>
                  </a:cubicBezTo>
                  <a:cubicBezTo>
                    <a:pt x="268" y="344"/>
                    <a:pt x="345" y="267"/>
                    <a:pt x="345" y="172"/>
                  </a:cubicBezTo>
                  <a:cubicBezTo>
                    <a:pt x="345" y="77"/>
                    <a:pt x="268" y="0"/>
                    <a:pt x="173" y="0"/>
                  </a:cubicBezTo>
                  <a:close/>
                  <a:moveTo>
                    <a:pt x="173" y="320"/>
                  </a:moveTo>
                  <a:cubicBezTo>
                    <a:pt x="91" y="320"/>
                    <a:pt x="24" y="254"/>
                    <a:pt x="24" y="172"/>
                  </a:cubicBezTo>
                  <a:cubicBezTo>
                    <a:pt x="24" y="92"/>
                    <a:pt x="88" y="26"/>
                    <a:pt x="168" y="24"/>
                  </a:cubicBezTo>
                  <a:cubicBezTo>
                    <a:pt x="168" y="172"/>
                    <a:pt x="168" y="172"/>
                    <a:pt x="168" y="172"/>
                  </a:cubicBezTo>
                  <a:cubicBezTo>
                    <a:pt x="168" y="174"/>
                    <a:pt x="169" y="176"/>
                    <a:pt x="171" y="177"/>
                  </a:cubicBezTo>
                  <a:cubicBezTo>
                    <a:pt x="172" y="177"/>
                    <a:pt x="172" y="177"/>
                    <a:pt x="173" y="177"/>
                  </a:cubicBezTo>
                  <a:cubicBezTo>
                    <a:pt x="174" y="177"/>
                    <a:pt x="176" y="176"/>
                    <a:pt x="177" y="174"/>
                  </a:cubicBezTo>
                  <a:cubicBezTo>
                    <a:pt x="251" y="46"/>
                    <a:pt x="251" y="46"/>
                    <a:pt x="251" y="46"/>
                  </a:cubicBezTo>
                  <a:cubicBezTo>
                    <a:pt x="293" y="72"/>
                    <a:pt x="321" y="119"/>
                    <a:pt x="321" y="172"/>
                  </a:cubicBezTo>
                  <a:cubicBezTo>
                    <a:pt x="321" y="254"/>
                    <a:pt x="254" y="320"/>
                    <a:pt x="173" y="3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grpSp>
      <p:grpSp>
        <p:nvGrpSpPr>
          <p:cNvPr id="127" name="Group 126"/>
          <p:cNvGrpSpPr>
            <a:grpSpLocks noChangeAspect="1"/>
          </p:cNvGrpSpPr>
          <p:nvPr/>
        </p:nvGrpSpPr>
        <p:grpSpPr>
          <a:xfrm>
            <a:off x="728992" y="2262418"/>
            <a:ext cx="806783" cy="806782"/>
            <a:chOff x="425450" y="5729288"/>
            <a:chExt cx="717550" cy="717550"/>
          </a:xfrm>
          <a:solidFill>
            <a:srgbClr val="00A6EA"/>
          </a:solidFill>
        </p:grpSpPr>
        <p:sp>
          <p:nvSpPr>
            <p:cNvPr id="128"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29"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0"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1"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2"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3"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sp>
          <p:nvSpPr>
            <p:cNvPr id="134"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278"/>
              <a:endParaRPr lang="en-US" sz="1730" dirty="0">
                <a:solidFill>
                  <a:srgbClr val="00188F"/>
                </a:solidFill>
                <a:latin typeface="Segoe UI"/>
              </a:endParaRPr>
            </a:p>
          </p:txBody>
        </p:sp>
      </p:grpSp>
      <p:sp>
        <p:nvSpPr>
          <p:cNvPr id="135" name="Freeform 9"/>
          <p:cNvSpPr>
            <a:spLocks noChangeAspect="1"/>
          </p:cNvSpPr>
          <p:nvPr/>
        </p:nvSpPr>
        <p:spPr bwMode="black">
          <a:xfrm>
            <a:off x="4084660" y="2302037"/>
            <a:ext cx="468005" cy="806782"/>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00A6EA"/>
          </a:solidFill>
          <a:ln w="31750" cap="sq">
            <a:noFill/>
            <a:miter lim="800000"/>
            <a:headEnd/>
            <a:tailEnd/>
          </a:ln>
        </p:spPr>
        <p:txBody>
          <a:bodyPr vert="horz" wrap="square" lIns="87868" tIns="43933" rIns="87868" bIns="43933" numCol="1" anchor="t" anchorCtr="0" compatLnSpc="1">
            <a:prstTxWarp prst="textNoShape">
              <a:avLst/>
            </a:prstTxWarp>
          </a:bodyPr>
          <a:lstStyle/>
          <a:p>
            <a:pPr defTabSz="895952"/>
            <a:endParaRPr lang="en-US" sz="1730" dirty="0">
              <a:solidFill>
                <a:srgbClr val="00188F"/>
              </a:solidFill>
              <a:latin typeface="Segoe UI"/>
            </a:endParaRPr>
          </a:p>
        </p:txBody>
      </p:sp>
      <p:sp>
        <p:nvSpPr>
          <p:cNvPr id="136" name="Freeform 135"/>
          <p:cNvSpPr>
            <a:spLocks noChangeAspect="1" noEditPoints="1"/>
          </p:cNvSpPr>
          <p:nvPr/>
        </p:nvSpPr>
        <p:spPr bwMode="auto">
          <a:xfrm>
            <a:off x="5618175" y="1104803"/>
            <a:ext cx="806782" cy="725211"/>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sp>
        <p:nvSpPr>
          <p:cNvPr id="137" name="Freeform 13"/>
          <p:cNvSpPr>
            <a:spLocks noChangeAspect="1" noEditPoints="1"/>
          </p:cNvSpPr>
          <p:nvPr/>
        </p:nvSpPr>
        <p:spPr bwMode="auto">
          <a:xfrm>
            <a:off x="2374827" y="4592463"/>
            <a:ext cx="703645" cy="806782"/>
          </a:xfrm>
          <a:custGeom>
            <a:avLst/>
            <a:gdLst>
              <a:gd name="T0" fmla="*/ 90 w 179"/>
              <a:gd name="T1" fmla="*/ 0 h 205"/>
              <a:gd name="T2" fmla="*/ 12 w 179"/>
              <a:gd name="T3" fmla="*/ 42 h 205"/>
              <a:gd name="T4" fmla="*/ 0 w 179"/>
              <a:gd name="T5" fmla="*/ 33 h 205"/>
              <a:gd name="T6" fmla="*/ 7 w 179"/>
              <a:gd name="T7" fmla="*/ 73 h 205"/>
              <a:gd name="T8" fmla="*/ 46 w 179"/>
              <a:gd name="T9" fmla="*/ 66 h 205"/>
              <a:gd name="T10" fmla="*/ 34 w 179"/>
              <a:gd name="T11" fmla="*/ 58 h 205"/>
              <a:gd name="T12" fmla="*/ 90 w 179"/>
              <a:gd name="T13" fmla="*/ 27 h 205"/>
              <a:gd name="T14" fmla="*/ 145 w 179"/>
              <a:gd name="T15" fmla="*/ 58 h 205"/>
              <a:gd name="T16" fmla="*/ 133 w 179"/>
              <a:gd name="T17" fmla="*/ 66 h 205"/>
              <a:gd name="T18" fmla="*/ 172 w 179"/>
              <a:gd name="T19" fmla="*/ 73 h 205"/>
              <a:gd name="T20" fmla="*/ 179 w 179"/>
              <a:gd name="T21" fmla="*/ 33 h 205"/>
              <a:gd name="T22" fmla="*/ 167 w 179"/>
              <a:gd name="T23" fmla="*/ 42 h 205"/>
              <a:gd name="T24" fmla="*/ 90 w 179"/>
              <a:gd name="T25" fmla="*/ 0 h 205"/>
              <a:gd name="T26" fmla="*/ 90 w 179"/>
              <a:gd name="T27" fmla="*/ 0 h 205"/>
              <a:gd name="T28" fmla="*/ 90 w 179"/>
              <a:gd name="T29" fmla="*/ 0 h 205"/>
              <a:gd name="T30" fmla="*/ 90 w 179"/>
              <a:gd name="T31" fmla="*/ 0 h 205"/>
              <a:gd name="T32" fmla="*/ 33 w 179"/>
              <a:gd name="T33" fmla="*/ 140 h 205"/>
              <a:gd name="T34" fmla="*/ 52 w 179"/>
              <a:gd name="T35" fmla="*/ 155 h 205"/>
              <a:gd name="T36" fmla="*/ 54 w 179"/>
              <a:gd name="T37" fmla="*/ 93 h 205"/>
              <a:gd name="T38" fmla="*/ 69 w 179"/>
              <a:gd name="T39" fmla="*/ 93 h 205"/>
              <a:gd name="T40" fmla="*/ 70 w 179"/>
              <a:gd name="T41" fmla="*/ 131 h 205"/>
              <a:gd name="T42" fmla="*/ 73 w 179"/>
              <a:gd name="T43" fmla="*/ 131 h 205"/>
              <a:gd name="T44" fmla="*/ 81 w 179"/>
              <a:gd name="T45" fmla="*/ 84 h 205"/>
              <a:gd name="T46" fmla="*/ 95 w 179"/>
              <a:gd name="T47" fmla="*/ 86 h 205"/>
              <a:gd name="T48" fmla="*/ 87 w 179"/>
              <a:gd name="T49" fmla="*/ 135 h 205"/>
              <a:gd name="T50" fmla="*/ 91 w 179"/>
              <a:gd name="T51" fmla="*/ 135 h 205"/>
              <a:gd name="T52" fmla="*/ 105 w 179"/>
              <a:gd name="T53" fmla="*/ 91 h 205"/>
              <a:gd name="T54" fmla="*/ 119 w 179"/>
              <a:gd name="T55" fmla="*/ 94 h 205"/>
              <a:gd name="T56" fmla="*/ 105 w 179"/>
              <a:gd name="T57" fmla="*/ 139 h 205"/>
              <a:gd name="T58" fmla="*/ 110 w 179"/>
              <a:gd name="T59" fmla="*/ 140 h 205"/>
              <a:gd name="T60" fmla="*/ 123 w 179"/>
              <a:gd name="T61" fmla="*/ 109 h 205"/>
              <a:gd name="T62" fmla="*/ 135 w 179"/>
              <a:gd name="T63" fmla="*/ 114 h 205"/>
              <a:gd name="T64" fmla="*/ 119 w 179"/>
              <a:gd name="T65" fmla="*/ 151 h 205"/>
              <a:gd name="T66" fmla="*/ 119 w 179"/>
              <a:gd name="T67" fmla="*/ 151 h 205"/>
              <a:gd name="T68" fmla="*/ 71 w 179"/>
              <a:gd name="T69" fmla="*/ 194 h 205"/>
              <a:gd name="T70" fmla="*/ 53 w 179"/>
              <a:gd name="T71" fmla="*/ 180 h 205"/>
              <a:gd name="T72" fmla="*/ 22 w 179"/>
              <a:gd name="T73" fmla="*/ 154 h 205"/>
              <a:gd name="T74" fmla="*/ 33 w 179"/>
              <a:gd name="T75"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205">
                <a:moveTo>
                  <a:pt x="90" y="0"/>
                </a:moveTo>
                <a:cubicBezTo>
                  <a:pt x="58" y="0"/>
                  <a:pt x="30" y="16"/>
                  <a:pt x="12" y="42"/>
                </a:cubicBezTo>
                <a:cubicBezTo>
                  <a:pt x="0" y="33"/>
                  <a:pt x="0" y="33"/>
                  <a:pt x="0" y="33"/>
                </a:cubicBezTo>
                <a:cubicBezTo>
                  <a:pt x="7" y="73"/>
                  <a:pt x="7" y="73"/>
                  <a:pt x="7" y="73"/>
                </a:cubicBezTo>
                <a:cubicBezTo>
                  <a:pt x="46" y="66"/>
                  <a:pt x="46" y="66"/>
                  <a:pt x="46" y="66"/>
                </a:cubicBezTo>
                <a:cubicBezTo>
                  <a:pt x="34" y="58"/>
                  <a:pt x="34" y="58"/>
                  <a:pt x="34" y="58"/>
                </a:cubicBezTo>
                <a:cubicBezTo>
                  <a:pt x="47" y="40"/>
                  <a:pt x="67" y="28"/>
                  <a:pt x="90" y="27"/>
                </a:cubicBezTo>
                <a:cubicBezTo>
                  <a:pt x="112" y="28"/>
                  <a:pt x="132" y="40"/>
                  <a:pt x="145" y="58"/>
                </a:cubicBezTo>
                <a:cubicBezTo>
                  <a:pt x="133" y="66"/>
                  <a:pt x="133" y="66"/>
                  <a:pt x="133" y="66"/>
                </a:cubicBezTo>
                <a:cubicBezTo>
                  <a:pt x="172" y="73"/>
                  <a:pt x="172" y="73"/>
                  <a:pt x="172" y="73"/>
                </a:cubicBezTo>
                <a:cubicBezTo>
                  <a:pt x="179" y="33"/>
                  <a:pt x="179" y="33"/>
                  <a:pt x="179" y="33"/>
                </a:cubicBezTo>
                <a:cubicBezTo>
                  <a:pt x="167" y="42"/>
                  <a:pt x="167" y="42"/>
                  <a:pt x="167" y="42"/>
                </a:cubicBezTo>
                <a:cubicBezTo>
                  <a:pt x="150" y="16"/>
                  <a:pt x="121" y="0"/>
                  <a:pt x="90" y="0"/>
                </a:cubicBezTo>
                <a:cubicBezTo>
                  <a:pt x="90" y="0"/>
                  <a:pt x="90" y="0"/>
                  <a:pt x="90" y="0"/>
                </a:cubicBezTo>
                <a:cubicBezTo>
                  <a:pt x="90" y="0"/>
                  <a:pt x="90" y="0"/>
                  <a:pt x="90" y="0"/>
                </a:cubicBezTo>
                <a:cubicBezTo>
                  <a:pt x="90" y="0"/>
                  <a:pt x="90" y="0"/>
                  <a:pt x="90" y="0"/>
                </a:cubicBezTo>
                <a:close/>
                <a:moveTo>
                  <a:pt x="33" y="140"/>
                </a:moveTo>
                <a:cubicBezTo>
                  <a:pt x="40" y="145"/>
                  <a:pt x="47" y="150"/>
                  <a:pt x="52" y="155"/>
                </a:cubicBezTo>
                <a:cubicBezTo>
                  <a:pt x="57" y="133"/>
                  <a:pt x="54" y="115"/>
                  <a:pt x="54" y="93"/>
                </a:cubicBezTo>
                <a:cubicBezTo>
                  <a:pt x="54" y="86"/>
                  <a:pt x="69" y="85"/>
                  <a:pt x="69" y="93"/>
                </a:cubicBezTo>
                <a:cubicBezTo>
                  <a:pt x="70" y="131"/>
                  <a:pt x="70" y="131"/>
                  <a:pt x="70" y="131"/>
                </a:cubicBezTo>
                <a:cubicBezTo>
                  <a:pt x="73" y="131"/>
                  <a:pt x="73" y="131"/>
                  <a:pt x="73" y="131"/>
                </a:cubicBezTo>
                <a:cubicBezTo>
                  <a:pt x="81" y="84"/>
                  <a:pt x="81" y="84"/>
                  <a:pt x="81" y="84"/>
                </a:cubicBezTo>
                <a:cubicBezTo>
                  <a:pt x="81" y="77"/>
                  <a:pt x="96" y="79"/>
                  <a:pt x="95" y="86"/>
                </a:cubicBezTo>
                <a:cubicBezTo>
                  <a:pt x="87" y="135"/>
                  <a:pt x="87" y="135"/>
                  <a:pt x="87" y="135"/>
                </a:cubicBezTo>
                <a:cubicBezTo>
                  <a:pt x="91" y="135"/>
                  <a:pt x="91" y="135"/>
                  <a:pt x="91" y="135"/>
                </a:cubicBezTo>
                <a:cubicBezTo>
                  <a:pt x="105" y="91"/>
                  <a:pt x="105" y="91"/>
                  <a:pt x="105" y="91"/>
                </a:cubicBezTo>
                <a:cubicBezTo>
                  <a:pt x="107" y="83"/>
                  <a:pt x="121" y="87"/>
                  <a:pt x="119" y="94"/>
                </a:cubicBezTo>
                <a:cubicBezTo>
                  <a:pt x="105" y="139"/>
                  <a:pt x="105" y="139"/>
                  <a:pt x="105" y="139"/>
                </a:cubicBezTo>
                <a:cubicBezTo>
                  <a:pt x="110" y="140"/>
                  <a:pt x="110" y="140"/>
                  <a:pt x="110" y="140"/>
                </a:cubicBezTo>
                <a:cubicBezTo>
                  <a:pt x="123" y="109"/>
                  <a:pt x="123" y="109"/>
                  <a:pt x="123" y="109"/>
                </a:cubicBezTo>
                <a:cubicBezTo>
                  <a:pt x="125" y="103"/>
                  <a:pt x="138" y="108"/>
                  <a:pt x="135" y="114"/>
                </a:cubicBezTo>
                <a:cubicBezTo>
                  <a:pt x="119" y="151"/>
                  <a:pt x="119" y="151"/>
                  <a:pt x="119" y="151"/>
                </a:cubicBezTo>
                <a:cubicBezTo>
                  <a:pt x="119" y="151"/>
                  <a:pt x="119" y="151"/>
                  <a:pt x="119" y="151"/>
                </a:cubicBezTo>
                <a:cubicBezTo>
                  <a:pt x="108" y="182"/>
                  <a:pt x="107" y="205"/>
                  <a:pt x="71" y="194"/>
                </a:cubicBezTo>
                <a:cubicBezTo>
                  <a:pt x="64" y="192"/>
                  <a:pt x="56" y="187"/>
                  <a:pt x="53" y="180"/>
                </a:cubicBezTo>
                <a:cubicBezTo>
                  <a:pt x="45" y="168"/>
                  <a:pt x="34" y="163"/>
                  <a:pt x="22" y="154"/>
                </a:cubicBezTo>
                <a:cubicBezTo>
                  <a:pt x="16" y="149"/>
                  <a:pt x="26" y="135"/>
                  <a:pt x="33" y="140"/>
                </a:cubicBez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sp>
        <p:nvSpPr>
          <p:cNvPr id="138" name="Freeform 25"/>
          <p:cNvSpPr>
            <a:spLocks noChangeAspect="1" noEditPoints="1"/>
          </p:cNvSpPr>
          <p:nvPr/>
        </p:nvSpPr>
        <p:spPr bwMode="auto">
          <a:xfrm>
            <a:off x="8814038" y="2423614"/>
            <a:ext cx="806782" cy="86794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solidFill>
            <a:srgbClr val="00A6EA"/>
          </a:solidFill>
          <a:ln>
            <a:noFill/>
          </a:ln>
        </p:spPr>
        <p:txBody>
          <a:bodyPr vert="horz" wrap="square" lIns="87880" tIns="43940" rIns="87880" bIns="43940" numCol="1" anchor="t" anchorCtr="0" compatLnSpc="1">
            <a:prstTxWarp prst="textNoShape">
              <a:avLst/>
            </a:prstTxWarp>
          </a:bodyPr>
          <a:lstStyle/>
          <a:p>
            <a:pPr defTabSz="914278"/>
            <a:endParaRPr lang="en-US" sz="1730">
              <a:solidFill>
                <a:srgbClr val="00188F"/>
              </a:solidFill>
              <a:latin typeface="Segoe UI"/>
            </a:endParaRPr>
          </a:p>
        </p:txBody>
      </p:sp>
      <p:grpSp>
        <p:nvGrpSpPr>
          <p:cNvPr id="144" name="Group 143"/>
          <p:cNvGrpSpPr>
            <a:grpSpLocks noChangeAspect="1"/>
          </p:cNvGrpSpPr>
          <p:nvPr/>
        </p:nvGrpSpPr>
        <p:grpSpPr>
          <a:xfrm>
            <a:off x="8822019" y="3730259"/>
            <a:ext cx="806782" cy="528041"/>
            <a:chOff x="8675335" y="2953550"/>
            <a:chExt cx="1170869" cy="702059"/>
          </a:xfrm>
          <a:solidFill>
            <a:srgbClr val="00A6EA"/>
          </a:solidFill>
        </p:grpSpPr>
        <p:grpSp>
          <p:nvGrpSpPr>
            <p:cNvPr id="145" name="Group 144"/>
            <p:cNvGrpSpPr/>
            <p:nvPr/>
          </p:nvGrpSpPr>
          <p:grpSpPr bwMode="black">
            <a:xfrm>
              <a:off x="8800961" y="3042414"/>
              <a:ext cx="580233" cy="440801"/>
              <a:chOff x="4951709" y="-1796350"/>
              <a:chExt cx="1938338" cy="1514475"/>
            </a:xfrm>
            <a:grpFill/>
          </p:grpSpPr>
          <p:sp>
            <p:nvSpPr>
              <p:cNvPr id="149"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50"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51"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grpSp>
        <p:grpSp>
          <p:nvGrpSpPr>
            <p:cNvPr id="146" name="Group 145"/>
            <p:cNvGrpSpPr/>
            <p:nvPr/>
          </p:nvGrpSpPr>
          <p:grpSpPr bwMode="black">
            <a:xfrm>
              <a:off x="8675335" y="2953550"/>
              <a:ext cx="1170869" cy="702059"/>
              <a:chOff x="863600" y="2393157"/>
              <a:chExt cx="876300" cy="527844"/>
            </a:xfrm>
            <a:grpFill/>
          </p:grpSpPr>
          <p:sp>
            <p:nvSpPr>
              <p:cNvPr id="147" name="Freeform 146"/>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sp>
            <p:nvSpPr>
              <p:cNvPr id="148"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8"/>
                <a:endParaRPr lang="en-US" sz="1765" spc="-120" dirty="0">
                  <a:ln>
                    <a:solidFill>
                      <a:srgbClr val="FFFFFF">
                        <a:alpha val="0"/>
                      </a:srgbClr>
                    </a:solidFill>
                  </a:ln>
                  <a:solidFill>
                    <a:srgbClr val="00188F"/>
                  </a:solidFill>
                  <a:latin typeface="Segoe Light" pitchFamily="34" charset="0"/>
                </a:endParaRPr>
              </a:p>
            </p:txBody>
          </p:sp>
        </p:grpSp>
      </p:grpSp>
      <p:grpSp>
        <p:nvGrpSpPr>
          <p:cNvPr id="152" name="Group 151"/>
          <p:cNvGrpSpPr>
            <a:grpSpLocks noChangeAspect="1"/>
          </p:cNvGrpSpPr>
          <p:nvPr/>
        </p:nvGrpSpPr>
        <p:grpSpPr>
          <a:xfrm>
            <a:off x="5581574" y="5843224"/>
            <a:ext cx="806782" cy="704216"/>
            <a:chOff x="915026" y="4177070"/>
            <a:chExt cx="1073383" cy="936924"/>
          </a:xfrm>
          <a:solidFill>
            <a:srgbClr val="00A6EA"/>
          </a:solidFill>
        </p:grpSpPr>
        <p:sp>
          <p:nvSpPr>
            <p:cNvPr id="153" name="Freeform 13"/>
            <p:cNvSpPr>
              <a:spLocks noEditPoints="1"/>
            </p:cNvSpPr>
            <p:nvPr/>
          </p:nvSpPr>
          <p:spPr bwMode="auto">
            <a:xfrm>
              <a:off x="915026" y="4177070"/>
              <a:ext cx="897581" cy="756683"/>
            </a:xfrm>
            <a:custGeom>
              <a:avLst/>
              <a:gdLst>
                <a:gd name="T0" fmla="*/ 1383 w 2067"/>
                <a:gd name="T1" fmla="*/ 913 h 1743"/>
                <a:gd name="T2" fmla="*/ 1474 w 2067"/>
                <a:gd name="T3" fmla="*/ 1157 h 1743"/>
                <a:gd name="T4" fmla="*/ 1641 w 2067"/>
                <a:gd name="T5" fmla="*/ 1157 h 1743"/>
                <a:gd name="T6" fmla="*/ 1383 w 2067"/>
                <a:gd name="T7" fmla="*/ 609 h 1743"/>
                <a:gd name="T8" fmla="*/ 1208 w 2067"/>
                <a:gd name="T9" fmla="*/ 1157 h 1743"/>
                <a:gd name="T10" fmla="*/ 1383 w 2067"/>
                <a:gd name="T11" fmla="*/ 1157 h 1743"/>
                <a:gd name="T12" fmla="*/ 1899 w 2067"/>
                <a:gd name="T13" fmla="*/ 609 h 1743"/>
                <a:gd name="T14" fmla="*/ 1208 w 2067"/>
                <a:gd name="T15" fmla="*/ 1400 h 1743"/>
                <a:gd name="T16" fmla="*/ 1383 w 2067"/>
                <a:gd name="T17" fmla="*/ 1400 h 1743"/>
                <a:gd name="T18" fmla="*/ 1117 w 2067"/>
                <a:gd name="T19" fmla="*/ 837 h 1743"/>
                <a:gd name="T20" fmla="*/ 950 w 2067"/>
                <a:gd name="T21" fmla="*/ 449 h 1743"/>
                <a:gd name="T22" fmla="*/ 1117 w 2067"/>
                <a:gd name="T23" fmla="*/ 449 h 1743"/>
                <a:gd name="T24" fmla="*/ 1383 w 2067"/>
                <a:gd name="T25" fmla="*/ 837 h 1743"/>
                <a:gd name="T26" fmla="*/ 950 w 2067"/>
                <a:gd name="T27" fmla="*/ 913 h 1743"/>
                <a:gd name="T28" fmla="*/ 1117 w 2067"/>
                <a:gd name="T29" fmla="*/ 913 h 1743"/>
                <a:gd name="T30" fmla="*/ 1899 w 2067"/>
                <a:gd name="T31" fmla="*/ 1073 h 1743"/>
                <a:gd name="T32" fmla="*/ 1474 w 2067"/>
                <a:gd name="T33" fmla="*/ 913 h 1743"/>
                <a:gd name="T34" fmla="*/ 1641 w 2067"/>
                <a:gd name="T35" fmla="*/ 913 h 1743"/>
                <a:gd name="T36" fmla="*/ 1899 w 2067"/>
                <a:gd name="T37" fmla="*/ 837 h 1743"/>
                <a:gd name="T38" fmla="*/ 1474 w 2067"/>
                <a:gd name="T39" fmla="*/ 677 h 1743"/>
                <a:gd name="T40" fmla="*/ 1641 w 2067"/>
                <a:gd name="T41" fmla="*/ 677 h 1743"/>
                <a:gd name="T42" fmla="*/ 1641 w 2067"/>
                <a:gd name="T43" fmla="*/ 609 h 1743"/>
                <a:gd name="T44" fmla="*/ 1732 w 2067"/>
                <a:gd name="T45" fmla="*/ 1157 h 1743"/>
                <a:gd name="T46" fmla="*/ 1899 w 2067"/>
                <a:gd name="T47" fmla="*/ 1157 h 1743"/>
                <a:gd name="T48" fmla="*/ 334 w 2067"/>
                <a:gd name="T49" fmla="*/ 1560 h 1743"/>
                <a:gd name="T50" fmla="*/ 425 w 2067"/>
                <a:gd name="T51" fmla="*/ 1400 h 1743"/>
                <a:gd name="T52" fmla="*/ 600 w 2067"/>
                <a:gd name="T53" fmla="*/ 1400 h 1743"/>
                <a:gd name="T54" fmla="*/ 1117 w 2067"/>
                <a:gd name="T55" fmla="*/ 1317 h 1743"/>
                <a:gd name="T56" fmla="*/ 425 w 2067"/>
                <a:gd name="T57" fmla="*/ 1157 h 1743"/>
                <a:gd name="T58" fmla="*/ 600 w 2067"/>
                <a:gd name="T59" fmla="*/ 1157 h 1743"/>
                <a:gd name="T60" fmla="*/ 600 w 2067"/>
                <a:gd name="T61" fmla="*/ 1073 h 1743"/>
                <a:gd name="T62" fmla="*/ 2067 w 2067"/>
                <a:gd name="T63" fmla="*/ 1674 h 1743"/>
                <a:gd name="T64" fmla="*/ 0 w 2067"/>
                <a:gd name="T65" fmla="*/ 68 h 1743"/>
                <a:gd name="T66" fmla="*/ 1998 w 2067"/>
                <a:gd name="T67" fmla="*/ 380 h 1743"/>
                <a:gd name="T68" fmla="*/ 1998 w 2067"/>
                <a:gd name="T69" fmla="*/ 380 h 1743"/>
                <a:gd name="T70" fmla="*/ 167 w 2067"/>
                <a:gd name="T71" fmla="*/ 1073 h 1743"/>
                <a:gd name="T72" fmla="*/ 334 w 2067"/>
                <a:gd name="T73" fmla="*/ 1157 h 1743"/>
                <a:gd name="T74" fmla="*/ 334 w 2067"/>
                <a:gd name="T75" fmla="*/ 1157 h 1743"/>
                <a:gd name="T76" fmla="*/ 167 w 2067"/>
                <a:gd name="T77" fmla="*/ 837 h 1743"/>
                <a:gd name="T78" fmla="*/ 858 w 2067"/>
                <a:gd name="T79" fmla="*/ 677 h 1743"/>
                <a:gd name="T80" fmla="*/ 858 w 2067"/>
                <a:gd name="T81" fmla="*/ 677 h 1743"/>
                <a:gd name="T82" fmla="*/ 425 w 2067"/>
                <a:gd name="T83" fmla="*/ 837 h 1743"/>
                <a:gd name="T84" fmla="*/ 858 w 2067"/>
                <a:gd name="T85" fmla="*/ 913 h 1743"/>
                <a:gd name="T86" fmla="*/ 858 w 2067"/>
                <a:gd name="T87" fmla="*/ 913 h 1743"/>
                <a:gd name="T88" fmla="*/ 950 w 2067"/>
                <a:gd name="T89" fmla="*/ 1560 h 1743"/>
                <a:gd name="T90" fmla="*/ 858 w 2067"/>
                <a:gd name="T91" fmla="*/ 1157 h 1743"/>
                <a:gd name="T92" fmla="*/ 858 w 2067"/>
                <a:gd name="T93" fmla="*/ 1157 h 1743"/>
                <a:gd name="T94" fmla="*/ 691 w 2067"/>
                <a:gd name="T95" fmla="*/ 156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7" h="1743">
                  <a:moveTo>
                    <a:pt x="1383" y="1073"/>
                  </a:moveTo>
                  <a:cubicBezTo>
                    <a:pt x="1208" y="1073"/>
                    <a:pt x="1208" y="1073"/>
                    <a:pt x="1208" y="1073"/>
                  </a:cubicBezTo>
                  <a:cubicBezTo>
                    <a:pt x="1208" y="913"/>
                    <a:pt x="1208" y="913"/>
                    <a:pt x="1208" y="913"/>
                  </a:cubicBezTo>
                  <a:cubicBezTo>
                    <a:pt x="1383" y="913"/>
                    <a:pt x="1383" y="913"/>
                    <a:pt x="1383" y="913"/>
                  </a:cubicBezTo>
                  <a:cubicBezTo>
                    <a:pt x="1383" y="1073"/>
                    <a:pt x="1383" y="1073"/>
                    <a:pt x="1383" y="1073"/>
                  </a:cubicBezTo>
                  <a:cubicBezTo>
                    <a:pt x="1383" y="1073"/>
                    <a:pt x="1383" y="1073"/>
                    <a:pt x="1383" y="1073"/>
                  </a:cubicBezTo>
                  <a:close/>
                  <a:moveTo>
                    <a:pt x="1641" y="1157"/>
                  </a:moveTo>
                  <a:cubicBezTo>
                    <a:pt x="1474" y="1157"/>
                    <a:pt x="1474" y="1157"/>
                    <a:pt x="1474" y="1157"/>
                  </a:cubicBezTo>
                  <a:cubicBezTo>
                    <a:pt x="1474" y="1317"/>
                    <a:pt x="1474" y="1317"/>
                    <a:pt x="1474" y="1317"/>
                  </a:cubicBezTo>
                  <a:cubicBezTo>
                    <a:pt x="1641" y="1317"/>
                    <a:pt x="1641" y="1317"/>
                    <a:pt x="1641" y="1317"/>
                  </a:cubicBezTo>
                  <a:cubicBezTo>
                    <a:pt x="1641" y="1157"/>
                    <a:pt x="1641" y="1157"/>
                    <a:pt x="1641" y="1157"/>
                  </a:cubicBezTo>
                  <a:cubicBezTo>
                    <a:pt x="1641" y="1157"/>
                    <a:pt x="1641" y="1157"/>
                    <a:pt x="1641" y="1157"/>
                  </a:cubicBezTo>
                  <a:close/>
                  <a:moveTo>
                    <a:pt x="1383" y="449"/>
                  </a:moveTo>
                  <a:cubicBezTo>
                    <a:pt x="1208" y="449"/>
                    <a:pt x="1208" y="449"/>
                    <a:pt x="1208" y="449"/>
                  </a:cubicBezTo>
                  <a:cubicBezTo>
                    <a:pt x="1208" y="609"/>
                    <a:pt x="1208" y="609"/>
                    <a:pt x="1208" y="609"/>
                  </a:cubicBezTo>
                  <a:cubicBezTo>
                    <a:pt x="1383" y="609"/>
                    <a:pt x="1383" y="609"/>
                    <a:pt x="1383" y="609"/>
                  </a:cubicBezTo>
                  <a:cubicBezTo>
                    <a:pt x="1383" y="449"/>
                    <a:pt x="1383" y="449"/>
                    <a:pt x="1383" y="449"/>
                  </a:cubicBezTo>
                  <a:cubicBezTo>
                    <a:pt x="1383" y="449"/>
                    <a:pt x="1383" y="449"/>
                    <a:pt x="1383" y="449"/>
                  </a:cubicBezTo>
                  <a:close/>
                  <a:moveTo>
                    <a:pt x="1383" y="1157"/>
                  </a:moveTo>
                  <a:cubicBezTo>
                    <a:pt x="1208" y="1157"/>
                    <a:pt x="1208" y="1157"/>
                    <a:pt x="1208" y="1157"/>
                  </a:cubicBezTo>
                  <a:cubicBezTo>
                    <a:pt x="1208" y="1317"/>
                    <a:pt x="1208" y="1317"/>
                    <a:pt x="1208" y="1317"/>
                  </a:cubicBezTo>
                  <a:cubicBezTo>
                    <a:pt x="1383" y="1317"/>
                    <a:pt x="1383" y="1317"/>
                    <a:pt x="1383" y="1317"/>
                  </a:cubicBezTo>
                  <a:cubicBezTo>
                    <a:pt x="1383" y="1157"/>
                    <a:pt x="1383" y="1157"/>
                    <a:pt x="1383" y="1157"/>
                  </a:cubicBezTo>
                  <a:cubicBezTo>
                    <a:pt x="1383" y="1157"/>
                    <a:pt x="1383" y="1157"/>
                    <a:pt x="1383" y="1157"/>
                  </a:cubicBezTo>
                  <a:close/>
                  <a:moveTo>
                    <a:pt x="1899" y="449"/>
                  </a:moveTo>
                  <a:cubicBezTo>
                    <a:pt x="1732" y="449"/>
                    <a:pt x="1732" y="449"/>
                    <a:pt x="1732" y="449"/>
                  </a:cubicBezTo>
                  <a:cubicBezTo>
                    <a:pt x="1732" y="609"/>
                    <a:pt x="1732" y="609"/>
                    <a:pt x="1732" y="609"/>
                  </a:cubicBezTo>
                  <a:cubicBezTo>
                    <a:pt x="1899" y="609"/>
                    <a:pt x="1899" y="609"/>
                    <a:pt x="1899" y="609"/>
                  </a:cubicBezTo>
                  <a:cubicBezTo>
                    <a:pt x="1899" y="449"/>
                    <a:pt x="1899" y="449"/>
                    <a:pt x="1899" y="449"/>
                  </a:cubicBezTo>
                  <a:cubicBezTo>
                    <a:pt x="1899" y="449"/>
                    <a:pt x="1899" y="449"/>
                    <a:pt x="1899" y="449"/>
                  </a:cubicBezTo>
                  <a:close/>
                  <a:moveTo>
                    <a:pt x="1383" y="1400"/>
                  </a:moveTo>
                  <a:cubicBezTo>
                    <a:pt x="1208" y="1400"/>
                    <a:pt x="1208" y="1400"/>
                    <a:pt x="1208" y="1400"/>
                  </a:cubicBezTo>
                  <a:cubicBezTo>
                    <a:pt x="1208" y="1560"/>
                    <a:pt x="1208" y="1560"/>
                    <a:pt x="1208" y="1560"/>
                  </a:cubicBezTo>
                  <a:cubicBezTo>
                    <a:pt x="1383" y="1560"/>
                    <a:pt x="1383" y="1560"/>
                    <a:pt x="1383" y="1560"/>
                  </a:cubicBezTo>
                  <a:cubicBezTo>
                    <a:pt x="1383" y="1400"/>
                    <a:pt x="1383" y="1400"/>
                    <a:pt x="1383" y="1400"/>
                  </a:cubicBezTo>
                  <a:cubicBezTo>
                    <a:pt x="1383" y="1400"/>
                    <a:pt x="1383" y="1400"/>
                    <a:pt x="1383" y="1400"/>
                  </a:cubicBezTo>
                  <a:close/>
                  <a:moveTo>
                    <a:pt x="1117" y="677"/>
                  </a:moveTo>
                  <a:cubicBezTo>
                    <a:pt x="950" y="677"/>
                    <a:pt x="950" y="677"/>
                    <a:pt x="950" y="677"/>
                  </a:cubicBezTo>
                  <a:cubicBezTo>
                    <a:pt x="950" y="837"/>
                    <a:pt x="950" y="837"/>
                    <a:pt x="950" y="837"/>
                  </a:cubicBezTo>
                  <a:cubicBezTo>
                    <a:pt x="1117" y="837"/>
                    <a:pt x="1117" y="837"/>
                    <a:pt x="1117" y="837"/>
                  </a:cubicBezTo>
                  <a:cubicBezTo>
                    <a:pt x="1117" y="677"/>
                    <a:pt x="1117" y="677"/>
                    <a:pt x="1117" y="677"/>
                  </a:cubicBezTo>
                  <a:cubicBezTo>
                    <a:pt x="1117" y="677"/>
                    <a:pt x="1117" y="677"/>
                    <a:pt x="1117" y="677"/>
                  </a:cubicBezTo>
                  <a:close/>
                  <a:moveTo>
                    <a:pt x="1117" y="449"/>
                  </a:moveTo>
                  <a:cubicBezTo>
                    <a:pt x="950" y="449"/>
                    <a:pt x="950" y="449"/>
                    <a:pt x="950" y="449"/>
                  </a:cubicBezTo>
                  <a:cubicBezTo>
                    <a:pt x="950" y="609"/>
                    <a:pt x="950" y="609"/>
                    <a:pt x="950" y="609"/>
                  </a:cubicBezTo>
                  <a:cubicBezTo>
                    <a:pt x="1117" y="609"/>
                    <a:pt x="1117" y="609"/>
                    <a:pt x="1117" y="609"/>
                  </a:cubicBezTo>
                  <a:cubicBezTo>
                    <a:pt x="1117" y="449"/>
                    <a:pt x="1117" y="449"/>
                    <a:pt x="1117" y="449"/>
                  </a:cubicBezTo>
                  <a:cubicBezTo>
                    <a:pt x="1117" y="449"/>
                    <a:pt x="1117" y="449"/>
                    <a:pt x="1117" y="449"/>
                  </a:cubicBezTo>
                  <a:close/>
                  <a:moveTo>
                    <a:pt x="1383" y="677"/>
                  </a:moveTo>
                  <a:cubicBezTo>
                    <a:pt x="1208" y="677"/>
                    <a:pt x="1208" y="677"/>
                    <a:pt x="1208" y="677"/>
                  </a:cubicBezTo>
                  <a:cubicBezTo>
                    <a:pt x="1208" y="837"/>
                    <a:pt x="1208" y="837"/>
                    <a:pt x="1208" y="837"/>
                  </a:cubicBezTo>
                  <a:cubicBezTo>
                    <a:pt x="1383" y="837"/>
                    <a:pt x="1383" y="837"/>
                    <a:pt x="1383" y="837"/>
                  </a:cubicBezTo>
                  <a:cubicBezTo>
                    <a:pt x="1383" y="677"/>
                    <a:pt x="1383" y="677"/>
                    <a:pt x="1383" y="677"/>
                  </a:cubicBezTo>
                  <a:cubicBezTo>
                    <a:pt x="1383" y="677"/>
                    <a:pt x="1383" y="677"/>
                    <a:pt x="1383" y="677"/>
                  </a:cubicBezTo>
                  <a:close/>
                  <a:moveTo>
                    <a:pt x="1117" y="913"/>
                  </a:moveTo>
                  <a:cubicBezTo>
                    <a:pt x="950" y="913"/>
                    <a:pt x="950" y="913"/>
                    <a:pt x="950" y="913"/>
                  </a:cubicBezTo>
                  <a:cubicBezTo>
                    <a:pt x="950" y="1073"/>
                    <a:pt x="950" y="1073"/>
                    <a:pt x="950" y="1073"/>
                  </a:cubicBezTo>
                  <a:cubicBezTo>
                    <a:pt x="1117" y="1073"/>
                    <a:pt x="1117" y="1073"/>
                    <a:pt x="1117" y="1073"/>
                  </a:cubicBezTo>
                  <a:cubicBezTo>
                    <a:pt x="1117" y="913"/>
                    <a:pt x="1117" y="913"/>
                    <a:pt x="1117" y="913"/>
                  </a:cubicBezTo>
                  <a:cubicBezTo>
                    <a:pt x="1117" y="913"/>
                    <a:pt x="1117" y="913"/>
                    <a:pt x="1117" y="913"/>
                  </a:cubicBezTo>
                  <a:close/>
                  <a:moveTo>
                    <a:pt x="1899" y="913"/>
                  </a:moveTo>
                  <a:cubicBezTo>
                    <a:pt x="1732" y="913"/>
                    <a:pt x="1732" y="913"/>
                    <a:pt x="1732" y="913"/>
                  </a:cubicBezTo>
                  <a:cubicBezTo>
                    <a:pt x="1732" y="1073"/>
                    <a:pt x="1732" y="1073"/>
                    <a:pt x="1732" y="1073"/>
                  </a:cubicBezTo>
                  <a:cubicBezTo>
                    <a:pt x="1899" y="1073"/>
                    <a:pt x="1899" y="1073"/>
                    <a:pt x="1899" y="1073"/>
                  </a:cubicBezTo>
                  <a:cubicBezTo>
                    <a:pt x="1899" y="913"/>
                    <a:pt x="1899" y="913"/>
                    <a:pt x="1899" y="913"/>
                  </a:cubicBezTo>
                  <a:cubicBezTo>
                    <a:pt x="1899" y="913"/>
                    <a:pt x="1899" y="913"/>
                    <a:pt x="1899" y="913"/>
                  </a:cubicBezTo>
                  <a:close/>
                  <a:moveTo>
                    <a:pt x="1641" y="913"/>
                  </a:moveTo>
                  <a:cubicBezTo>
                    <a:pt x="1474" y="913"/>
                    <a:pt x="1474" y="913"/>
                    <a:pt x="1474" y="913"/>
                  </a:cubicBezTo>
                  <a:cubicBezTo>
                    <a:pt x="1474" y="1073"/>
                    <a:pt x="1474" y="1073"/>
                    <a:pt x="1474" y="1073"/>
                  </a:cubicBezTo>
                  <a:cubicBezTo>
                    <a:pt x="1641" y="1073"/>
                    <a:pt x="1641" y="1073"/>
                    <a:pt x="1641" y="1073"/>
                  </a:cubicBezTo>
                  <a:cubicBezTo>
                    <a:pt x="1641" y="913"/>
                    <a:pt x="1641" y="913"/>
                    <a:pt x="1641" y="913"/>
                  </a:cubicBezTo>
                  <a:cubicBezTo>
                    <a:pt x="1641" y="913"/>
                    <a:pt x="1641" y="913"/>
                    <a:pt x="1641" y="913"/>
                  </a:cubicBezTo>
                  <a:close/>
                  <a:moveTo>
                    <a:pt x="1899" y="677"/>
                  </a:moveTo>
                  <a:cubicBezTo>
                    <a:pt x="1732" y="677"/>
                    <a:pt x="1732" y="677"/>
                    <a:pt x="1732" y="677"/>
                  </a:cubicBezTo>
                  <a:cubicBezTo>
                    <a:pt x="1732" y="837"/>
                    <a:pt x="1732" y="837"/>
                    <a:pt x="1732" y="837"/>
                  </a:cubicBezTo>
                  <a:cubicBezTo>
                    <a:pt x="1899" y="837"/>
                    <a:pt x="1899" y="837"/>
                    <a:pt x="1899" y="837"/>
                  </a:cubicBezTo>
                  <a:cubicBezTo>
                    <a:pt x="1899" y="677"/>
                    <a:pt x="1899" y="677"/>
                    <a:pt x="1899" y="677"/>
                  </a:cubicBezTo>
                  <a:cubicBezTo>
                    <a:pt x="1899" y="677"/>
                    <a:pt x="1899" y="677"/>
                    <a:pt x="1899" y="677"/>
                  </a:cubicBezTo>
                  <a:close/>
                  <a:moveTo>
                    <a:pt x="1641" y="677"/>
                  </a:moveTo>
                  <a:cubicBezTo>
                    <a:pt x="1474" y="677"/>
                    <a:pt x="1474" y="677"/>
                    <a:pt x="1474" y="677"/>
                  </a:cubicBezTo>
                  <a:cubicBezTo>
                    <a:pt x="1474" y="837"/>
                    <a:pt x="1474" y="837"/>
                    <a:pt x="1474" y="837"/>
                  </a:cubicBezTo>
                  <a:cubicBezTo>
                    <a:pt x="1641" y="837"/>
                    <a:pt x="1641" y="837"/>
                    <a:pt x="1641" y="837"/>
                  </a:cubicBezTo>
                  <a:cubicBezTo>
                    <a:pt x="1641" y="677"/>
                    <a:pt x="1641" y="677"/>
                    <a:pt x="1641" y="677"/>
                  </a:cubicBezTo>
                  <a:cubicBezTo>
                    <a:pt x="1641" y="677"/>
                    <a:pt x="1641" y="677"/>
                    <a:pt x="1641" y="677"/>
                  </a:cubicBezTo>
                  <a:close/>
                  <a:moveTo>
                    <a:pt x="1641" y="449"/>
                  </a:moveTo>
                  <a:cubicBezTo>
                    <a:pt x="1474" y="449"/>
                    <a:pt x="1474" y="449"/>
                    <a:pt x="1474" y="449"/>
                  </a:cubicBezTo>
                  <a:cubicBezTo>
                    <a:pt x="1474" y="609"/>
                    <a:pt x="1474" y="609"/>
                    <a:pt x="1474" y="609"/>
                  </a:cubicBezTo>
                  <a:cubicBezTo>
                    <a:pt x="1641" y="609"/>
                    <a:pt x="1641" y="609"/>
                    <a:pt x="1641" y="609"/>
                  </a:cubicBezTo>
                  <a:cubicBezTo>
                    <a:pt x="1641" y="449"/>
                    <a:pt x="1641" y="449"/>
                    <a:pt x="1641" y="449"/>
                  </a:cubicBezTo>
                  <a:cubicBezTo>
                    <a:pt x="1641" y="449"/>
                    <a:pt x="1641" y="449"/>
                    <a:pt x="1641" y="449"/>
                  </a:cubicBezTo>
                  <a:close/>
                  <a:moveTo>
                    <a:pt x="1899" y="1157"/>
                  </a:moveTo>
                  <a:cubicBezTo>
                    <a:pt x="1732" y="1157"/>
                    <a:pt x="1732" y="1157"/>
                    <a:pt x="1732" y="1157"/>
                  </a:cubicBezTo>
                  <a:cubicBezTo>
                    <a:pt x="1732" y="1317"/>
                    <a:pt x="1732" y="1317"/>
                    <a:pt x="1732" y="1317"/>
                  </a:cubicBezTo>
                  <a:cubicBezTo>
                    <a:pt x="1899" y="1317"/>
                    <a:pt x="1899" y="1317"/>
                    <a:pt x="1899" y="1317"/>
                  </a:cubicBezTo>
                  <a:cubicBezTo>
                    <a:pt x="1899" y="1157"/>
                    <a:pt x="1899" y="1157"/>
                    <a:pt x="1899" y="1157"/>
                  </a:cubicBezTo>
                  <a:cubicBezTo>
                    <a:pt x="1899" y="1157"/>
                    <a:pt x="1899" y="1157"/>
                    <a:pt x="1899" y="1157"/>
                  </a:cubicBezTo>
                  <a:close/>
                  <a:moveTo>
                    <a:pt x="334" y="1400"/>
                  </a:moveTo>
                  <a:cubicBezTo>
                    <a:pt x="167" y="1400"/>
                    <a:pt x="167" y="1400"/>
                    <a:pt x="167" y="1400"/>
                  </a:cubicBezTo>
                  <a:cubicBezTo>
                    <a:pt x="167" y="1560"/>
                    <a:pt x="167" y="1560"/>
                    <a:pt x="167" y="1560"/>
                  </a:cubicBezTo>
                  <a:cubicBezTo>
                    <a:pt x="334" y="1560"/>
                    <a:pt x="334" y="1560"/>
                    <a:pt x="334" y="1560"/>
                  </a:cubicBezTo>
                  <a:cubicBezTo>
                    <a:pt x="334" y="1400"/>
                    <a:pt x="334" y="1400"/>
                    <a:pt x="334" y="1400"/>
                  </a:cubicBezTo>
                  <a:cubicBezTo>
                    <a:pt x="334" y="1400"/>
                    <a:pt x="334" y="1400"/>
                    <a:pt x="334" y="1400"/>
                  </a:cubicBezTo>
                  <a:close/>
                  <a:moveTo>
                    <a:pt x="600" y="1400"/>
                  </a:moveTo>
                  <a:cubicBezTo>
                    <a:pt x="425" y="1400"/>
                    <a:pt x="425" y="1400"/>
                    <a:pt x="425" y="1400"/>
                  </a:cubicBezTo>
                  <a:cubicBezTo>
                    <a:pt x="425" y="1560"/>
                    <a:pt x="425" y="1560"/>
                    <a:pt x="425" y="1560"/>
                  </a:cubicBezTo>
                  <a:cubicBezTo>
                    <a:pt x="600" y="1560"/>
                    <a:pt x="600" y="1560"/>
                    <a:pt x="600" y="1560"/>
                  </a:cubicBezTo>
                  <a:cubicBezTo>
                    <a:pt x="600" y="1400"/>
                    <a:pt x="600" y="1400"/>
                    <a:pt x="600" y="1400"/>
                  </a:cubicBezTo>
                  <a:cubicBezTo>
                    <a:pt x="600" y="1400"/>
                    <a:pt x="600" y="1400"/>
                    <a:pt x="600" y="1400"/>
                  </a:cubicBezTo>
                  <a:close/>
                  <a:moveTo>
                    <a:pt x="1117" y="1157"/>
                  </a:moveTo>
                  <a:cubicBezTo>
                    <a:pt x="950" y="1157"/>
                    <a:pt x="950" y="1157"/>
                    <a:pt x="950" y="1157"/>
                  </a:cubicBezTo>
                  <a:cubicBezTo>
                    <a:pt x="950" y="1317"/>
                    <a:pt x="950" y="1317"/>
                    <a:pt x="950" y="1317"/>
                  </a:cubicBezTo>
                  <a:cubicBezTo>
                    <a:pt x="1117" y="1317"/>
                    <a:pt x="1117" y="1317"/>
                    <a:pt x="1117" y="1317"/>
                  </a:cubicBezTo>
                  <a:cubicBezTo>
                    <a:pt x="1117" y="1157"/>
                    <a:pt x="1117" y="1157"/>
                    <a:pt x="1117" y="1157"/>
                  </a:cubicBezTo>
                  <a:cubicBezTo>
                    <a:pt x="1117" y="1157"/>
                    <a:pt x="1117" y="1157"/>
                    <a:pt x="1117" y="1157"/>
                  </a:cubicBezTo>
                  <a:close/>
                  <a:moveTo>
                    <a:pt x="600" y="1157"/>
                  </a:moveTo>
                  <a:cubicBezTo>
                    <a:pt x="425" y="1157"/>
                    <a:pt x="425" y="1157"/>
                    <a:pt x="425" y="1157"/>
                  </a:cubicBezTo>
                  <a:cubicBezTo>
                    <a:pt x="425" y="1317"/>
                    <a:pt x="425" y="1317"/>
                    <a:pt x="425" y="1317"/>
                  </a:cubicBezTo>
                  <a:cubicBezTo>
                    <a:pt x="600" y="1317"/>
                    <a:pt x="600" y="1317"/>
                    <a:pt x="600" y="1317"/>
                  </a:cubicBezTo>
                  <a:cubicBezTo>
                    <a:pt x="600" y="1157"/>
                    <a:pt x="600" y="1157"/>
                    <a:pt x="600" y="1157"/>
                  </a:cubicBezTo>
                  <a:cubicBezTo>
                    <a:pt x="600" y="1157"/>
                    <a:pt x="600" y="1157"/>
                    <a:pt x="600" y="1157"/>
                  </a:cubicBezTo>
                  <a:close/>
                  <a:moveTo>
                    <a:pt x="600" y="913"/>
                  </a:moveTo>
                  <a:cubicBezTo>
                    <a:pt x="425" y="913"/>
                    <a:pt x="425" y="913"/>
                    <a:pt x="425" y="913"/>
                  </a:cubicBezTo>
                  <a:cubicBezTo>
                    <a:pt x="425" y="1073"/>
                    <a:pt x="425" y="1073"/>
                    <a:pt x="425" y="1073"/>
                  </a:cubicBezTo>
                  <a:cubicBezTo>
                    <a:pt x="600" y="1073"/>
                    <a:pt x="600" y="1073"/>
                    <a:pt x="600" y="1073"/>
                  </a:cubicBezTo>
                  <a:cubicBezTo>
                    <a:pt x="600" y="913"/>
                    <a:pt x="600" y="913"/>
                    <a:pt x="600" y="913"/>
                  </a:cubicBezTo>
                  <a:cubicBezTo>
                    <a:pt x="600" y="913"/>
                    <a:pt x="600" y="913"/>
                    <a:pt x="600" y="913"/>
                  </a:cubicBezTo>
                  <a:close/>
                  <a:moveTo>
                    <a:pt x="2067" y="68"/>
                  </a:moveTo>
                  <a:cubicBezTo>
                    <a:pt x="2067" y="1674"/>
                    <a:pt x="2067" y="1674"/>
                    <a:pt x="2067" y="1674"/>
                  </a:cubicBezTo>
                  <a:cubicBezTo>
                    <a:pt x="2067" y="1712"/>
                    <a:pt x="2036" y="1743"/>
                    <a:pt x="1998" y="1743"/>
                  </a:cubicBezTo>
                  <a:cubicBezTo>
                    <a:pt x="68" y="1743"/>
                    <a:pt x="68" y="1743"/>
                    <a:pt x="68" y="1743"/>
                  </a:cubicBezTo>
                  <a:cubicBezTo>
                    <a:pt x="30" y="1743"/>
                    <a:pt x="0" y="1712"/>
                    <a:pt x="0" y="1674"/>
                  </a:cubicBezTo>
                  <a:cubicBezTo>
                    <a:pt x="0" y="68"/>
                    <a:pt x="0" y="68"/>
                    <a:pt x="0" y="68"/>
                  </a:cubicBezTo>
                  <a:cubicBezTo>
                    <a:pt x="0" y="30"/>
                    <a:pt x="30" y="0"/>
                    <a:pt x="68" y="0"/>
                  </a:cubicBezTo>
                  <a:cubicBezTo>
                    <a:pt x="1998" y="0"/>
                    <a:pt x="1998" y="0"/>
                    <a:pt x="1998" y="0"/>
                  </a:cubicBezTo>
                  <a:cubicBezTo>
                    <a:pt x="2036" y="0"/>
                    <a:pt x="2067" y="30"/>
                    <a:pt x="2067" y="68"/>
                  </a:cubicBezTo>
                  <a:close/>
                  <a:moveTo>
                    <a:pt x="1998" y="380"/>
                  </a:moveTo>
                  <a:cubicBezTo>
                    <a:pt x="68" y="380"/>
                    <a:pt x="68" y="380"/>
                    <a:pt x="68" y="380"/>
                  </a:cubicBezTo>
                  <a:cubicBezTo>
                    <a:pt x="68" y="1674"/>
                    <a:pt x="68" y="1674"/>
                    <a:pt x="68" y="1674"/>
                  </a:cubicBezTo>
                  <a:cubicBezTo>
                    <a:pt x="1998" y="1674"/>
                    <a:pt x="1998" y="1674"/>
                    <a:pt x="1998" y="1674"/>
                  </a:cubicBezTo>
                  <a:cubicBezTo>
                    <a:pt x="1998" y="380"/>
                    <a:pt x="1998" y="380"/>
                    <a:pt x="1998" y="380"/>
                  </a:cubicBezTo>
                  <a:cubicBezTo>
                    <a:pt x="1998" y="380"/>
                    <a:pt x="1998" y="380"/>
                    <a:pt x="1998" y="380"/>
                  </a:cubicBezTo>
                  <a:close/>
                  <a:moveTo>
                    <a:pt x="334" y="913"/>
                  </a:moveTo>
                  <a:cubicBezTo>
                    <a:pt x="167" y="913"/>
                    <a:pt x="167" y="913"/>
                    <a:pt x="167" y="913"/>
                  </a:cubicBezTo>
                  <a:cubicBezTo>
                    <a:pt x="167" y="1073"/>
                    <a:pt x="167" y="1073"/>
                    <a:pt x="167" y="1073"/>
                  </a:cubicBezTo>
                  <a:cubicBezTo>
                    <a:pt x="334" y="1073"/>
                    <a:pt x="334" y="1073"/>
                    <a:pt x="334" y="1073"/>
                  </a:cubicBezTo>
                  <a:cubicBezTo>
                    <a:pt x="334" y="913"/>
                    <a:pt x="334" y="913"/>
                    <a:pt x="334" y="913"/>
                  </a:cubicBezTo>
                  <a:cubicBezTo>
                    <a:pt x="334" y="913"/>
                    <a:pt x="334" y="913"/>
                    <a:pt x="334" y="913"/>
                  </a:cubicBezTo>
                  <a:close/>
                  <a:moveTo>
                    <a:pt x="334" y="1157"/>
                  </a:moveTo>
                  <a:cubicBezTo>
                    <a:pt x="167" y="1157"/>
                    <a:pt x="167" y="1157"/>
                    <a:pt x="167" y="1157"/>
                  </a:cubicBezTo>
                  <a:cubicBezTo>
                    <a:pt x="167" y="1317"/>
                    <a:pt x="167" y="1317"/>
                    <a:pt x="167" y="1317"/>
                  </a:cubicBezTo>
                  <a:cubicBezTo>
                    <a:pt x="334" y="1317"/>
                    <a:pt x="334" y="1317"/>
                    <a:pt x="334" y="1317"/>
                  </a:cubicBezTo>
                  <a:cubicBezTo>
                    <a:pt x="334" y="1157"/>
                    <a:pt x="334" y="1157"/>
                    <a:pt x="334" y="1157"/>
                  </a:cubicBezTo>
                  <a:cubicBezTo>
                    <a:pt x="334" y="1157"/>
                    <a:pt x="334" y="1157"/>
                    <a:pt x="334" y="1157"/>
                  </a:cubicBezTo>
                  <a:close/>
                  <a:moveTo>
                    <a:pt x="334" y="677"/>
                  </a:moveTo>
                  <a:cubicBezTo>
                    <a:pt x="167" y="677"/>
                    <a:pt x="167" y="677"/>
                    <a:pt x="167" y="677"/>
                  </a:cubicBezTo>
                  <a:cubicBezTo>
                    <a:pt x="167" y="837"/>
                    <a:pt x="167" y="837"/>
                    <a:pt x="167" y="837"/>
                  </a:cubicBezTo>
                  <a:cubicBezTo>
                    <a:pt x="334" y="837"/>
                    <a:pt x="334" y="837"/>
                    <a:pt x="334" y="837"/>
                  </a:cubicBezTo>
                  <a:cubicBezTo>
                    <a:pt x="334" y="677"/>
                    <a:pt x="334" y="677"/>
                    <a:pt x="334" y="677"/>
                  </a:cubicBezTo>
                  <a:cubicBezTo>
                    <a:pt x="334" y="677"/>
                    <a:pt x="334" y="677"/>
                    <a:pt x="334" y="677"/>
                  </a:cubicBezTo>
                  <a:close/>
                  <a:moveTo>
                    <a:pt x="858" y="677"/>
                  </a:moveTo>
                  <a:cubicBezTo>
                    <a:pt x="691" y="677"/>
                    <a:pt x="691" y="677"/>
                    <a:pt x="691" y="677"/>
                  </a:cubicBezTo>
                  <a:cubicBezTo>
                    <a:pt x="691" y="837"/>
                    <a:pt x="691" y="837"/>
                    <a:pt x="691" y="837"/>
                  </a:cubicBezTo>
                  <a:cubicBezTo>
                    <a:pt x="858" y="837"/>
                    <a:pt x="858" y="837"/>
                    <a:pt x="858" y="837"/>
                  </a:cubicBezTo>
                  <a:cubicBezTo>
                    <a:pt x="858" y="677"/>
                    <a:pt x="858" y="677"/>
                    <a:pt x="858" y="677"/>
                  </a:cubicBezTo>
                  <a:cubicBezTo>
                    <a:pt x="858" y="677"/>
                    <a:pt x="858" y="677"/>
                    <a:pt x="858" y="677"/>
                  </a:cubicBezTo>
                  <a:close/>
                  <a:moveTo>
                    <a:pt x="600" y="677"/>
                  </a:moveTo>
                  <a:cubicBezTo>
                    <a:pt x="425" y="677"/>
                    <a:pt x="425" y="677"/>
                    <a:pt x="425" y="677"/>
                  </a:cubicBezTo>
                  <a:cubicBezTo>
                    <a:pt x="425" y="837"/>
                    <a:pt x="425" y="837"/>
                    <a:pt x="425" y="837"/>
                  </a:cubicBezTo>
                  <a:cubicBezTo>
                    <a:pt x="600" y="837"/>
                    <a:pt x="600" y="837"/>
                    <a:pt x="600" y="837"/>
                  </a:cubicBezTo>
                  <a:cubicBezTo>
                    <a:pt x="600" y="677"/>
                    <a:pt x="600" y="677"/>
                    <a:pt x="600" y="677"/>
                  </a:cubicBezTo>
                  <a:cubicBezTo>
                    <a:pt x="600" y="677"/>
                    <a:pt x="600" y="677"/>
                    <a:pt x="600" y="677"/>
                  </a:cubicBezTo>
                  <a:close/>
                  <a:moveTo>
                    <a:pt x="858" y="913"/>
                  </a:moveTo>
                  <a:cubicBezTo>
                    <a:pt x="691" y="913"/>
                    <a:pt x="691" y="913"/>
                    <a:pt x="691" y="913"/>
                  </a:cubicBezTo>
                  <a:cubicBezTo>
                    <a:pt x="691" y="1073"/>
                    <a:pt x="691" y="1073"/>
                    <a:pt x="691" y="1073"/>
                  </a:cubicBezTo>
                  <a:cubicBezTo>
                    <a:pt x="858" y="1073"/>
                    <a:pt x="858" y="1073"/>
                    <a:pt x="858" y="1073"/>
                  </a:cubicBezTo>
                  <a:cubicBezTo>
                    <a:pt x="858" y="913"/>
                    <a:pt x="858" y="913"/>
                    <a:pt x="858" y="913"/>
                  </a:cubicBezTo>
                  <a:cubicBezTo>
                    <a:pt x="858" y="913"/>
                    <a:pt x="858" y="913"/>
                    <a:pt x="858" y="913"/>
                  </a:cubicBezTo>
                  <a:close/>
                  <a:moveTo>
                    <a:pt x="1117" y="1400"/>
                  </a:moveTo>
                  <a:cubicBezTo>
                    <a:pt x="950" y="1400"/>
                    <a:pt x="950" y="1400"/>
                    <a:pt x="950" y="1400"/>
                  </a:cubicBezTo>
                  <a:cubicBezTo>
                    <a:pt x="950" y="1560"/>
                    <a:pt x="950" y="1560"/>
                    <a:pt x="950" y="1560"/>
                  </a:cubicBezTo>
                  <a:cubicBezTo>
                    <a:pt x="1117" y="1560"/>
                    <a:pt x="1117" y="1560"/>
                    <a:pt x="1117" y="1560"/>
                  </a:cubicBezTo>
                  <a:cubicBezTo>
                    <a:pt x="1117" y="1400"/>
                    <a:pt x="1117" y="1400"/>
                    <a:pt x="1117" y="1400"/>
                  </a:cubicBezTo>
                  <a:cubicBezTo>
                    <a:pt x="1117" y="1400"/>
                    <a:pt x="1117" y="1400"/>
                    <a:pt x="1117" y="1400"/>
                  </a:cubicBezTo>
                  <a:close/>
                  <a:moveTo>
                    <a:pt x="858" y="1157"/>
                  </a:moveTo>
                  <a:cubicBezTo>
                    <a:pt x="691" y="1157"/>
                    <a:pt x="691" y="1157"/>
                    <a:pt x="691" y="1157"/>
                  </a:cubicBezTo>
                  <a:cubicBezTo>
                    <a:pt x="691" y="1317"/>
                    <a:pt x="691" y="1317"/>
                    <a:pt x="691" y="1317"/>
                  </a:cubicBezTo>
                  <a:cubicBezTo>
                    <a:pt x="858" y="1317"/>
                    <a:pt x="858" y="1317"/>
                    <a:pt x="858" y="1317"/>
                  </a:cubicBezTo>
                  <a:cubicBezTo>
                    <a:pt x="858" y="1157"/>
                    <a:pt x="858" y="1157"/>
                    <a:pt x="858" y="1157"/>
                  </a:cubicBezTo>
                  <a:cubicBezTo>
                    <a:pt x="858" y="1157"/>
                    <a:pt x="858" y="1157"/>
                    <a:pt x="858" y="1157"/>
                  </a:cubicBezTo>
                  <a:close/>
                  <a:moveTo>
                    <a:pt x="858" y="1400"/>
                  </a:moveTo>
                  <a:cubicBezTo>
                    <a:pt x="691" y="1400"/>
                    <a:pt x="691" y="1400"/>
                    <a:pt x="691" y="1400"/>
                  </a:cubicBezTo>
                  <a:cubicBezTo>
                    <a:pt x="691" y="1560"/>
                    <a:pt x="691" y="1560"/>
                    <a:pt x="691" y="1560"/>
                  </a:cubicBezTo>
                  <a:cubicBezTo>
                    <a:pt x="858" y="1560"/>
                    <a:pt x="858" y="1560"/>
                    <a:pt x="858" y="1560"/>
                  </a:cubicBezTo>
                  <a:cubicBezTo>
                    <a:pt x="858" y="1400"/>
                    <a:pt x="858" y="1400"/>
                    <a:pt x="858" y="1400"/>
                  </a:cubicBezTo>
                  <a:cubicBezTo>
                    <a:pt x="858" y="1400"/>
                    <a:pt x="858" y="1400"/>
                    <a:pt x="858" y="1400"/>
                  </a:cubicBezTo>
                  <a:close/>
                </a:path>
              </a:pathLst>
            </a:custGeom>
            <a:grpFill/>
            <a:ln>
              <a:noFill/>
            </a:ln>
          </p:spPr>
          <p:txBody>
            <a:bodyPr vert="horz" wrap="square" lIns="87880" tIns="43940" rIns="87880" bIns="43940" numCol="1" anchor="t" anchorCtr="0" compatLnSpc="1">
              <a:prstTxWarp prst="textNoShape">
                <a:avLst/>
              </a:prstTxWarp>
            </a:bodyPr>
            <a:lstStyle/>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a:p>
              <a:pPr defTabSz="914278"/>
              <a:endParaRPr lang="en-US" sz="1730" b="1" dirty="0">
                <a:solidFill>
                  <a:srgbClr val="00188F"/>
                </a:solidFill>
                <a:latin typeface="Segoe UI"/>
              </a:endParaRPr>
            </a:p>
          </p:txBody>
        </p:sp>
        <p:sp>
          <p:nvSpPr>
            <p:cNvPr id="154" name="Freeform 17"/>
            <p:cNvSpPr>
              <a:spLocks noEditPoints="1"/>
            </p:cNvSpPr>
            <p:nvPr/>
          </p:nvSpPr>
          <p:spPr bwMode="auto">
            <a:xfrm rot="15300000">
              <a:off x="1374644" y="4500230"/>
              <a:ext cx="637371" cy="590158"/>
            </a:xfrm>
            <a:custGeom>
              <a:avLst/>
              <a:gdLst>
                <a:gd name="T0" fmla="*/ 184 w 2140"/>
                <a:gd name="T1" fmla="*/ 1057 h 1976"/>
                <a:gd name="T2" fmla="*/ 184 w 2140"/>
                <a:gd name="T3" fmla="*/ 988 h 1976"/>
                <a:gd name="T4" fmla="*/ 1151 w 2140"/>
                <a:gd name="T5" fmla="*/ 0 h 1976"/>
                <a:gd name="T6" fmla="*/ 2140 w 2140"/>
                <a:gd name="T7" fmla="*/ 988 h 1976"/>
                <a:gd name="T8" fmla="*/ 1151 w 2140"/>
                <a:gd name="T9" fmla="*/ 1976 h 1976"/>
                <a:gd name="T10" fmla="*/ 345 w 2140"/>
                <a:gd name="T11" fmla="*/ 1539 h 1976"/>
                <a:gd name="T12" fmla="*/ 575 w 2140"/>
                <a:gd name="T13" fmla="*/ 1379 h 1976"/>
                <a:gd name="T14" fmla="*/ 1151 w 2140"/>
                <a:gd name="T15" fmla="*/ 1700 h 1976"/>
                <a:gd name="T16" fmla="*/ 1864 w 2140"/>
                <a:gd name="T17" fmla="*/ 988 h 1976"/>
                <a:gd name="T18" fmla="*/ 1151 w 2140"/>
                <a:gd name="T19" fmla="*/ 299 h 1976"/>
                <a:gd name="T20" fmla="*/ 460 w 2140"/>
                <a:gd name="T21" fmla="*/ 988 h 1976"/>
                <a:gd name="T22" fmla="*/ 460 w 2140"/>
                <a:gd name="T23" fmla="*/ 1057 h 1976"/>
                <a:gd name="T24" fmla="*/ 184 w 2140"/>
                <a:gd name="T25" fmla="*/ 1057 h 1976"/>
                <a:gd name="T26" fmla="*/ 644 w 2140"/>
                <a:gd name="T27" fmla="*/ 1057 h 1976"/>
                <a:gd name="T28" fmla="*/ 460 w 2140"/>
                <a:gd name="T29" fmla="*/ 1057 h 1976"/>
                <a:gd name="T30" fmla="*/ 184 w 2140"/>
                <a:gd name="T31" fmla="*/ 1057 h 1976"/>
                <a:gd name="T32" fmla="*/ 0 w 2140"/>
                <a:gd name="T33" fmla="*/ 1057 h 1976"/>
                <a:gd name="T34" fmla="*/ 0 w 2140"/>
                <a:gd name="T35" fmla="*/ 1057 h 1976"/>
                <a:gd name="T36" fmla="*/ 322 w 2140"/>
                <a:gd name="T37" fmla="*/ 1356 h 1976"/>
                <a:gd name="T38" fmla="*/ 644 w 2140"/>
                <a:gd name="T39" fmla="*/ 1057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0" h="1976">
                  <a:moveTo>
                    <a:pt x="184" y="1057"/>
                  </a:moveTo>
                  <a:cubicBezTo>
                    <a:pt x="184" y="1034"/>
                    <a:pt x="184" y="1011"/>
                    <a:pt x="184" y="988"/>
                  </a:cubicBezTo>
                  <a:cubicBezTo>
                    <a:pt x="184" y="437"/>
                    <a:pt x="621" y="0"/>
                    <a:pt x="1151" y="0"/>
                  </a:cubicBezTo>
                  <a:cubicBezTo>
                    <a:pt x="1703" y="0"/>
                    <a:pt x="2140" y="437"/>
                    <a:pt x="2140" y="988"/>
                  </a:cubicBezTo>
                  <a:cubicBezTo>
                    <a:pt x="2140" y="1539"/>
                    <a:pt x="1703" y="1976"/>
                    <a:pt x="1151" y="1976"/>
                  </a:cubicBezTo>
                  <a:cubicBezTo>
                    <a:pt x="828" y="1976"/>
                    <a:pt x="529" y="1792"/>
                    <a:pt x="345" y="1539"/>
                  </a:cubicBezTo>
                  <a:cubicBezTo>
                    <a:pt x="575" y="1379"/>
                    <a:pt x="575" y="1379"/>
                    <a:pt x="575" y="1379"/>
                  </a:cubicBezTo>
                  <a:cubicBezTo>
                    <a:pt x="713" y="1562"/>
                    <a:pt x="920" y="1700"/>
                    <a:pt x="1151" y="1700"/>
                  </a:cubicBezTo>
                  <a:cubicBezTo>
                    <a:pt x="1542" y="1700"/>
                    <a:pt x="1864" y="1379"/>
                    <a:pt x="1864" y="988"/>
                  </a:cubicBezTo>
                  <a:cubicBezTo>
                    <a:pt x="1864" y="597"/>
                    <a:pt x="1542" y="299"/>
                    <a:pt x="1151" y="299"/>
                  </a:cubicBezTo>
                  <a:cubicBezTo>
                    <a:pt x="782" y="299"/>
                    <a:pt x="460" y="597"/>
                    <a:pt x="460" y="988"/>
                  </a:cubicBezTo>
                  <a:cubicBezTo>
                    <a:pt x="460" y="1011"/>
                    <a:pt x="460" y="1034"/>
                    <a:pt x="460" y="1057"/>
                  </a:cubicBezTo>
                  <a:cubicBezTo>
                    <a:pt x="184" y="1057"/>
                    <a:pt x="184" y="1057"/>
                    <a:pt x="184" y="1057"/>
                  </a:cubicBezTo>
                  <a:close/>
                  <a:moveTo>
                    <a:pt x="644" y="1057"/>
                  </a:moveTo>
                  <a:cubicBezTo>
                    <a:pt x="460" y="1057"/>
                    <a:pt x="460" y="1057"/>
                    <a:pt x="460" y="1057"/>
                  </a:cubicBezTo>
                  <a:cubicBezTo>
                    <a:pt x="184" y="1057"/>
                    <a:pt x="184" y="1057"/>
                    <a:pt x="184" y="1057"/>
                  </a:cubicBezTo>
                  <a:cubicBezTo>
                    <a:pt x="0" y="1057"/>
                    <a:pt x="0" y="1057"/>
                    <a:pt x="0" y="1057"/>
                  </a:cubicBezTo>
                  <a:cubicBezTo>
                    <a:pt x="0" y="1057"/>
                    <a:pt x="0" y="1057"/>
                    <a:pt x="0" y="1057"/>
                  </a:cubicBezTo>
                  <a:cubicBezTo>
                    <a:pt x="322" y="1356"/>
                    <a:pt x="322" y="1356"/>
                    <a:pt x="322" y="1356"/>
                  </a:cubicBezTo>
                  <a:cubicBezTo>
                    <a:pt x="644" y="1057"/>
                    <a:pt x="644" y="1057"/>
                    <a:pt x="644" y="1057"/>
                  </a:cubicBezTo>
                  <a:close/>
                </a:path>
              </a:pathLst>
            </a:custGeom>
            <a:grpFill/>
            <a:ln>
              <a:noFill/>
            </a:ln>
          </p:spPr>
          <p:txBody>
            <a:bodyPr vert="horz" wrap="square" lIns="87880" tIns="43940" rIns="87880" bIns="43940" numCol="1" anchor="t" anchorCtr="0" compatLnSpc="1">
              <a:prstTxWarp prst="textNoShape">
                <a:avLst/>
              </a:prstTxWarp>
            </a:bodyPr>
            <a:lstStyle/>
            <a:p>
              <a:pPr defTabSz="914278"/>
              <a:endParaRPr lang="en-US" sz="1730" b="1">
                <a:solidFill>
                  <a:srgbClr val="00188F"/>
                </a:solidFill>
                <a:latin typeface="Segoe UI"/>
              </a:endParaRPr>
            </a:p>
          </p:txBody>
        </p:sp>
      </p:grpSp>
      <p:sp>
        <p:nvSpPr>
          <p:cNvPr id="159" name="Freeform 21"/>
          <p:cNvSpPr>
            <a:spLocks noChangeAspect="1" noEditPoints="1"/>
          </p:cNvSpPr>
          <p:nvPr/>
        </p:nvSpPr>
        <p:spPr bwMode="auto">
          <a:xfrm>
            <a:off x="5565917" y="4651419"/>
            <a:ext cx="806782" cy="708093"/>
          </a:xfrm>
          <a:custGeom>
            <a:avLst/>
            <a:gdLst>
              <a:gd name="T0" fmla="*/ 701 w 2252"/>
              <a:gd name="T1" fmla="*/ 1602 h 1976"/>
              <a:gd name="T2" fmla="*/ 755 w 2252"/>
              <a:gd name="T3" fmla="*/ 1602 h 1976"/>
              <a:gd name="T4" fmla="*/ 822 w 2252"/>
              <a:gd name="T5" fmla="*/ 1609 h 1976"/>
              <a:gd name="T6" fmla="*/ 615 w 2252"/>
              <a:gd name="T7" fmla="*/ 1435 h 1976"/>
              <a:gd name="T8" fmla="*/ 374 w 2252"/>
              <a:gd name="T9" fmla="*/ 1155 h 1976"/>
              <a:gd name="T10" fmla="*/ 394 w 2252"/>
              <a:gd name="T11" fmla="*/ 588 h 1976"/>
              <a:gd name="T12" fmla="*/ 367 w 2252"/>
              <a:gd name="T13" fmla="*/ 474 h 1976"/>
              <a:gd name="T14" fmla="*/ 421 w 2252"/>
              <a:gd name="T15" fmla="*/ 421 h 1976"/>
              <a:gd name="T16" fmla="*/ 561 w 2252"/>
              <a:gd name="T17" fmla="*/ 301 h 1976"/>
              <a:gd name="T18" fmla="*/ 715 w 2252"/>
              <a:gd name="T19" fmla="*/ 294 h 1976"/>
              <a:gd name="T20" fmla="*/ 922 w 2252"/>
              <a:gd name="T21" fmla="*/ 227 h 1976"/>
              <a:gd name="T22" fmla="*/ 1016 w 2252"/>
              <a:gd name="T23" fmla="*/ 134 h 1976"/>
              <a:gd name="T24" fmla="*/ 1129 w 2252"/>
              <a:gd name="T25" fmla="*/ 127 h 1976"/>
              <a:gd name="T26" fmla="*/ 1169 w 2252"/>
              <a:gd name="T27" fmla="*/ 127 h 1976"/>
              <a:gd name="T28" fmla="*/ 1203 w 2252"/>
              <a:gd name="T29" fmla="*/ 314 h 1976"/>
              <a:gd name="T30" fmla="*/ 1129 w 2252"/>
              <a:gd name="T31" fmla="*/ 374 h 1976"/>
              <a:gd name="T32" fmla="*/ 882 w 2252"/>
              <a:gd name="T33" fmla="*/ 427 h 1976"/>
              <a:gd name="T34" fmla="*/ 935 w 2252"/>
              <a:gd name="T35" fmla="*/ 601 h 1976"/>
              <a:gd name="T36" fmla="*/ 1042 w 2252"/>
              <a:gd name="T37" fmla="*/ 534 h 1976"/>
              <a:gd name="T38" fmla="*/ 1156 w 2252"/>
              <a:gd name="T39" fmla="*/ 494 h 1976"/>
              <a:gd name="T40" fmla="*/ 1276 w 2252"/>
              <a:gd name="T41" fmla="*/ 541 h 1976"/>
              <a:gd name="T42" fmla="*/ 1236 w 2252"/>
              <a:gd name="T43" fmla="*/ 774 h 1976"/>
              <a:gd name="T44" fmla="*/ 922 w 2252"/>
              <a:gd name="T45" fmla="*/ 1081 h 1976"/>
              <a:gd name="T46" fmla="*/ 655 w 2252"/>
              <a:gd name="T47" fmla="*/ 1168 h 1976"/>
              <a:gd name="T48" fmla="*/ 648 w 2252"/>
              <a:gd name="T49" fmla="*/ 1368 h 1976"/>
              <a:gd name="T50" fmla="*/ 862 w 2252"/>
              <a:gd name="T51" fmla="*/ 1495 h 1976"/>
              <a:gd name="T52" fmla="*/ 1283 w 2252"/>
              <a:gd name="T53" fmla="*/ 1609 h 1976"/>
              <a:gd name="T54" fmla="*/ 1470 w 2252"/>
              <a:gd name="T55" fmla="*/ 1775 h 1976"/>
              <a:gd name="T56" fmla="*/ 1737 w 2252"/>
              <a:gd name="T57" fmla="*/ 1976 h 1976"/>
              <a:gd name="T58" fmla="*/ 1931 w 2252"/>
              <a:gd name="T59" fmla="*/ 1822 h 1976"/>
              <a:gd name="T60" fmla="*/ 2085 w 2252"/>
              <a:gd name="T61" fmla="*/ 1722 h 1976"/>
              <a:gd name="T62" fmla="*/ 2252 w 2252"/>
              <a:gd name="T63" fmla="*/ 1128 h 1976"/>
              <a:gd name="T64" fmla="*/ 1129 w 2252"/>
              <a:gd name="T65" fmla="*/ 0 h 1976"/>
              <a:gd name="T66" fmla="*/ 0 w 2252"/>
              <a:gd name="T67" fmla="*/ 1128 h 1976"/>
              <a:gd name="T68" fmla="*/ 180 w 2252"/>
              <a:gd name="T69" fmla="*/ 1735 h 1976"/>
              <a:gd name="T70" fmla="*/ 267 w 2252"/>
              <a:gd name="T71" fmla="*/ 1695 h 1976"/>
              <a:gd name="T72" fmla="*/ 701 w 2252"/>
              <a:gd name="T73" fmla="*/ 1602 h 1976"/>
              <a:gd name="T74" fmla="*/ 1931 w 2252"/>
              <a:gd name="T75" fmla="*/ 801 h 1976"/>
              <a:gd name="T76" fmla="*/ 1951 w 2252"/>
              <a:gd name="T77" fmla="*/ 694 h 1976"/>
              <a:gd name="T78" fmla="*/ 1971 w 2252"/>
              <a:gd name="T79" fmla="*/ 588 h 1976"/>
              <a:gd name="T80" fmla="*/ 2118 w 2252"/>
              <a:gd name="T81" fmla="*/ 968 h 1976"/>
              <a:gd name="T82" fmla="*/ 2098 w 2252"/>
              <a:gd name="T83" fmla="*/ 921 h 1976"/>
              <a:gd name="T84" fmla="*/ 1998 w 2252"/>
              <a:gd name="T85" fmla="*/ 915 h 1976"/>
              <a:gd name="T86" fmla="*/ 1931 w 2252"/>
              <a:gd name="T87" fmla="*/ 801 h 1976"/>
              <a:gd name="T88" fmla="*/ 1844 w 2252"/>
              <a:gd name="T89" fmla="*/ 1328 h 1976"/>
              <a:gd name="T90" fmla="*/ 1945 w 2252"/>
              <a:gd name="T91" fmla="*/ 1068 h 1976"/>
              <a:gd name="T92" fmla="*/ 2098 w 2252"/>
              <a:gd name="T93" fmla="*/ 1041 h 1976"/>
              <a:gd name="T94" fmla="*/ 2132 w 2252"/>
              <a:gd name="T95" fmla="*/ 1108 h 1976"/>
              <a:gd name="T96" fmla="*/ 2132 w 2252"/>
              <a:gd name="T97" fmla="*/ 1128 h 1976"/>
              <a:gd name="T98" fmla="*/ 1971 w 2252"/>
              <a:gd name="T99" fmla="*/ 1669 h 1976"/>
              <a:gd name="T100" fmla="*/ 1878 w 2252"/>
              <a:gd name="T101" fmla="*/ 1649 h 1976"/>
              <a:gd name="T102" fmla="*/ 1844 w 2252"/>
              <a:gd name="T103" fmla="*/ 1328 h 1976"/>
              <a:gd name="T104" fmla="*/ 1256 w 2252"/>
              <a:gd name="T105" fmla="*/ 134 h 1976"/>
              <a:gd name="T106" fmla="*/ 1564 w 2252"/>
              <a:gd name="T107" fmla="*/ 227 h 1976"/>
              <a:gd name="T108" fmla="*/ 1570 w 2252"/>
              <a:gd name="T109" fmla="*/ 267 h 1976"/>
              <a:gd name="T110" fmla="*/ 1497 w 2252"/>
              <a:gd name="T111" fmla="*/ 394 h 1976"/>
              <a:gd name="T112" fmla="*/ 1437 w 2252"/>
              <a:gd name="T113" fmla="*/ 474 h 1976"/>
              <a:gd name="T114" fmla="*/ 1276 w 2252"/>
              <a:gd name="T115" fmla="*/ 234 h 1976"/>
              <a:gd name="T116" fmla="*/ 1256 w 2252"/>
              <a:gd name="T117" fmla="*/ 134 h 1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2" h="1976">
                <a:moveTo>
                  <a:pt x="701" y="1602"/>
                </a:moveTo>
                <a:cubicBezTo>
                  <a:pt x="722" y="1602"/>
                  <a:pt x="735" y="1602"/>
                  <a:pt x="755" y="1602"/>
                </a:cubicBezTo>
                <a:cubicBezTo>
                  <a:pt x="782" y="1602"/>
                  <a:pt x="802" y="1602"/>
                  <a:pt x="822" y="1609"/>
                </a:cubicBezTo>
                <a:cubicBezTo>
                  <a:pt x="782" y="1549"/>
                  <a:pt x="735" y="1462"/>
                  <a:pt x="615" y="1435"/>
                </a:cubicBezTo>
                <a:cubicBezTo>
                  <a:pt x="434" y="1388"/>
                  <a:pt x="414" y="1282"/>
                  <a:pt x="374" y="1155"/>
                </a:cubicBezTo>
                <a:cubicBezTo>
                  <a:pt x="274" y="854"/>
                  <a:pt x="394" y="654"/>
                  <a:pt x="394" y="588"/>
                </a:cubicBezTo>
                <a:cubicBezTo>
                  <a:pt x="394" y="541"/>
                  <a:pt x="387" y="508"/>
                  <a:pt x="367" y="474"/>
                </a:cubicBezTo>
                <a:cubicBezTo>
                  <a:pt x="387" y="454"/>
                  <a:pt x="401" y="441"/>
                  <a:pt x="421" y="421"/>
                </a:cubicBezTo>
                <a:cubicBezTo>
                  <a:pt x="461" y="374"/>
                  <a:pt x="514" y="341"/>
                  <a:pt x="561" y="301"/>
                </a:cubicBezTo>
                <a:cubicBezTo>
                  <a:pt x="601" y="321"/>
                  <a:pt x="655" y="327"/>
                  <a:pt x="715" y="294"/>
                </a:cubicBezTo>
                <a:cubicBezTo>
                  <a:pt x="808" y="234"/>
                  <a:pt x="875" y="234"/>
                  <a:pt x="922" y="227"/>
                </a:cubicBezTo>
                <a:cubicBezTo>
                  <a:pt x="962" y="221"/>
                  <a:pt x="1042" y="201"/>
                  <a:pt x="1016" y="134"/>
                </a:cubicBezTo>
                <a:cubicBezTo>
                  <a:pt x="1056" y="127"/>
                  <a:pt x="1089" y="127"/>
                  <a:pt x="1129" y="127"/>
                </a:cubicBezTo>
                <a:cubicBezTo>
                  <a:pt x="1143" y="127"/>
                  <a:pt x="1156" y="127"/>
                  <a:pt x="1169" y="127"/>
                </a:cubicBezTo>
                <a:cubicBezTo>
                  <a:pt x="1102" y="207"/>
                  <a:pt x="1109" y="241"/>
                  <a:pt x="1203" y="314"/>
                </a:cubicBezTo>
                <a:cubicBezTo>
                  <a:pt x="1243" y="347"/>
                  <a:pt x="1223" y="414"/>
                  <a:pt x="1129" y="374"/>
                </a:cubicBezTo>
                <a:cubicBezTo>
                  <a:pt x="1009" y="321"/>
                  <a:pt x="1009" y="414"/>
                  <a:pt x="882" y="427"/>
                </a:cubicBezTo>
                <a:cubicBezTo>
                  <a:pt x="842" y="434"/>
                  <a:pt x="815" y="548"/>
                  <a:pt x="935" y="601"/>
                </a:cubicBezTo>
                <a:cubicBezTo>
                  <a:pt x="976" y="621"/>
                  <a:pt x="1089" y="661"/>
                  <a:pt x="1042" y="534"/>
                </a:cubicBezTo>
                <a:cubicBezTo>
                  <a:pt x="1016" y="454"/>
                  <a:pt x="1136" y="407"/>
                  <a:pt x="1156" y="494"/>
                </a:cubicBezTo>
                <a:cubicBezTo>
                  <a:pt x="1176" y="574"/>
                  <a:pt x="1243" y="487"/>
                  <a:pt x="1276" y="541"/>
                </a:cubicBezTo>
                <a:cubicBezTo>
                  <a:pt x="1357" y="648"/>
                  <a:pt x="1383" y="754"/>
                  <a:pt x="1236" y="774"/>
                </a:cubicBezTo>
                <a:cubicBezTo>
                  <a:pt x="1016" y="808"/>
                  <a:pt x="942" y="1001"/>
                  <a:pt x="922" y="1081"/>
                </a:cubicBezTo>
                <a:cubicBezTo>
                  <a:pt x="895" y="1168"/>
                  <a:pt x="722" y="1168"/>
                  <a:pt x="655" y="1168"/>
                </a:cubicBezTo>
                <a:cubicBezTo>
                  <a:pt x="588" y="1168"/>
                  <a:pt x="568" y="1368"/>
                  <a:pt x="648" y="1368"/>
                </a:cubicBezTo>
                <a:cubicBezTo>
                  <a:pt x="722" y="1368"/>
                  <a:pt x="842" y="1442"/>
                  <a:pt x="862" y="1495"/>
                </a:cubicBezTo>
                <a:cubicBezTo>
                  <a:pt x="882" y="1549"/>
                  <a:pt x="1163" y="1428"/>
                  <a:pt x="1283" y="1609"/>
                </a:cubicBezTo>
                <a:cubicBezTo>
                  <a:pt x="1343" y="1695"/>
                  <a:pt x="1423" y="1735"/>
                  <a:pt x="1470" y="1775"/>
                </a:cubicBezTo>
                <a:cubicBezTo>
                  <a:pt x="1664" y="1815"/>
                  <a:pt x="1717" y="1909"/>
                  <a:pt x="1737" y="1976"/>
                </a:cubicBezTo>
                <a:cubicBezTo>
                  <a:pt x="1798" y="1949"/>
                  <a:pt x="1858" y="1902"/>
                  <a:pt x="1931" y="1822"/>
                </a:cubicBezTo>
                <a:cubicBezTo>
                  <a:pt x="1978" y="1775"/>
                  <a:pt x="2032" y="1742"/>
                  <a:pt x="2085" y="1722"/>
                </a:cubicBezTo>
                <a:cubicBezTo>
                  <a:pt x="2192" y="1549"/>
                  <a:pt x="2252" y="1348"/>
                  <a:pt x="2252" y="1128"/>
                </a:cubicBezTo>
                <a:cubicBezTo>
                  <a:pt x="2252" y="508"/>
                  <a:pt x="1751" y="0"/>
                  <a:pt x="1129" y="0"/>
                </a:cubicBezTo>
                <a:cubicBezTo>
                  <a:pt x="508" y="0"/>
                  <a:pt x="0" y="508"/>
                  <a:pt x="0" y="1128"/>
                </a:cubicBezTo>
                <a:cubicBezTo>
                  <a:pt x="0" y="1348"/>
                  <a:pt x="66" y="1555"/>
                  <a:pt x="180" y="1735"/>
                </a:cubicBezTo>
                <a:cubicBezTo>
                  <a:pt x="207" y="1722"/>
                  <a:pt x="240" y="1709"/>
                  <a:pt x="267" y="1695"/>
                </a:cubicBezTo>
                <a:cubicBezTo>
                  <a:pt x="374" y="1649"/>
                  <a:pt x="501" y="1602"/>
                  <a:pt x="701" y="1602"/>
                </a:cubicBezTo>
                <a:close/>
                <a:moveTo>
                  <a:pt x="1931" y="801"/>
                </a:moveTo>
                <a:cubicBezTo>
                  <a:pt x="1992" y="801"/>
                  <a:pt x="1971" y="748"/>
                  <a:pt x="1951" y="694"/>
                </a:cubicBezTo>
                <a:cubicBezTo>
                  <a:pt x="1938" y="654"/>
                  <a:pt x="1945" y="621"/>
                  <a:pt x="1971" y="588"/>
                </a:cubicBezTo>
                <a:cubicBezTo>
                  <a:pt x="2045" y="701"/>
                  <a:pt x="2092" y="828"/>
                  <a:pt x="2118" y="968"/>
                </a:cubicBezTo>
                <a:cubicBezTo>
                  <a:pt x="2112" y="955"/>
                  <a:pt x="2105" y="948"/>
                  <a:pt x="2098" y="921"/>
                </a:cubicBezTo>
                <a:cubicBezTo>
                  <a:pt x="2072" y="841"/>
                  <a:pt x="2058" y="828"/>
                  <a:pt x="1998" y="915"/>
                </a:cubicBezTo>
                <a:cubicBezTo>
                  <a:pt x="1945" y="1001"/>
                  <a:pt x="1864" y="794"/>
                  <a:pt x="1931" y="801"/>
                </a:cubicBezTo>
                <a:close/>
                <a:moveTo>
                  <a:pt x="1844" y="1328"/>
                </a:moveTo>
                <a:cubicBezTo>
                  <a:pt x="1878" y="1208"/>
                  <a:pt x="1938" y="1228"/>
                  <a:pt x="1945" y="1068"/>
                </a:cubicBezTo>
                <a:cubicBezTo>
                  <a:pt x="1951" y="975"/>
                  <a:pt x="2092" y="981"/>
                  <a:pt x="2098" y="1041"/>
                </a:cubicBezTo>
                <a:cubicBezTo>
                  <a:pt x="2098" y="1061"/>
                  <a:pt x="2105" y="1088"/>
                  <a:pt x="2132" y="1108"/>
                </a:cubicBezTo>
                <a:cubicBezTo>
                  <a:pt x="2132" y="1115"/>
                  <a:pt x="2132" y="1121"/>
                  <a:pt x="2132" y="1128"/>
                </a:cubicBezTo>
                <a:cubicBezTo>
                  <a:pt x="2132" y="1328"/>
                  <a:pt x="2072" y="1515"/>
                  <a:pt x="1971" y="1669"/>
                </a:cubicBezTo>
                <a:cubicBezTo>
                  <a:pt x="1958" y="1662"/>
                  <a:pt x="1931" y="1655"/>
                  <a:pt x="1878" y="1649"/>
                </a:cubicBezTo>
                <a:cubicBezTo>
                  <a:pt x="1804" y="1642"/>
                  <a:pt x="1811" y="1462"/>
                  <a:pt x="1844" y="1328"/>
                </a:cubicBezTo>
                <a:close/>
                <a:moveTo>
                  <a:pt x="1256" y="134"/>
                </a:moveTo>
                <a:cubicBezTo>
                  <a:pt x="1363" y="147"/>
                  <a:pt x="1470" y="181"/>
                  <a:pt x="1564" y="227"/>
                </a:cubicBezTo>
                <a:cubicBezTo>
                  <a:pt x="1564" y="234"/>
                  <a:pt x="1564" y="247"/>
                  <a:pt x="1570" y="267"/>
                </a:cubicBezTo>
                <a:cubicBezTo>
                  <a:pt x="1597" y="341"/>
                  <a:pt x="1490" y="361"/>
                  <a:pt x="1497" y="394"/>
                </a:cubicBezTo>
                <a:cubicBezTo>
                  <a:pt x="1504" y="427"/>
                  <a:pt x="1564" y="581"/>
                  <a:pt x="1437" y="474"/>
                </a:cubicBezTo>
                <a:cubicBezTo>
                  <a:pt x="1303" y="374"/>
                  <a:pt x="1350" y="267"/>
                  <a:pt x="1276" y="234"/>
                </a:cubicBezTo>
                <a:cubicBezTo>
                  <a:pt x="1223" y="207"/>
                  <a:pt x="1236" y="174"/>
                  <a:pt x="1256" y="134"/>
                </a:cubicBezTo>
                <a:close/>
              </a:path>
            </a:pathLst>
          </a:custGeom>
          <a:solidFill>
            <a:srgbClr val="00A6EA"/>
          </a:solidFill>
          <a:ln>
            <a:noFill/>
          </a:ln>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sp>
        <p:nvSpPr>
          <p:cNvPr id="160" name="Freeform 22"/>
          <p:cNvSpPr>
            <a:spLocks noChangeAspect="1"/>
          </p:cNvSpPr>
          <p:nvPr/>
        </p:nvSpPr>
        <p:spPr bwMode="auto">
          <a:xfrm>
            <a:off x="8862807" y="6287504"/>
            <a:ext cx="806782" cy="259936"/>
          </a:xfrm>
          <a:custGeom>
            <a:avLst/>
            <a:gdLst>
              <a:gd name="T0" fmla="*/ 2147 w 2267"/>
              <a:gd name="T1" fmla="*/ 106 h 730"/>
              <a:gd name="T2" fmla="*/ 2000 w 2267"/>
              <a:gd name="T3" fmla="*/ 179 h 730"/>
              <a:gd name="T4" fmla="*/ 1534 w 2267"/>
              <a:gd name="T5" fmla="*/ 412 h 730"/>
              <a:gd name="T6" fmla="*/ 1420 w 2267"/>
              <a:gd name="T7" fmla="*/ 398 h 730"/>
              <a:gd name="T8" fmla="*/ 1427 w 2267"/>
              <a:gd name="T9" fmla="*/ 405 h 730"/>
              <a:gd name="T10" fmla="*/ 1320 w 2267"/>
              <a:gd name="T11" fmla="*/ 166 h 730"/>
              <a:gd name="T12" fmla="*/ 727 w 2267"/>
              <a:gd name="T13" fmla="*/ 0 h 730"/>
              <a:gd name="T14" fmla="*/ 680 w 2267"/>
              <a:gd name="T15" fmla="*/ 0 h 730"/>
              <a:gd name="T16" fmla="*/ 0 w 2267"/>
              <a:gd name="T17" fmla="*/ 160 h 730"/>
              <a:gd name="T18" fmla="*/ 0 w 2267"/>
              <a:gd name="T19" fmla="*/ 597 h 730"/>
              <a:gd name="T20" fmla="*/ 1227 w 2267"/>
              <a:gd name="T21" fmla="*/ 730 h 730"/>
              <a:gd name="T22" fmla="*/ 2207 w 2267"/>
              <a:gd name="T23" fmla="*/ 272 h 730"/>
              <a:gd name="T24" fmla="*/ 2147 w 2267"/>
              <a:gd name="T25" fmla="*/ 106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7" h="730">
                <a:moveTo>
                  <a:pt x="2147" y="106"/>
                </a:moveTo>
                <a:cubicBezTo>
                  <a:pt x="2100" y="106"/>
                  <a:pt x="2047" y="133"/>
                  <a:pt x="2000" y="179"/>
                </a:cubicBezTo>
                <a:cubicBezTo>
                  <a:pt x="1834" y="365"/>
                  <a:pt x="1680" y="412"/>
                  <a:pt x="1534" y="412"/>
                </a:cubicBezTo>
                <a:cubicBezTo>
                  <a:pt x="1494" y="412"/>
                  <a:pt x="1460" y="405"/>
                  <a:pt x="1420" y="398"/>
                </a:cubicBezTo>
                <a:cubicBezTo>
                  <a:pt x="1420" y="405"/>
                  <a:pt x="1427" y="405"/>
                  <a:pt x="1427" y="405"/>
                </a:cubicBezTo>
                <a:cubicBezTo>
                  <a:pt x="1634" y="405"/>
                  <a:pt x="1694" y="173"/>
                  <a:pt x="1320" y="166"/>
                </a:cubicBezTo>
                <a:cubicBezTo>
                  <a:pt x="1060" y="153"/>
                  <a:pt x="993" y="14"/>
                  <a:pt x="727" y="0"/>
                </a:cubicBezTo>
                <a:cubicBezTo>
                  <a:pt x="713" y="0"/>
                  <a:pt x="693" y="0"/>
                  <a:pt x="680" y="0"/>
                </a:cubicBezTo>
                <a:cubicBezTo>
                  <a:pt x="347" y="0"/>
                  <a:pt x="273" y="153"/>
                  <a:pt x="0" y="160"/>
                </a:cubicBezTo>
                <a:cubicBezTo>
                  <a:pt x="0" y="597"/>
                  <a:pt x="0" y="597"/>
                  <a:pt x="0" y="597"/>
                </a:cubicBezTo>
                <a:cubicBezTo>
                  <a:pt x="413" y="677"/>
                  <a:pt x="867" y="730"/>
                  <a:pt x="1227" y="730"/>
                </a:cubicBezTo>
                <a:cubicBezTo>
                  <a:pt x="1607" y="730"/>
                  <a:pt x="2000" y="611"/>
                  <a:pt x="2207" y="272"/>
                </a:cubicBezTo>
                <a:cubicBezTo>
                  <a:pt x="2267" y="179"/>
                  <a:pt x="2220" y="106"/>
                  <a:pt x="2147" y="106"/>
                </a:cubicBezTo>
                <a:close/>
              </a:path>
            </a:pathLst>
          </a:custGeom>
          <a:solidFill>
            <a:srgbClr val="00A6EA"/>
          </a:solidFill>
          <a:ln>
            <a:noFill/>
          </a:ln>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grpSp>
        <p:nvGrpSpPr>
          <p:cNvPr id="170" name="Group 169"/>
          <p:cNvGrpSpPr>
            <a:grpSpLocks noChangeAspect="1"/>
          </p:cNvGrpSpPr>
          <p:nvPr/>
        </p:nvGrpSpPr>
        <p:grpSpPr>
          <a:xfrm>
            <a:off x="4092183" y="3448244"/>
            <a:ext cx="492402" cy="806782"/>
            <a:chOff x="-577686" y="2569494"/>
            <a:chExt cx="1031876" cy="1690688"/>
          </a:xfrm>
          <a:solidFill>
            <a:srgbClr val="00A6EA"/>
          </a:solidFill>
        </p:grpSpPr>
        <p:sp>
          <p:nvSpPr>
            <p:cNvPr id="171" name="Freeform 26"/>
            <p:cNvSpPr>
              <a:spLocks/>
            </p:cNvSpPr>
            <p:nvPr/>
          </p:nvSpPr>
          <p:spPr bwMode="auto">
            <a:xfrm>
              <a:off x="-577686" y="2890169"/>
              <a:ext cx="1031876" cy="1370013"/>
            </a:xfrm>
            <a:custGeom>
              <a:avLst/>
              <a:gdLst>
                <a:gd name="T0" fmla="*/ 976 w 1130"/>
                <a:gd name="T1" fmla="*/ 663 h 1502"/>
                <a:gd name="T2" fmla="*/ 609 w 1130"/>
                <a:gd name="T3" fmla="*/ 626 h 1502"/>
                <a:gd name="T4" fmla="*/ 595 w 1130"/>
                <a:gd name="T5" fmla="*/ 98 h 1502"/>
                <a:gd name="T6" fmla="*/ 498 w 1130"/>
                <a:gd name="T7" fmla="*/ 0 h 1502"/>
                <a:gd name="T8" fmla="*/ 423 w 1130"/>
                <a:gd name="T9" fmla="*/ 98 h 1502"/>
                <a:gd name="T10" fmla="*/ 423 w 1130"/>
                <a:gd name="T11" fmla="*/ 839 h 1502"/>
                <a:gd name="T12" fmla="*/ 279 w 1130"/>
                <a:gd name="T13" fmla="*/ 677 h 1502"/>
                <a:gd name="T14" fmla="*/ 51 w 1130"/>
                <a:gd name="T15" fmla="*/ 631 h 1502"/>
                <a:gd name="T16" fmla="*/ 130 w 1130"/>
                <a:gd name="T17" fmla="*/ 784 h 1502"/>
                <a:gd name="T18" fmla="*/ 516 w 1130"/>
                <a:gd name="T19" fmla="*/ 1340 h 1502"/>
                <a:gd name="T20" fmla="*/ 581 w 1130"/>
                <a:gd name="T21" fmla="*/ 1423 h 1502"/>
                <a:gd name="T22" fmla="*/ 623 w 1130"/>
                <a:gd name="T23" fmla="*/ 1456 h 1502"/>
                <a:gd name="T24" fmla="*/ 781 w 1130"/>
                <a:gd name="T25" fmla="*/ 1502 h 1502"/>
                <a:gd name="T26" fmla="*/ 1079 w 1130"/>
                <a:gd name="T27" fmla="*/ 1229 h 1502"/>
                <a:gd name="T28" fmla="*/ 1079 w 1130"/>
                <a:gd name="T29" fmla="*/ 1215 h 1502"/>
                <a:gd name="T30" fmla="*/ 1130 w 1130"/>
                <a:gd name="T31" fmla="*/ 779 h 1502"/>
                <a:gd name="T32" fmla="*/ 976 w 1130"/>
                <a:gd name="T33" fmla="*/ 66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0" h="1502">
                  <a:moveTo>
                    <a:pt x="976" y="663"/>
                  </a:moveTo>
                  <a:cubicBezTo>
                    <a:pt x="609" y="626"/>
                    <a:pt x="609" y="626"/>
                    <a:pt x="609" y="626"/>
                  </a:cubicBezTo>
                  <a:cubicBezTo>
                    <a:pt x="609" y="450"/>
                    <a:pt x="595" y="274"/>
                    <a:pt x="595" y="98"/>
                  </a:cubicBezTo>
                  <a:cubicBezTo>
                    <a:pt x="595" y="47"/>
                    <a:pt x="549" y="0"/>
                    <a:pt x="498" y="0"/>
                  </a:cubicBezTo>
                  <a:cubicBezTo>
                    <a:pt x="442" y="0"/>
                    <a:pt x="423" y="47"/>
                    <a:pt x="423" y="98"/>
                  </a:cubicBezTo>
                  <a:cubicBezTo>
                    <a:pt x="423" y="329"/>
                    <a:pt x="423" y="608"/>
                    <a:pt x="423" y="839"/>
                  </a:cubicBezTo>
                  <a:cubicBezTo>
                    <a:pt x="395" y="798"/>
                    <a:pt x="279" y="677"/>
                    <a:pt x="279" y="677"/>
                  </a:cubicBezTo>
                  <a:cubicBezTo>
                    <a:pt x="242" y="626"/>
                    <a:pt x="112" y="594"/>
                    <a:pt x="51" y="631"/>
                  </a:cubicBezTo>
                  <a:cubicBezTo>
                    <a:pt x="0" y="659"/>
                    <a:pt x="93" y="733"/>
                    <a:pt x="130" y="784"/>
                  </a:cubicBezTo>
                  <a:cubicBezTo>
                    <a:pt x="270" y="969"/>
                    <a:pt x="377" y="1155"/>
                    <a:pt x="516" y="1340"/>
                  </a:cubicBezTo>
                  <a:cubicBezTo>
                    <a:pt x="535" y="1372"/>
                    <a:pt x="553" y="1400"/>
                    <a:pt x="581" y="1423"/>
                  </a:cubicBezTo>
                  <a:cubicBezTo>
                    <a:pt x="595" y="1437"/>
                    <a:pt x="609" y="1451"/>
                    <a:pt x="623" y="1456"/>
                  </a:cubicBezTo>
                  <a:cubicBezTo>
                    <a:pt x="670" y="1484"/>
                    <a:pt x="725" y="1502"/>
                    <a:pt x="781" y="1502"/>
                  </a:cubicBezTo>
                  <a:cubicBezTo>
                    <a:pt x="939" y="1502"/>
                    <a:pt x="1065" y="1382"/>
                    <a:pt x="1079" y="1229"/>
                  </a:cubicBezTo>
                  <a:cubicBezTo>
                    <a:pt x="1079" y="1224"/>
                    <a:pt x="1079" y="1220"/>
                    <a:pt x="1079" y="1215"/>
                  </a:cubicBezTo>
                  <a:cubicBezTo>
                    <a:pt x="1130" y="779"/>
                    <a:pt x="1130" y="779"/>
                    <a:pt x="1130" y="779"/>
                  </a:cubicBezTo>
                  <a:cubicBezTo>
                    <a:pt x="1130" y="724"/>
                    <a:pt x="1032" y="663"/>
                    <a:pt x="976" y="6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sp>
          <p:nvSpPr>
            <p:cNvPr id="172" name="Freeform 27"/>
            <p:cNvSpPr>
              <a:spLocks/>
            </p:cNvSpPr>
            <p:nvPr/>
          </p:nvSpPr>
          <p:spPr bwMode="auto">
            <a:xfrm>
              <a:off x="-547523" y="2569494"/>
              <a:ext cx="823913" cy="809625"/>
            </a:xfrm>
            <a:custGeom>
              <a:avLst/>
              <a:gdLst>
                <a:gd name="T0" fmla="*/ 335 w 902"/>
                <a:gd name="T1" fmla="*/ 887 h 887"/>
                <a:gd name="T2" fmla="*/ 335 w 902"/>
                <a:gd name="T3" fmla="*/ 780 h 887"/>
                <a:gd name="T4" fmla="*/ 102 w 902"/>
                <a:gd name="T5" fmla="*/ 450 h 887"/>
                <a:gd name="T6" fmla="*/ 451 w 902"/>
                <a:gd name="T7" fmla="*/ 102 h 887"/>
                <a:gd name="T8" fmla="*/ 805 w 902"/>
                <a:gd name="T9" fmla="*/ 450 h 887"/>
                <a:gd name="T10" fmla="*/ 633 w 902"/>
                <a:gd name="T11" fmla="*/ 752 h 887"/>
                <a:gd name="T12" fmla="*/ 637 w 902"/>
                <a:gd name="T13" fmla="*/ 864 h 887"/>
                <a:gd name="T14" fmla="*/ 902 w 902"/>
                <a:gd name="T15" fmla="*/ 450 h 887"/>
                <a:gd name="T16" fmla="*/ 451 w 902"/>
                <a:gd name="T17" fmla="*/ 0 h 887"/>
                <a:gd name="T18" fmla="*/ 0 w 902"/>
                <a:gd name="T19" fmla="*/ 450 h 887"/>
                <a:gd name="T20" fmla="*/ 335 w 902"/>
                <a:gd name="T21" fmla="*/ 887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2" h="887">
                  <a:moveTo>
                    <a:pt x="335" y="887"/>
                  </a:moveTo>
                  <a:cubicBezTo>
                    <a:pt x="335" y="850"/>
                    <a:pt x="335" y="817"/>
                    <a:pt x="335" y="780"/>
                  </a:cubicBezTo>
                  <a:cubicBezTo>
                    <a:pt x="200" y="734"/>
                    <a:pt x="102" y="604"/>
                    <a:pt x="102" y="450"/>
                  </a:cubicBezTo>
                  <a:cubicBezTo>
                    <a:pt x="102" y="255"/>
                    <a:pt x="260" y="102"/>
                    <a:pt x="451" y="102"/>
                  </a:cubicBezTo>
                  <a:cubicBezTo>
                    <a:pt x="647" y="102"/>
                    <a:pt x="805" y="255"/>
                    <a:pt x="805" y="450"/>
                  </a:cubicBezTo>
                  <a:cubicBezTo>
                    <a:pt x="805" y="580"/>
                    <a:pt x="735" y="692"/>
                    <a:pt x="633" y="752"/>
                  </a:cubicBezTo>
                  <a:cubicBezTo>
                    <a:pt x="633" y="789"/>
                    <a:pt x="633" y="826"/>
                    <a:pt x="637" y="864"/>
                  </a:cubicBezTo>
                  <a:cubicBezTo>
                    <a:pt x="795" y="794"/>
                    <a:pt x="902" y="636"/>
                    <a:pt x="902" y="450"/>
                  </a:cubicBezTo>
                  <a:cubicBezTo>
                    <a:pt x="902" y="204"/>
                    <a:pt x="702" y="0"/>
                    <a:pt x="451" y="0"/>
                  </a:cubicBezTo>
                  <a:cubicBezTo>
                    <a:pt x="204" y="0"/>
                    <a:pt x="0" y="204"/>
                    <a:pt x="0" y="450"/>
                  </a:cubicBezTo>
                  <a:cubicBezTo>
                    <a:pt x="0" y="659"/>
                    <a:pt x="144" y="831"/>
                    <a:pt x="335" y="8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78"/>
              <a:endParaRPr lang="en-US" sz="1765" b="1">
                <a:solidFill>
                  <a:srgbClr val="00188F"/>
                </a:solidFill>
                <a:latin typeface="Segoe UI"/>
              </a:endParaRPr>
            </a:p>
          </p:txBody>
        </p:sp>
      </p:grpSp>
      <p:grpSp>
        <p:nvGrpSpPr>
          <p:cNvPr id="209" name="Group 4"/>
          <p:cNvGrpSpPr>
            <a:grpSpLocks noChangeAspect="1"/>
          </p:cNvGrpSpPr>
          <p:nvPr/>
        </p:nvGrpSpPr>
        <p:grpSpPr bwMode="auto">
          <a:xfrm>
            <a:off x="728991" y="68471"/>
            <a:ext cx="938704" cy="882829"/>
            <a:chOff x="5765" y="1921"/>
            <a:chExt cx="672" cy="632"/>
          </a:xfrm>
          <a:solidFill>
            <a:srgbClr val="00A6EA"/>
          </a:solidFill>
        </p:grpSpPr>
        <p:sp>
          <p:nvSpPr>
            <p:cNvPr id="210" name="Freeform 11"/>
            <p:cNvSpPr>
              <a:spLocks/>
            </p:cNvSpPr>
            <p:nvPr/>
          </p:nvSpPr>
          <p:spPr bwMode="auto">
            <a:xfrm>
              <a:off x="5765" y="1921"/>
              <a:ext cx="672" cy="632"/>
            </a:xfrm>
            <a:custGeom>
              <a:avLst/>
              <a:gdLst>
                <a:gd name="T0" fmla="*/ 534 w 672"/>
                <a:gd name="T1" fmla="*/ 238 h 632"/>
                <a:gd name="T2" fmla="*/ 526 w 672"/>
                <a:gd name="T3" fmla="*/ 218 h 632"/>
                <a:gd name="T4" fmla="*/ 498 w 672"/>
                <a:gd name="T5" fmla="*/ 174 h 632"/>
                <a:gd name="T6" fmla="*/ 462 w 672"/>
                <a:gd name="T7" fmla="*/ 138 h 632"/>
                <a:gd name="T8" fmla="*/ 420 w 672"/>
                <a:gd name="T9" fmla="*/ 110 h 632"/>
                <a:gd name="T10" fmla="*/ 372 w 672"/>
                <a:gd name="T11" fmla="*/ 94 h 632"/>
                <a:gd name="T12" fmla="*/ 318 w 672"/>
                <a:gd name="T13" fmla="*/ 86 h 632"/>
                <a:gd name="T14" fmla="*/ 272 w 672"/>
                <a:gd name="T15" fmla="*/ 92 h 632"/>
                <a:gd name="T16" fmla="*/ 208 w 672"/>
                <a:gd name="T17" fmla="*/ 114 h 632"/>
                <a:gd name="T18" fmla="*/ 154 w 672"/>
                <a:gd name="T19" fmla="*/ 154 h 632"/>
                <a:gd name="T20" fmla="*/ 114 w 672"/>
                <a:gd name="T21" fmla="*/ 208 h 632"/>
                <a:gd name="T22" fmla="*/ 92 w 672"/>
                <a:gd name="T23" fmla="*/ 272 h 632"/>
                <a:gd name="T24" fmla="*/ 86 w 672"/>
                <a:gd name="T25" fmla="*/ 318 h 632"/>
                <a:gd name="T26" fmla="*/ 98 w 672"/>
                <a:gd name="T27" fmla="*/ 386 h 632"/>
                <a:gd name="T28" fmla="*/ 126 w 672"/>
                <a:gd name="T29" fmla="*/ 448 h 632"/>
                <a:gd name="T30" fmla="*/ 170 w 672"/>
                <a:gd name="T31" fmla="*/ 496 h 632"/>
                <a:gd name="T32" fmla="*/ 228 w 672"/>
                <a:gd name="T33" fmla="*/ 530 h 632"/>
                <a:gd name="T34" fmla="*/ 294 w 672"/>
                <a:gd name="T35" fmla="*/ 548 h 632"/>
                <a:gd name="T36" fmla="*/ 352 w 672"/>
                <a:gd name="T37" fmla="*/ 546 h 632"/>
                <a:gd name="T38" fmla="*/ 444 w 672"/>
                <a:gd name="T39" fmla="*/ 514 h 632"/>
                <a:gd name="T40" fmla="*/ 504 w 672"/>
                <a:gd name="T41" fmla="*/ 460 h 632"/>
                <a:gd name="T42" fmla="*/ 528 w 672"/>
                <a:gd name="T43" fmla="*/ 418 h 632"/>
                <a:gd name="T44" fmla="*/ 618 w 672"/>
                <a:gd name="T45" fmla="*/ 428 h 632"/>
                <a:gd name="T46" fmla="*/ 586 w 672"/>
                <a:gd name="T47" fmla="*/ 486 h 632"/>
                <a:gd name="T48" fmla="*/ 536 w 672"/>
                <a:gd name="T49" fmla="*/ 546 h 632"/>
                <a:gd name="T50" fmla="*/ 462 w 672"/>
                <a:gd name="T51" fmla="*/ 600 h 632"/>
                <a:gd name="T52" fmla="*/ 358 w 672"/>
                <a:gd name="T53" fmla="*/ 630 h 632"/>
                <a:gd name="T54" fmla="*/ 316 w 672"/>
                <a:gd name="T55" fmla="*/ 632 h 632"/>
                <a:gd name="T56" fmla="*/ 222 w 672"/>
                <a:gd name="T57" fmla="*/ 618 h 632"/>
                <a:gd name="T58" fmla="*/ 140 w 672"/>
                <a:gd name="T59" fmla="*/ 578 h 632"/>
                <a:gd name="T60" fmla="*/ 72 w 672"/>
                <a:gd name="T61" fmla="*/ 518 h 632"/>
                <a:gd name="T62" fmla="*/ 24 w 672"/>
                <a:gd name="T63" fmla="*/ 440 h 632"/>
                <a:gd name="T64" fmla="*/ 2 w 672"/>
                <a:gd name="T65" fmla="*/ 348 h 632"/>
                <a:gd name="T66" fmla="*/ 2 w 672"/>
                <a:gd name="T67" fmla="*/ 284 h 632"/>
                <a:gd name="T68" fmla="*/ 24 w 672"/>
                <a:gd name="T69" fmla="*/ 194 h 632"/>
                <a:gd name="T70" fmla="*/ 72 w 672"/>
                <a:gd name="T71" fmla="*/ 116 h 632"/>
                <a:gd name="T72" fmla="*/ 140 w 672"/>
                <a:gd name="T73" fmla="*/ 54 h 632"/>
                <a:gd name="T74" fmla="*/ 222 w 672"/>
                <a:gd name="T75" fmla="*/ 14 h 632"/>
                <a:gd name="T76" fmla="*/ 316 w 672"/>
                <a:gd name="T77" fmla="*/ 0 h 632"/>
                <a:gd name="T78" fmla="*/ 370 w 672"/>
                <a:gd name="T79" fmla="*/ 4 h 632"/>
                <a:gd name="T80" fmla="*/ 444 w 672"/>
                <a:gd name="T81" fmla="*/ 28 h 632"/>
                <a:gd name="T82" fmla="*/ 510 w 672"/>
                <a:gd name="T83" fmla="*/ 66 h 632"/>
                <a:gd name="T84" fmla="*/ 564 w 672"/>
                <a:gd name="T85" fmla="*/ 120 h 632"/>
                <a:gd name="T86" fmla="*/ 604 w 672"/>
                <a:gd name="T87" fmla="*/ 186 h 632"/>
                <a:gd name="T88" fmla="*/ 622 w 672"/>
                <a:gd name="T89" fmla="*/ 23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2" h="632">
                  <a:moveTo>
                    <a:pt x="574" y="334"/>
                  </a:moveTo>
                  <a:lnTo>
                    <a:pt x="478" y="238"/>
                  </a:lnTo>
                  <a:lnTo>
                    <a:pt x="534" y="238"/>
                  </a:lnTo>
                  <a:lnTo>
                    <a:pt x="532" y="234"/>
                  </a:lnTo>
                  <a:lnTo>
                    <a:pt x="532" y="234"/>
                  </a:lnTo>
                  <a:lnTo>
                    <a:pt x="526" y="218"/>
                  </a:lnTo>
                  <a:lnTo>
                    <a:pt x="518" y="202"/>
                  </a:lnTo>
                  <a:lnTo>
                    <a:pt x="508" y="188"/>
                  </a:lnTo>
                  <a:lnTo>
                    <a:pt x="498" y="174"/>
                  </a:lnTo>
                  <a:lnTo>
                    <a:pt x="488" y="162"/>
                  </a:lnTo>
                  <a:lnTo>
                    <a:pt x="476" y="150"/>
                  </a:lnTo>
                  <a:lnTo>
                    <a:pt x="462" y="138"/>
                  </a:lnTo>
                  <a:lnTo>
                    <a:pt x="450" y="128"/>
                  </a:lnTo>
                  <a:lnTo>
                    <a:pt x="434" y="118"/>
                  </a:lnTo>
                  <a:lnTo>
                    <a:pt x="420" y="110"/>
                  </a:lnTo>
                  <a:lnTo>
                    <a:pt x="404" y="104"/>
                  </a:lnTo>
                  <a:lnTo>
                    <a:pt x="388" y="98"/>
                  </a:lnTo>
                  <a:lnTo>
                    <a:pt x="372" y="94"/>
                  </a:lnTo>
                  <a:lnTo>
                    <a:pt x="354" y="90"/>
                  </a:lnTo>
                  <a:lnTo>
                    <a:pt x="336" y="88"/>
                  </a:lnTo>
                  <a:lnTo>
                    <a:pt x="318" y="86"/>
                  </a:lnTo>
                  <a:lnTo>
                    <a:pt x="318" y="86"/>
                  </a:lnTo>
                  <a:lnTo>
                    <a:pt x="294" y="88"/>
                  </a:lnTo>
                  <a:lnTo>
                    <a:pt x="272" y="92"/>
                  </a:lnTo>
                  <a:lnTo>
                    <a:pt x="250" y="98"/>
                  </a:lnTo>
                  <a:lnTo>
                    <a:pt x="228" y="106"/>
                  </a:lnTo>
                  <a:lnTo>
                    <a:pt x="208" y="114"/>
                  </a:lnTo>
                  <a:lnTo>
                    <a:pt x="188" y="126"/>
                  </a:lnTo>
                  <a:lnTo>
                    <a:pt x="170" y="140"/>
                  </a:lnTo>
                  <a:lnTo>
                    <a:pt x="154" y="154"/>
                  </a:lnTo>
                  <a:lnTo>
                    <a:pt x="140" y="172"/>
                  </a:lnTo>
                  <a:lnTo>
                    <a:pt x="126" y="188"/>
                  </a:lnTo>
                  <a:lnTo>
                    <a:pt x="114" y="208"/>
                  </a:lnTo>
                  <a:lnTo>
                    <a:pt x="104" y="228"/>
                  </a:lnTo>
                  <a:lnTo>
                    <a:pt x="98" y="250"/>
                  </a:lnTo>
                  <a:lnTo>
                    <a:pt x="92" y="272"/>
                  </a:lnTo>
                  <a:lnTo>
                    <a:pt x="88" y="294"/>
                  </a:lnTo>
                  <a:lnTo>
                    <a:pt x="86" y="318"/>
                  </a:lnTo>
                  <a:lnTo>
                    <a:pt x="86" y="318"/>
                  </a:lnTo>
                  <a:lnTo>
                    <a:pt x="88" y="342"/>
                  </a:lnTo>
                  <a:lnTo>
                    <a:pt x="92" y="364"/>
                  </a:lnTo>
                  <a:lnTo>
                    <a:pt x="98" y="386"/>
                  </a:lnTo>
                  <a:lnTo>
                    <a:pt x="104" y="408"/>
                  </a:lnTo>
                  <a:lnTo>
                    <a:pt x="114" y="428"/>
                  </a:lnTo>
                  <a:lnTo>
                    <a:pt x="126" y="448"/>
                  </a:lnTo>
                  <a:lnTo>
                    <a:pt x="140" y="466"/>
                  </a:lnTo>
                  <a:lnTo>
                    <a:pt x="154" y="482"/>
                  </a:lnTo>
                  <a:lnTo>
                    <a:pt x="170" y="496"/>
                  </a:lnTo>
                  <a:lnTo>
                    <a:pt x="188" y="510"/>
                  </a:lnTo>
                  <a:lnTo>
                    <a:pt x="208" y="522"/>
                  </a:lnTo>
                  <a:lnTo>
                    <a:pt x="228" y="530"/>
                  </a:lnTo>
                  <a:lnTo>
                    <a:pt x="250" y="538"/>
                  </a:lnTo>
                  <a:lnTo>
                    <a:pt x="272" y="544"/>
                  </a:lnTo>
                  <a:lnTo>
                    <a:pt x="294" y="548"/>
                  </a:lnTo>
                  <a:lnTo>
                    <a:pt x="318" y="550"/>
                  </a:lnTo>
                  <a:lnTo>
                    <a:pt x="318" y="550"/>
                  </a:lnTo>
                  <a:lnTo>
                    <a:pt x="352" y="546"/>
                  </a:lnTo>
                  <a:lnTo>
                    <a:pt x="386" y="540"/>
                  </a:lnTo>
                  <a:lnTo>
                    <a:pt x="416" y="528"/>
                  </a:lnTo>
                  <a:lnTo>
                    <a:pt x="444" y="514"/>
                  </a:lnTo>
                  <a:lnTo>
                    <a:pt x="470" y="494"/>
                  </a:lnTo>
                  <a:lnTo>
                    <a:pt x="494" y="472"/>
                  </a:lnTo>
                  <a:lnTo>
                    <a:pt x="504" y="460"/>
                  </a:lnTo>
                  <a:lnTo>
                    <a:pt x="514" y="446"/>
                  </a:lnTo>
                  <a:lnTo>
                    <a:pt x="522" y="432"/>
                  </a:lnTo>
                  <a:lnTo>
                    <a:pt x="528" y="418"/>
                  </a:lnTo>
                  <a:lnTo>
                    <a:pt x="622" y="418"/>
                  </a:lnTo>
                  <a:lnTo>
                    <a:pt x="622" y="418"/>
                  </a:lnTo>
                  <a:lnTo>
                    <a:pt x="618" y="428"/>
                  </a:lnTo>
                  <a:lnTo>
                    <a:pt x="606" y="452"/>
                  </a:lnTo>
                  <a:lnTo>
                    <a:pt x="598" y="468"/>
                  </a:lnTo>
                  <a:lnTo>
                    <a:pt x="586" y="486"/>
                  </a:lnTo>
                  <a:lnTo>
                    <a:pt x="572" y="506"/>
                  </a:lnTo>
                  <a:lnTo>
                    <a:pt x="556" y="526"/>
                  </a:lnTo>
                  <a:lnTo>
                    <a:pt x="536" y="546"/>
                  </a:lnTo>
                  <a:lnTo>
                    <a:pt x="514" y="566"/>
                  </a:lnTo>
                  <a:lnTo>
                    <a:pt x="490" y="584"/>
                  </a:lnTo>
                  <a:lnTo>
                    <a:pt x="462" y="600"/>
                  </a:lnTo>
                  <a:lnTo>
                    <a:pt x="430" y="612"/>
                  </a:lnTo>
                  <a:lnTo>
                    <a:pt x="396" y="624"/>
                  </a:lnTo>
                  <a:lnTo>
                    <a:pt x="358" y="630"/>
                  </a:lnTo>
                  <a:lnTo>
                    <a:pt x="338" y="632"/>
                  </a:lnTo>
                  <a:lnTo>
                    <a:pt x="316" y="632"/>
                  </a:lnTo>
                  <a:lnTo>
                    <a:pt x="316" y="632"/>
                  </a:lnTo>
                  <a:lnTo>
                    <a:pt x="284" y="632"/>
                  </a:lnTo>
                  <a:lnTo>
                    <a:pt x="252" y="626"/>
                  </a:lnTo>
                  <a:lnTo>
                    <a:pt x="222" y="618"/>
                  </a:lnTo>
                  <a:lnTo>
                    <a:pt x="194" y="608"/>
                  </a:lnTo>
                  <a:lnTo>
                    <a:pt x="166" y="594"/>
                  </a:lnTo>
                  <a:lnTo>
                    <a:pt x="140" y="578"/>
                  </a:lnTo>
                  <a:lnTo>
                    <a:pt x="116" y="560"/>
                  </a:lnTo>
                  <a:lnTo>
                    <a:pt x="92" y="540"/>
                  </a:lnTo>
                  <a:lnTo>
                    <a:pt x="72" y="518"/>
                  </a:lnTo>
                  <a:lnTo>
                    <a:pt x="54" y="494"/>
                  </a:lnTo>
                  <a:lnTo>
                    <a:pt x="38" y="468"/>
                  </a:lnTo>
                  <a:lnTo>
                    <a:pt x="24" y="440"/>
                  </a:lnTo>
                  <a:lnTo>
                    <a:pt x="14" y="410"/>
                  </a:lnTo>
                  <a:lnTo>
                    <a:pt x="6" y="380"/>
                  </a:lnTo>
                  <a:lnTo>
                    <a:pt x="2" y="348"/>
                  </a:lnTo>
                  <a:lnTo>
                    <a:pt x="0" y="316"/>
                  </a:lnTo>
                  <a:lnTo>
                    <a:pt x="0" y="316"/>
                  </a:lnTo>
                  <a:lnTo>
                    <a:pt x="2" y="284"/>
                  </a:lnTo>
                  <a:lnTo>
                    <a:pt x="6" y="252"/>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316" y="0"/>
                  </a:lnTo>
                  <a:lnTo>
                    <a:pt x="344" y="2"/>
                  </a:lnTo>
                  <a:lnTo>
                    <a:pt x="370" y="4"/>
                  </a:lnTo>
                  <a:lnTo>
                    <a:pt x="396" y="10"/>
                  </a:lnTo>
                  <a:lnTo>
                    <a:pt x="420" y="18"/>
                  </a:lnTo>
                  <a:lnTo>
                    <a:pt x="444" y="28"/>
                  </a:lnTo>
                  <a:lnTo>
                    <a:pt x="468" y="38"/>
                  </a:lnTo>
                  <a:lnTo>
                    <a:pt x="490" y="52"/>
                  </a:lnTo>
                  <a:lnTo>
                    <a:pt x="510" y="66"/>
                  </a:lnTo>
                  <a:lnTo>
                    <a:pt x="530" y="82"/>
                  </a:lnTo>
                  <a:lnTo>
                    <a:pt x="548" y="100"/>
                  </a:lnTo>
                  <a:lnTo>
                    <a:pt x="564" y="120"/>
                  </a:lnTo>
                  <a:lnTo>
                    <a:pt x="580" y="140"/>
                  </a:lnTo>
                  <a:lnTo>
                    <a:pt x="592" y="162"/>
                  </a:lnTo>
                  <a:lnTo>
                    <a:pt x="604" y="186"/>
                  </a:lnTo>
                  <a:lnTo>
                    <a:pt x="614" y="208"/>
                  </a:lnTo>
                  <a:lnTo>
                    <a:pt x="622" y="234"/>
                  </a:lnTo>
                  <a:lnTo>
                    <a:pt x="622" y="238"/>
                  </a:lnTo>
                  <a:lnTo>
                    <a:pt x="672" y="238"/>
                  </a:lnTo>
                  <a:lnTo>
                    <a:pt x="574"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1" name="Freeform 15"/>
            <p:cNvSpPr>
              <a:spLocks/>
            </p:cNvSpPr>
            <p:nvPr/>
          </p:nvSpPr>
          <p:spPr bwMode="auto">
            <a:xfrm>
              <a:off x="5937" y="2249"/>
              <a:ext cx="176" cy="140"/>
            </a:xfrm>
            <a:custGeom>
              <a:avLst/>
              <a:gdLst>
                <a:gd name="T0" fmla="*/ 148 w 176"/>
                <a:gd name="T1" fmla="*/ 82 h 140"/>
                <a:gd name="T2" fmla="*/ 150 w 176"/>
                <a:gd name="T3" fmla="*/ 82 h 140"/>
                <a:gd name="T4" fmla="*/ 150 w 176"/>
                <a:gd name="T5" fmla="*/ 82 h 140"/>
                <a:gd name="T6" fmla="*/ 152 w 176"/>
                <a:gd name="T7" fmla="*/ 82 h 140"/>
                <a:gd name="T8" fmla="*/ 154 w 176"/>
                <a:gd name="T9" fmla="*/ 82 h 140"/>
                <a:gd name="T10" fmla="*/ 156 w 176"/>
                <a:gd name="T11" fmla="*/ 84 h 140"/>
                <a:gd name="T12" fmla="*/ 162 w 176"/>
                <a:gd name="T13" fmla="*/ 92 h 140"/>
                <a:gd name="T14" fmla="*/ 166 w 176"/>
                <a:gd name="T15" fmla="*/ 92 h 140"/>
                <a:gd name="T16" fmla="*/ 170 w 176"/>
                <a:gd name="T17" fmla="*/ 90 h 140"/>
                <a:gd name="T18" fmla="*/ 174 w 176"/>
                <a:gd name="T19" fmla="*/ 86 h 140"/>
                <a:gd name="T20" fmla="*/ 176 w 176"/>
                <a:gd name="T21" fmla="*/ 78 h 140"/>
                <a:gd name="T22" fmla="*/ 176 w 176"/>
                <a:gd name="T23" fmla="*/ 74 h 140"/>
                <a:gd name="T24" fmla="*/ 174 w 176"/>
                <a:gd name="T25" fmla="*/ 68 h 140"/>
                <a:gd name="T26" fmla="*/ 170 w 176"/>
                <a:gd name="T27" fmla="*/ 64 h 140"/>
                <a:gd name="T28" fmla="*/ 164 w 176"/>
                <a:gd name="T29" fmla="*/ 62 h 140"/>
                <a:gd name="T30" fmla="*/ 160 w 176"/>
                <a:gd name="T31" fmla="*/ 64 h 140"/>
                <a:gd name="T32" fmla="*/ 154 w 176"/>
                <a:gd name="T33" fmla="*/ 70 h 140"/>
                <a:gd name="T34" fmla="*/ 154 w 176"/>
                <a:gd name="T35" fmla="*/ 70 h 140"/>
                <a:gd name="T36" fmla="*/ 152 w 176"/>
                <a:gd name="T37" fmla="*/ 72 h 140"/>
                <a:gd name="T38" fmla="*/ 148 w 176"/>
                <a:gd name="T39" fmla="*/ 72 h 140"/>
                <a:gd name="T40" fmla="*/ 148 w 176"/>
                <a:gd name="T41" fmla="*/ 72 h 140"/>
                <a:gd name="T42" fmla="*/ 144 w 176"/>
                <a:gd name="T43" fmla="*/ 68 h 140"/>
                <a:gd name="T44" fmla="*/ 142 w 176"/>
                <a:gd name="T45" fmla="*/ 68 h 140"/>
                <a:gd name="T46" fmla="*/ 142 w 176"/>
                <a:gd name="T47" fmla="*/ 66 h 140"/>
                <a:gd name="T48" fmla="*/ 142 w 176"/>
                <a:gd name="T49" fmla="*/ 62 h 140"/>
                <a:gd name="T50" fmla="*/ 142 w 176"/>
                <a:gd name="T51" fmla="*/ 42 h 140"/>
                <a:gd name="T52" fmla="*/ 142 w 176"/>
                <a:gd name="T53" fmla="*/ 0 h 140"/>
                <a:gd name="T54" fmla="*/ 84 w 176"/>
                <a:gd name="T55" fmla="*/ 2 h 140"/>
                <a:gd name="T56" fmla="*/ 86 w 176"/>
                <a:gd name="T57" fmla="*/ 4 h 140"/>
                <a:gd name="T58" fmla="*/ 88 w 176"/>
                <a:gd name="T59" fmla="*/ 10 h 140"/>
                <a:gd name="T60" fmla="*/ 88 w 176"/>
                <a:gd name="T61" fmla="*/ 16 h 140"/>
                <a:gd name="T62" fmla="*/ 86 w 176"/>
                <a:gd name="T63" fmla="*/ 22 h 140"/>
                <a:gd name="T64" fmla="*/ 82 w 176"/>
                <a:gd name="T65" fmla="*/ 26 h 140"/>
                <a:gd name="T66" fmla="*/ 80 w 176"/>
                <a:gd name="T67" fmla="*/ 28 h 140"/>
                <a:gd name="T68" fmla="*/ 72 w 176"/>
                <a:gd name="T69" fmla="*/ 32 h 140"/>
                <a:gd name="T70" fmla="*/ 64 w 176"/>
                <a:gd name="T71" fmla="*/ 32 h 140"/>
                <a:gd name="T72" fmla="*/ 54 w 176"/>
                <a:gd name="T73" fmla="*/ 32 h 140"/>
                <a:gd name="T74" fmla="*/ 48 w 176"/>
                <a:gd name="T75" fmla="*/ 28 h 140"/>
                <a:gd name="T76" fmla="*/ 42 w 176"/>
                <a:gd name="T77" fmla="*/ 18 h 140"/>
                <a:gd name="T78" fmla="*/ 40 w 176"/>
                <a:gd name="T79" fmla="*/ 12 h 140"/>
                <a:gd name="T80" fmla="*/ 42 w 176"/>
                <a:gd name="T81" fmla="*/ 6 h 140"/>
                <a:gd name="T82" fmla="*/ 46 w 176"/>
                <a:gd name="T83" fmla="*/ 0 h 140"/>
                <a:gd name="T84" fmla="*/ 0 w 176"/>
                <a:gd name="T85" fmla="*/ 140 h 140"/>
                <a:gd name="T86" fmla="*/ 142 w 176"/>
                <a:gd name="T87" fmla="*/ 124 h 140"/>
                <a:gd name="T88" fmla="*/ 142 w 176"/>
                <a:gd name="T89" fmla="*/ 124 h 140"/>
                <a:gd name="T90" fmla="*/ 142 w 176"/>
                <a:gd name="T91" fmla="*/ 88 h 140"/>
                <a:gd name="T92" fmla="*/ 142 w 176"/>
                <a:gd name="T93" fmla="*/ 86 h 140"/>
                <a:gd name="T94" fmla="*/ 144 w 176"/>
                <a:gd name="T95" fmla="*/ 84 h 140"/>
                <a:gd name="T96" fmla="*/ 144 w 176"/>
                <a:gd name="T97" fmla="*/ 84 h 140"/>
                <a:gd name="T98" fmla="*/ 146 w 176"/>
                <a:gd name="T99" fmla="*/ 82 h 140"/>
                <a:gd name="T100" fmla="*/ 148 w 176"/>
                <a:gd name="T101" fmla="*/ 8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 h="140">
                  <a:moveTo>
                    <a:pt x="148" y="82"/>
                  </a:moveTo>
                  <a:lnTo>
                    <a:pt x="148" y="82"/>
                  </a:lnTo>
                  <a:lnTo>
                    <a:pt x="148" y="82"/>
                  </a:lnTo>
                  <a:lnTo>
                    <a:pt x="150" y="82"/>
                  </a:lnTo>
                  <a:lnTo>
                    <a:pt x="150" y="82"/>
                  </a:lnTo>
                  <a:lnTo>
                    <a:pt x="150" y="82"/>
                  </a:lnTo>
                  <a:lnTo>
                    <a:pt x="152" y="82"/>
                  </a:lnTo>
                  <a:lnTo>
                    <a:pt x="152" y="82"/>
                  </a:lnTo>
                  <a:lnTo>
                    <a:pt x="152" y="82"/>
                  </a:lnTo>
                  <a:lnTo>
                    <a:pt x="154" y="82"/>
                  </a:lnTo>
                  <a:lnTo>
                    <a:pt x="154" y="82"/>
                  </a:lnTo>
                  <a:lnTo>
                    <a:pt x="156" y="84"/>
                  </a:lnTo>
                  <a:lnTo>
                    <a:pt x="160" y="90"/>
                  </a:lnTo>
                  <a:lnTo>
                    <a:pt x="162" y="92"/>
                  </a:lnTo>
                  <a:lnTo>
                    <a:pt x="164" y="92"/>
                  </a:lnTo>
                  <a:lnTo>
                    <a:pt x="166" y="92"/>
                  </a:lnTo>
                  <a:lnTo>
                    <a:pt x="168" y="90"/>
                  </a:lnTo>
                  <a:lnTo>
                    <a:pt x="170" y="90"/>
                  </a:lnTo>
                  <a:lnTo>
                    <a:pt x="172" y="88"/>
                  </a:lnTo>
                  <a:lnTo>
                    <a:pt x="174" y="86"/>
                  </a:lnTo>
                  <a:lnTo>
                    <a:pt x="174" y="82"/>
                  </a:lnTo>
                  <a:lnTo>
                    <a:pt x="176" y="78"/>
                  </a:lnTo>
                  <a:lnTo>
                    <a:pt x="176" y="76"/>
                  </a:lnTo>
                  <a:lnTo>
                    <a:pt x="176" y="74"/>
                  </a:lnTo>
                  <a:lnTo>
                    <a:pt x="174" y="68"/>
                  </a:lnTo>
                  <a:lnTo>
                    <a:pt x="174" y="68"/>
                  </a:lnTo>
                  <a:lnTo>
                    <a:pt x="172" y="64"/>
                  </a:lnTo>
                  <a:lnTo>
                    <a:pt x="170" y="64"/>
                  </a:lnTo>
                  <a:lnTo>
                    <a:pt x="166" y="62"/>
                  </a:lnTo>
                  <a:lnTo>
                    <a:pt x="164" y="62"/>
                  </a:lnTo>
                  <a:lnTo>
                    <a:pt x="164" y="62"/>
                  </a:lnTo>
                  <a:lnTo>
                    <a:pt x="160" y="64"/>
                  </a:lnTo>
                  <a:lnTo>
                    <a:pt x="160" y="64"/>
                  </a:lnTo>
                  <a:lnTo>
                    <a:pt x="154" y="70"/>
                  </a:lnTo>
                  <a:lnTo>
                    <a:pt x="154" y="70"/>
                  </a:lnTo>
                  <a:lnTo>
                    <a:pt x="154" y="70"/>
                  </a:lnTo>
                  <a:lnTo>
                    <a:pt x="152" y="72"/>
                  </a:lnTo>
                  <a:lnTo>
                    <a:pt x="152" y="72"/>
                  </a:lnTo>
                  <a:lnTo>
                    <a:pt x="152" y="72"/>
                  </a:lnTo>
                  <a:lnTo>
                    <a:pt x="148" y="72"/>
                  </a:lnTo>
                  <a:lnTo>
                    <a:pt x="148" y="72"/>
                  </a:lnTo>
                  <a:lnTo>
                    <a:pt x="148" y="72"/>
                  </a:lnTo>
                  <a:lnTo>
                    <a:pt x="146" y="70"/>
                  </a:lnTo>
                  <a:lnTo>
                    <a:pt x="144" y="68"/>
                  </a:lnTo>
                  <a:lnTo>
                    <a:pt x="144" y="68"/>
                  </a:lnTo>
                  <a:lnTo>
                    <a:pt x="142" y="68"/>
                  </a:lnTo>
                  <a:lnTo>
                    <a:pt x="142" y="66"/>
                  </a:lnTo>
                  <a:lnTo>
                    <a:pt x="142" y="66"/>
                  </a:lnTo>
                  <a:lnTo>
                    <a:pt x="142" y="66"/>
                  </a:lnTo>
                  <a:lnTo>
                    <a:pt x="142" y="62"/>
                  </a:lnTo>
                  <a:lnTo>
                    <a:pt x="142" y="42"/>
                  </a:lnTo>
                  <a:lnTo>
                    <a:pt x="142" y="42"/>
                  </a:lnTo>
                  <a:lnTo>
                    <a:pt x="142" y="42"/>
                  </a:lnTo>
                  <a:lnTo>
                    <a:pt x="142" y="0"/>
                  </a:lnTo>
                  <a:lnTo>
                    <a:pt x="82" y="0"/>
                  </a:lnTo>
                  <a:lnTo>
                    <a:pt x="84" y="2"/>
                  </a:lnTo>
                  <a:lnTo>
                    <a:pt x="86" y="4"/>
                  </a:lnTo>
                  <a:lnTo>
                    <a:pt x="86" y="4"/>
                  </a:lnTo>
                  <a:lnTo>
                    <a:pt x="86" y="4"/>
                  </a:lnTo>
                  <a:lnTo>
                    <a:pt x="88" y="10"/>
                  </a:lnTo>
                  <a:lnTo>
                    <a:pt x="88" y="12"/>
                  </a:lnTo>
                  <a:lnTo>
                    <a:pt x="88" y="16"/>
                  </a:lnTo>
                  <a:lnTo>
                    <a:pt x="88" y="20"/>
                  </a:lnTo>
                  <a:lnTo>
                    <a:pt x="86" y="22"/>
                  </a:lnTo>
                  <a:lnTo>
                    <a:pt x="82" y="26"/>
                  </a:lnTo>
                  <a:lnTo>
                    <a:pt x="82" y="26"/>
                  </a:lnTo>
                  <a:lnTo>
                    <a:pt x="82" y="26"/>
                  </a:lnTo>
                  <a:lnTo>
                    <a:pt x="80" y="28"/>
                  </a:lnTo>
                  <a:lnTo>
                    <a:pt x="76" y="30"/>
                  </a:lnTo>
                  <a:lnTo>
                    <a:pt x="72" y="32"/>
                  </a:lnTo>
                  <a:lnTo>
                    <a:pt x="70" y="32"/>
                  </a:lnTo>
                  <a:lnTo>
                    <a:pt x="64" y="32"/>
                  </a:lnTo>
                  <a:lnTo>
                    <a:pt x="60" y="32"/>
                  </a:lnTo>
                  <a:lnTo>
                    <a:pt x="54" y="32"/>
                  </a:lnTo>
                  <a:lnTo>
                    <a:pt x="50" y="30"/>
                  </a:lnTo>
                  <a:lnTo>
                    <a:pt x="48" y="28"/>
                  </a:lnTo>
                  <a:lnTo>
                    <a:pt x="42" y="22"/>
                  </a:lnTo>
                  <a:lnTo>
                    <a:pt x="42" y="18"/>
                  </a:lnTo>
                  <a:lnTo>
                    <a:pt x="40" y="14"/>
                  </a:lnTo>
                  <a:lnTo>
                    <a:pt x="40" y="12"/>
                  </a:lnTo>
                  <a:lnTo>
                    <a:pt x="40" y="8"/>
                  </a:lnTo>
                  <a:lnTo>
                    <a:pt x="42" y="6"/>
                  </a:lnTo>
                  <a:lnTo>
                    <a:pt x="46" y="0"/>
                  </a:lnTo>
                  <a:lnTo>
                    <a:pt x="46" y="0"/>
                  </a:lnTo>
                  <a:lnTo>
                    <a:pt x="0" y="0"/>
                  </a:lnTo>
                  <a:lnTo>
                    <a:pt x="0" y="140"/>
                  </a:lnTo>
                  <a:lnTo>
                    <a:pt x="142" y="140"/>
                  </a:lnTo>
                  <a:lnTo>
                    <a:pt x="142" y="124"/>
                  </a:lnTo>
                  <a:lnTo>
                    <a:pt x="142" y="124"/>
                  </a:lnTo>
                  <a:lnTo>
                    <a:pt x="142" y="124"/>
                  </a:lnTo>
                  <a:lnTo>
                    <a:pt x="142" y="88"/>
                  </a:lnTo>
                  <a:lnTo>
                    <a:pt x="142" y="88"/>
                  </a:lnTo>
                  <a:lnTo>
                    <a:pt x="142" y="86"/>
                  </a:lnTo>
                  <a:lnTo>
                    <a:pt x="142" y="86"/>
                  </a:lnTo>
                  <a:lnTo>
                    <a:pt x="142" y="86"/>
                  </a:lnTo>
                  <a:lnTo>
                    <a:pt x="144" y="84"/>
                  </a:lnTo>
                  <a:lnTo>
                    <a:pt x="144" y="84"/>
                  </a:lnTo>
                  <a:lnTo>
                    <a:pt x="144" y="84"/>
                  </a:lnTo>
                  <a:lnTo>
                    <a:pt x="144" y="82"/>
                  </a:lnTo>
                  <a:lnTo>
                    <a:pt x="146" y="82"/>
                  </a:lnTo>
                  <a:lnTo>
                    <a:pt x="146" y="82"/>
                  </a:lnTo>
                  <a:lnTo>
                    <a:pt x="148" y="82"/>
                  </a:lnTo>
                  <a:lnTo>
                    <a:pt x="148"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2" name="Rectangle 16"/>
            <p:cNvSpPr>
              <a:spLocks noChangeArrowheads="1"/>
            </p:cNvSpPr>
            <p:nvPr/>
          </p:nvSpPr>
          <p:spPr bwMode="auto">
            <a:xfrm>
              <a:off x="6105" y="225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3" name="Freeform 17"/>
            <p:cNvSpPr>
              <a:spLocks/>
            </p:cNvSpPr>
            <p:nvPr/>
          </p:nvSpPr>
          <p:spPr bwMode="auto">
            <a:xfrm>
              <a:off x="6055" y="2097"/>
              <a:ext cx="174" cy="142"/>
            </a:xfrm>
            <a:custGeom>
              <a:avLst/>
              <a:gdLst>
                <a:gd name="T0" fmla="*/ 28 w 174"/>
                <a:gd name="T1" fmla="*/ 60 h 142"/>
                <a:gd name="T2" fmla="*/ 26 w 174"/>
                <a:gd name="T3" fmla="*/ 60 h 142"/>
                <a:gd name="T4" fmla="*/ 24 w 174"/>
                <a:gd name="T5" fmla="*/ 60 h 142"/>
                <a:gd name="T6" fmla="*/ 22 w 174"/>
                <a:gd name="T7" fmla="*/ 60 h 142"/>
                <a:gd name="T8" fmla="*/ 20 w 174"/>
                <a:gd name="T9" fmla="*/ 58 h 142"/>
                <a:gd name="T10" fmla="*/ 14 w 174"/>
                <a:gd name="T11" fmla="*/ 50 h 142"/>
                <a:gd name="T12" fmla="*/ 10 w 174"/>
                <a:gd name="T13" fmla="*/ 50 h 142"/>
                <a:gd name="T14" fmla="*/ 6 w 174"/>
                <a:gd name="T15" fmla="*/ 50 h 142"/>
                <a:gd name="T16" fmla="*/ 2 w 174"/>
                <a:gd name="T17" fmla="*/ 54 h 142"/>
                <a:gd name="T18" fmla="*/ 0 w 174"/>
                <a:gd name="T19" fmla="*/ 62 h 142"/>
                <a:gd name="T20" fmla="*/ 0 w 174"/>
                <a:gd name="T21" fmla="*/ 68 h 142"/>
                <a:gd name="T22" fmla="*/ 2 w 174"/>
                <a:gd name="T23" fmla="*/ 74 h 142"/>
                <a:gd name="T24" fmla="*/ 8 w 174"/>
                <a:gd name="T25" fmla="*/ 78 h 142"/>
                <a:gd name="T26" fmla="*/ 10 w 174"/>
                <a:gd name="T27" fmla="*/ 80 h 142"/>
                <a:gd name="T28" fmla="*/ 16 w 174"/>
                <a:gd name="T29" fmla="*/ 76 h 142"/>
                <a:gd name="T30" fmla="*/ 20 w 174"/>
                <a:gd name="T31" fmla="*/ 70 h 142"/>
                <a:gd name="T32" fmla="*/ 20 w 174"/>
                <a:gd name="T33" fmla="*/ 70 h 142"/>
                <a:gd name="T34" fmla="*/ 22 w 174"/>
                <a:gd name="T35" fmla="*/ 70 h 142"/>
                <a:gd name="T36" fmla="*/ 26 w 174"/>
                <a:gd name="T37" fmla="*/ 68 h 142"/>
                <a:gd name="T38" fmla="*/ 26 w 174"/>
                <a:gd name="T39" fmla="*/ 68 h 142"/>
                <a:gd name="T40" fmla="*/ 30 w 174"/>
                <a:gd name="T41" fmla="*/ 72 h 142"/>
                <a:gd name="T42" fmla="*/ 32 w 174"/>
                <a:gd name="T43" fmla="*/ 72 h 142"/>
                <a:gd name="T44" fmla="*/ 32 w 174"/>
                <a:gd name="T45" fmla="*/ 74 h 142"/>
                <a:gd name="T46" fmla="*/ 32 w 174"/>
                <a:gd name="T47" fmla="*/ 76 h 142"/>
                <a:gd name="T48" fmla="*/ 32 w 174"/>
                <a:gd name="T49" fmla="*/ 98 h 142"/>
                <a:gd name="T50" fmla="*/ 32 w 174"/>
                <a:gd name="T51" fmla="*/ 142 h 142"/>
                <a:gd name="T52" fmla="*/ 92 w 174"/>
                <a:gd name="T53" fmla="*/ 142 h 142"/>
                <a:gd name="T54" fmla="*/ 90 w 174"/>
                <a:gd name="T55" fmla="*/ 138 h 142"/>
                <a:gd name="T56" fmla="*/ 90 w 174"/>
                <a:gd name="T57" fmla="*/ 138 h 142"/>
                <a:gd name="T58" fmla="*/ 88 w 174"/>
                <a:gd name="T59" fmla="*/ 138 h 142"/>
                <a:gd name="T60" fmla="*/ 88 w 174"/>
                <a:gd name="T61" fmla="*/ 136 h 142"/>
                <a:gd name="T62" fmla="*/ 88 w 174"/>
                <a:gd name="T63" fmla="*/ 134 h 142"/>
                <a:gd name="T64" fmla="*/ 86 w 174"/>
                <a:gd name="T65" fmla="*/ 132 h 142"/>
                <a:gd name="T66" fmla="*/ 86 w 174"/>
                <a:gd name="T67" fmla="*/ 128 h 142"/>
                <a:gd name="T68" fmla="*/ 88 w 174"/>
                <a:gd name="T69" fmla="*/ 122 h 142"/>
                <a:gd name="T70" fmla="*/ 88 w 174"/>
                <a:gd name="T71" fmla="*/ 120 h 142"/>
                <a:gd name="T72" fmla="*/ 92 w 174"/>
                <a:gd name="T73" fmla="*/ 114 h 142"/>
                <a:gd name="T74" fmla="*/ 100 w 174"/>
                <a:gd name="T75" fmla="*/ 110 h 142"/>
                <a:gd name="T76" fmla="*/ 108 w 174"/>
                <a:gd name="T77" fmla="*/ 108 h 142"/>
                <a:gd name="T78" fmla="*/ 114 w 174"/>
                <a:gd name="T79" fmla="*/ 108 h 142"/>
                <a:gd name="T80" fmla="*/ 124 w 174"/>
                <a:gd name="T81" fmla="*/ 112 h 142"/>
                <a:gd name="T82" fmla="*/ 130 w 174"/>
                <a:gd name="T83" fmla="*/ 116 h 142"/>
                <a:gd name="T84" fmla="*/ 132 w 174"/>
                <a:gd name="T85" fmla="*/ 120 h 142"/>
                <a:gd name="T86" fmla="*/ 134 w 174"/>
                <a:gd name="T87" fmla="*/ 124 h 142"/>
                <a:gd name="T88" fmla="*/ 134 w 174"/>
                <a:gd name="T89" fmla="*/ 134 h 142"/>
                <a:gd name="T90" fmla="*/ 134 w 174"/>
                <a:gd name="T91" fmla="*/ 134 h 142"/>
                <a:gd name="T92" fmla="*/ 128 w 174"/>
                <a:gd name="T93" fmla="*/ 142 h 142"/>
                <a:gd name="T94" fmla="*/ 174 w 174"/>
                <a:gd name="T95" fmla="*/ 0 h 142"/>
                <a:gd name="T96" fmla="*/ 32 w 174"/>
                <a:gd name="T97" fmla="*/ 16 h 142"/>
                <a:gd name="T98" fmla="*/ 32 w 174"/>
                <a:gd name="T99" fmla="*/ 18 h 142"/>
                <a:gd name="T100" fmla="*/ 32 w 174"/>
                <a:gd name="T101" fmla="*/ 52 h 142"/>
                <a:gd name="T102" fmla="*/ 32 w 174"/>
                <a:gd name="T103" fmla="*/ 56 h 142"/>
                <a:gd name="T104" fmla="*/ 32 w 174"/>
                <a:gd name="T105" fmla="*/ 56 h 142"/>
                <a:gd name="T106" fmla="*/ 30 w 174"/>
                <a:gd name="T107" fmla="*/ 56 h 142"/>
                <a:gd name="T108" fmla="*/ 30 w 174"/>
                <a:gd name="T109" fmla="*/ 58 h 142"/>
                <a:gd name="T110" fmla="*/ 28 w 174"/>
                <a:gd name="T11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42">
                  <a:moveTo>
                    <a:pt x="28" y="60"/>
                  </a:moveTo>
                  <a:lnTo>
                    <a:pt x="28" y="60"/>
                  </a:lnTo>
                  <a:lnTo>
                    <a:pt x="26" y="60"/>
                  </a:lnTo>
                  <a:lnTo>
                    <a:pt x="26" y="60"/>
                  </a:lnTo>
                  <a:lnTo>
                    <a:pt x="26" y="60"/>
                  </a:lnTo>
                  <a:lnTo>
                    <a:pt x="24" y="60"/>
                  </a:lnTo>
                  <a:lnTo>
                    <a:pt x="24" y="60"/>
                  </a:lnTo>
                  <a:lnTo>
                    <a:pt x="22" y="60"/>
                  </a:lnTo>
                  <a:lnTo>
                    <a:pt x="20" y="58"/>
                  </a:lnTo>
                  <a:lnTo>
                    <a:pt x="20" y="58"/>
                  </a:lnTo>
                  <a:lnTo>
                    <a:pt x="20" y="58"/>
                  </a:lnTo>
                  <a:lnTo>
                    <a:pt x="14" y="50"/>
                  </a:lnTo>
                  <a:lnTo>
                    <a:pt x="12" y="50"/>
                  </a:lnTo>
                  <a:lnTo>
                    <a:pt x="10" y="50"/>
                  </a:lnTo>
                  <a:lnTo>
                    <a:pt x="10" y="50"/>
                  </a:lnTo>
                  <a:lnTo>
                    <a:pt x="6" y="50"/>
                  </a:lnTo>
                  <a:lnTo>
                    <a:pt x="4" y="52"/>
                  </a:lnTo>
                  <a:lnTo>
                    <a:pt x="2" y="54"/>
                  </a:lnTo>
                  <a:lnTo>
                    <a:pt x="0" y="58"/>
                  </a:lnTo>
                  <a:lnTo>
                    <a:pt x="0" y="62"/>
                  </a:lnTo>
                  <a:lnTo>
                    <a:pt x="0" y="64"/>
                  </a:lnTo>
                  <a:lnTo>
                    <a:pt x="0" y="68"/>
                  </a:lnTo>
                  <a:lnTo>
                    <a:pt x="0" y="72"/>
                  </a:lnTo>
                  <a:lnTo>
                    <a:pt x="2" y="74"/>
                  </a:lnTo>
                  <a:lnTo>
                    <a:pt x="4" y="76"/>
                  </a:lnTo>
                  <a:lnTo>
                    <a:pt x="8" y="78"/>
                  </a:lnTo>
                  <a:lnTo>
                    <a:pt x="10" y="80"/>
                  </a:lnTo>
                  <a:lnTo>
                    <a:pt x="10" y="80"/>
                  </a:lnTo>
                  <a:lnTo>
                    <a:pt x="14" y="78"/>
                  </a:lnTo>
                  <a:lnTo>
                    <a:pt x="16" y="76"/>
                  </a:lnTo>
                  <a:lnTo>
                    <a:pt x="18" y="72"/>
                  </a:lnTo>
                  <a:lnTo>
                    <a:pt x="20" y="70"/>
                  </a:lnTo>
                  <a:lnTo>
                    <a:pt x="20" y="70"/>
                  </a:lnTo>
                  <a:lnTo>
                    <a:pt x="20" y="70"/>
                  </a:lnTo>
                  <a:lnTo>
                    <a:pt x="22" y="70"/>
                  </a:lnTo>
                  <a:lnTo>
                    <a:pt x="22" y="70"/>
                  </a:lnTo>
                  <a:lnTo>
                    <a:pt x="24" y="68"/>
                  </a:lnTo>
                  <a:lnTo>
                    <a:pt x="26" y="68"/>
                  </a:lnTo>
                  <a:lnTo>
                    <a:pt x="26" y="68"/>
                  </a:lnTo>
                  <a:lnTo>
                    <a:pt x="26" y="68"/>
                  </a:lnTo>
                  <a:lnTo>
                    <a:pt x="28" y="70"/>
                  </a:lnTo>
                  <a:lnTo>
                    <a:pt x="30" y="72"/>
                  </a:lnTo>
                  <a:lnTo>
                    <a:pt x="30" y="72"/>
                  </a:lnTo>
                  <a:lnTo>
                    <a:pt x="32" y="72"/>
                  </a:lnTo>
                  <a:lnTo>
                    <a:pt x="32" y="74"/>
                  </a:lnTo>
                  <a:lnTo>
                    <a:pt x="32" y="74"/>
                  </a:lnTo>
                  <a:lnTo>
                    <a:pt x="32" y="76"/>
                  </a:lnTo>
                  <a:lnTo>
                    <a:pt x="32" y="76"/>
                  </a:lnTo>
                  <a:lnTo>
                    <a:pt x="32" y="98"/>
                  </a:lnTo>
                  <a:lnTo>
                    <a:pt x="32" y="98"/>
                  </a:lnTo>
                  <a:lnTo>
                    <a:pt x="32" y="100"/>
                  </a:lnTo>
                  <a:lnTo>
                    <a:pt x="32" y="142"/>
                  </a:lnTo>
                  <a:lnTo>
                    <a:pt x="92" y="142"/>
                  </a:lnTo>
                  <a:lnTo>
                    <a:pt x="92" y="142"/>
                  </a:lnTo>
                  <a:lnTo>
                    <a:pt x="92" y="140"/>
                  </a:lnTo>
                  <a:lnTo>
                    <a:pt x="90" y="138"/>
                  </a:lnTo>
                  <a:lnTo>
                    <a:pt x="90" y="138"/>
                  </a:lnTo>
                  <a:lnTo>
                    <a:pt x="90" y="138"/>
                  </a:lnTo>
                  <a:lnTo>
                    <a:pt x="88" y="138"/>
                  </a:lnTo>
                  <a:lnTo>
                    <a:pt x="88" y="138"/>
                  </a:lnTo>
                  <a:lnTo>
                    <a:pt x="88" y="136"/>
                  </a:lnTo>
                  <a:lnTo>
                    <a:pt x="88" y="136"/>
                  </a:lnTo>
                  <a:lnTo>
                    <a:pt x="88" y="136"/>
                  </a:lnTo>
                  <a:lnTo>
                    <a:pt x="88" y="134"/>
                  </a:lnTo>
                  <a:lnTo>
                    <a:pt x="86" y="132"/>
                  </a:lnTo>
                  <a:lnTo>
                    <a:pt x="86" y="132"/>
                  </a:lnTo>
                  <a:lnTo>
                    <a:pt x="86" y="132"/>
                  </a:lnTo>
                  <a:lnTo>
                    <a:pt x="86" y="128"/>
                  </a:lnTo>
                  <a:lnTo>
                    <a:pt x="86" y="126"/>
                  </a:lnTo>
                  <a:lnTo>
                    <a:pt x="88" y="122"/>
                  </a:lnTo>
                  <a:lnTo>
                    <a:pt x="88" y="120"/>
                  </a:lnTo>
                  <a:lnTo>
                    <a:pt x="88" y="120"/>
                  </a:lnTo>
                  <a:lnTo>
                    <a:pt x="88" y="120"/>
                  </a:lnTo>
                  <a:lnTo>
                    <a:pt x="92" y="114"/>
                  </a:lnTo>
                  <a:lnTo>
                    <a:pt x="96" y="112"/>
                  </a:lnTo>
                  <a:lnTo>
                    <a:pt x="100" y="110"/>
                  </a:lnTo>
                  <a:lnTo>
                    <a:pt x="104" y="108"/>
                  </a:lnTo>
                  <a:lnTo>
                    <a:pt x="108" y="108"/>
                  </a:lnTo>
                  <a:lnTo>
                    <a:pt x="110" y="108"/>
                  </a:lnTo>
                  <a:lnTo>
                    <a:pt x="114" y="108"/>
                  </a:lnTo>
                  <a:lnTo>
                    <a:pt x="120" y="110"/>
                  </a:lnTo>
                  <a:lnTo>
                    <a:pt x="124" y="112"/>
                  </a:lnTo>
                  <a:lnTo>
                    <a:pt x="126" y="114"/>
                  </a:lnTo>
                  <a:lnTo>
                    <a:pt x="130" y="116"/>
                  </a:lnTo>
                  <a:lnTo>
                    <a:pt x="132" y="120"/>
                  </a:lnTo>
                  <a:lnTo>
                    <a:pt x="132" y="120"/>
                  </a:lnTo>
                  <a:lnTo>
                    <a:pt x="132" y="120"/>
                  </a:lnTo>
                  <a:lnTo>
                    <a:pt x="134" y="124"/>
                  </a:lnTo>
                  <a:lnTo>
                    <a:pt x="134" y="128"/>
                  </a:lnTo>
                  <a:lnTo>
                    <a:pt x="134" y="134"/>
                  </a:lnTo>
                  <a:lnTo>
                    <a:pt x="134" y="134"/>
                  </a:lnTo>
                  <a:lnTo>
                    <a:pt x="134" y="134"/>
                  </a:lnTo>
                  <a:lnTo>
                    <a:pt x="132" y="138"/>
                  </a:lnTo>
                  <a:lnTo>
                    <a:pt x="128" y="142"/>
                  </a:lnTo>
                  <a:lnTo>
                    <a:pt x="174" y="142"/>
                  </a:lnTo>
                  <a:lnTo>
                    <a:pt x="174" y="0"/>
                  </a:lnTo>
                  <a:lnTo>
                    <a:pt x="32" y="0"/>
                  </a:lnTo>
                  <a:lnTo>
                    <a:pt x="32" y="16"/>
                  </a:lnTo>
                  <a:lnTo>
                    <a:pt x="32" y="16"/>
                  </a:lnTo>
                  <a:lnTo>
                    <a:pt x="32" y="18"/>
                  </a:lnTo>
                  <a:lnTo>
                    <a:pt x="32" y="52"/>
                  </a:lnTo>
                  <a:lnTo>
                    <a:pt x="32" y="52"/>
                  </a:lnTo>
                  <a:lnTo>
                    <a:pt x="32" y="54"/>
                  </a:lnTo>
                  <a:lnTo>
                    <a:pt x="32" y="56"/>
                  </a:lnTo>
                  <a:lnTo>
                    <a:pt x="32" y="56"/>
                  </a:lnTo>
                  <a:lnTo>
                    <a:pt x="32" y="56"/>
                  </a:lnTo>
                  <a:lnTo>
                    <a:pt x="30" y="56"/>
                  </a:lnTo>
                  <a:lnTo>
                    <a:pt x="30" y="56"/>
                  </a:lnTo>
                  <a:lnTo>
                    <a:pt x="30" y="58"/>
                  </a:lnTo>
                  <a:lnTo>
                    <a:pt x="30" y="58"/>
                  </a:lnTo>
                  <a:lnTo>
                    <a:pt x="30" y="58"/>
                  </a:lnTo>
                  <a:lnTo>
                    <a:pt x="28" y="58"/>
                  </a:lnTo>
                  <a:lnTo>
                    <a:pt x="2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4" name="Rectangle 18"/>
            <p:cNvSpPr>
              <a:spLocks noChangeArrowheads="1"/>
            </p:cNvSpPr>
            <p:nvPr/>
          </p:nvSpPr>
          <p:spPr bwMode="auto">
            <a:xfrm>
              <a:off x="6013" y="2174"/>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5" name="Freeform 19"/>
            <p:cNvSpPr>
              <a:spLocks/>
            </p:cNvSpPr>
            <p:nvPr/>
          </p:nvSpPr>
          <p:spPr bwMode="auto">
            <a:xfrm>
              <a:off x="5937" y="2097"/>
              <a:ext cx="142" cy="176"/>
            </a:xfrm>
            <a:custGeom>
              <a:avLst/>
              <a:gdLst>
                <a:gd name="T0" fmla="*/ 16 w 142"/>
                <a:gd name="T1" fmla="*/ 142 h 176"/>
                <a:gd name="T2" fmla="*/ 18 w 142"/>
                <a:gd name="T3" fmla="*/ 142 h 176"/>
                <a:gd name="T4" fmla="*/ 52 w 142"/>
                <a:gd name="T5" fmla="*/ 142 h 176"/>
                <a:gd name="T6" fmla="*/ 54 w 142"/>
                <a:gd name="T7" fmla="*/ 142 h 176"/>
                <a:gd name="T8" fmla="*/ 56 w 142"/>
                <a:gd name="T9" fmla="*/ 142 h 176"/>
                <a:gd name="T10" fmla="*/ 58 w 142"/>
                <a:gd name="T11" fmla="*/ 144 h 176"/>
                <a:gd name="T12" fmla="*/ 58 w 142"/>
                <a:gd name="T13" fmla="*/ 146 h 176"/>
                <a:gd name="T14" fmla="*/ 60 w 142"/>
                <a:gd name="T15" fmla="*/ 148 h 176"/>
                <a:gd name="T16" fmla="*/ 60 w 142"/>
                <a:gd name="T17" fmla="*/ 150 h 176"/>
                <a:gd name="T18" fmla="*/ 60 w 142"/>
                <a:gd name="T19" fmla="*/ 150 h 176"/>
                <a:gd name="T20" fmla="*/ 60 w 142"/>
                <a:gd name="T21" fmla="*/ 152 h 176"/>
                <a:gd name="T22" fmla="*/ 58 w 142"/>
                <a:gd name="T23" fmla="*/ 152 h 176"/>
                <a:gd name="T24" fmla="*/ 58 w 142"/>
                <a:gd name="T25" fmla="*/ 156 h 176"/>
                <a:gd name="T26" fmla="*/ 56 w 142"/>
                <a:gd name="T27" fmla="*/ 156 h 176"/>
                <a:gd name="T28" fmla="*/ 56 w 142"/>
                <a:gd name="T29" fmla="*/ 156 h 176"/>
                <a:gd name="T30" fmla="*/ 50 w 142"/>
                <a:gd name="T31" fmla="*/ 162 h 176"/>
                <a:gd name="T32" fmla="*/ 50 w 142"/>
                <a:gd name="T33" fmla="*/ 164 h 176"/>
                <a:gd name="T34" fmla="*/ 50 w 142"/>
                <a:gd name="T35" fmla="*/ 168 h 176"/>
                <a:gd name="T36" fmla="*/ 56 w 142"/>
                <a:gd name="T37" fmla="*/ 174 h 176"/>
                <a:gd name="T38" fmla="*/ 64 w 142"/>
                <a:gd name="T39" fmla="*/ 176 h 176"/>
                <a:gd name="T40" fmla="*/ 74 w 142"/>
                <a:gd name="T41" fmla="*/ 172 h 176"/>
                <a:gd name="T42" fmla="*/ 78 w 142"/>
                <a:gd name="T43" fmla="*/ 168 h 176"/>
                <a:gd name="T44" fmla="*/ 80 w 142"/>
                <a:gd name="T45" fmla="*/ 164 h 176"/>
                <a:gd name="T46" fmla="*/ 78 w 142"/>
                <a:gd name="T47" fmla="*/ 162 h 176"/>
                <a:gd name="T48" fmla="*/ 76 w 142"/>
                <a:gd name="T49" fmla="*/ 158 h 176"/>
                <a:gd name="T50" fmla="*/ 72 w 142"/>
                <a:gd name="T51" fmla="*/ 156 h 176"/>
                <a:gd name="T52" fmla="*/ 70 w 142"/>
                <a:gd name="T53" fmla="*/ 152 h 176"/>
                <a:gd name="T54" fmla="*/ 68 w 142"/>
                <a:gd name="T55" fmla="*/ 150 h 176"/>
                <a:gd name="T56" fmla="*/ 68 w 142"/>
                <a:gd name="T57" fmla="*/ 150 h 176"/>
                <a:gd name="T58" fmla="*/ 70 w 142"/>
                <a:gd name="T59" fmla="*/ 146 h 176"/>
                <a:gd name="T60" fmla="*/ 70 w 142"/>
                <a:gd name="T61" fmla="*/ 144 h 176"/>
                <a:gd name="T62" fmla="*/ 72 w 142"/>
                <a:gd name="T63" fmla="*/ 142 h 176"/>
                <a:gd name="T64" fmla="*/ 76 w 142"/>
                <a:gd name="T65" fmla="*/ 142 h 176"/>
                <a:gd name="T66" fmla="*/ 76 w 142"/>
                <a:gd name="T67" fmla="*/ 142 h 176"/>
                <a:gd name="T68" fmla="*/ 98 w 142"/>
                <a:gd name="T69" fmla="*/ 142 h 176"/>
                <a:gd name="T70" fmla="*/ 142 w 142"/>
                <a:gd name="T71" fmla="*/ 142 h 176"/>
                <a:gd name="T72" fmla="*/ 142 w 142"/>
                <a:gd name="T73" fmla="*/ 82 h 176"/>
                <a:gd name="T74" fmla="*/ 140 w 142"/>
                <a:gd name="T75" fmla="*/ 84 h 176"/>
                <a:gd name="T76" fmla="*/ 138 w 142"/>
                <a:gd name="T77" fmla="*/ 84 h 176"/>
                <a:gd name="T78" fmla="*/ 134 w 142"/>
                <a:gd name="T79" fmla="*/ 88 h 176"/>
                <a:gd name="T80" fmla="*/ 130 w 142"/>
                <a:gd name="T81" fmla="*/ 88 h 176"/>
                <a:gd name="T82" fmla="*/ 130 w 142"/>
                <a:gd name="T83" fmla="*/ 88 h 176"/>
                <a:gd name="T84" fmla="*/ 126 w 142"/>
                <a:gd name="T85" fmla="*/ 88 h 176"/>
                <a:gd name="T86" fmla="*/ 124 w 142"/>
                <a:gd name="T87" fmla="*/ 88 h 176"/>
                <a:gd name="T88" fmla="*/ 124 w 142"/>
                <a:gd name="T89" fmla="*/ 88 h 176"/>
                <a:gd name="T90" fmla="*/ 122 w 142"/>
                <a:gd name="T91" fmla="*/ 88 h 176"/>
                <a:gd name="T92" fmla="*/ 118 w 142"/>
                <a:gd name="T93" fmla="*/ 84 h 176"/>
                <a:gd name="T94" fmla="*/ 110 w 142"/>
                <a:gd name="T95" fmla="*/ 78 h 176"/>
                <a:gd name="T96" fmla="*/ 108 w 142"/>
                <a:gd name="T97" fmla="*/ 68 h 176"/>
                <a:gd name="T98" fmla="*/ 108 w 142"/>
                <a:gd name="T99" fmla="*/ 60 h 176"/>
                <a:gd name="T100" fmla="*/ 112 w 142"/>
                <a:gd name="T101" fmla="*/ 48 h 176"/>
                <a:gd name="T102" fmla="*/ 116 w 142"/>
                <a:gd name="T103" fmla="*/ 44 h 176"/>
                <a:gd name="T104" fmla="*/ 116 w 142"/>
                <a:gd name="T105" fmla="*/ 44 h 176"/>
                <a:gd name="T106" fmla="*/ 124 w 142"/>
                <a:gd name="T107" fmla="*/ 40 h 176"/>
                <a:gd name="T108" fmla="*/ 124 w 142"/>
                <a:gd name="T109" fmla="*/ 40 h 176"/>
                <a:gd name="T110" fmla="*/ 128 w 142"/>
                <a:gd name="T111" fmla="*/ 40 h 176"/>
                <a:gd name="T112" fmla="*/ 132 w 142"/>
                <a:gd name="T113" fmla="*/ 40 h 176"/>
                <a:gd name="T114" fmla="*/ 134 w 142"/>
                <a:gd name="T115" fmla="*/ 42 h 176"/>
                <a:gd name="T116" fmla="*/ 138 w 142"/>
                <a:gd name="T117" fmla="*/ 44 h 176"/>
                <a:gd name="T118" fmla="*/ 140 w 142"/>
                <a:gd name="T119" fmla="*/ 46 h 176"/>
                <a:gd name="T120" fmla="*/ 142 w 142"/>
                <a:gd name="T121" fmla="*/ 46 h 176"/>
                <a:gd name="T122" fmla="*/ 0 w 142"/>
                <a:gd name="T12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 h="176">
                  <a:moveTo>
                    <a:pt x="0" y="142"/>
                  </a:moveTo>
                  <a:lnTo>
                    <a:pt x="16" y="142"/>
                  </a:lnTo>
                  <a:lnTo>
                    <a:pt x="16" y="142"/>
                  </a:lnTo>
                  <a:lnTo>
                    <a:pt x="18" y="142"/>
                  </a:lnTo>
                  <a:lnTo>
                    <a:pt x="52" y="142"/>
                  </a:lnTo>
                  <a:lnTo>
                    <a:pt x="52" y="142"/>
                  </a:lnTo>
                  <a:lnTo>
                    <a:pt x="52" y="142"/>
                  </a:lnTo>
                  <a:lnTo>
                    <a:pt x="54" y="142"/>
                  </a:lnTo>
                  <a:lnTo>
                    <a:pt x="54" y="142"/>
                  </a:lnTo>
                  <a:lnTo>
                    <a:pt x="56" y="142"/>
                  </a:lnTo>
                  <a:lnTo>
                    <a:pt x="58" y="144"/>
                  </a:lnTo>
                  <a:lnTo>
                    <a:pt x="58" y="144"/>
                  </a:lnTo>
                  <a:lnTo>
                    <a:pt x="58" y="146"/>
                  </a:lnTo>
                  <a:lnTo>
                    <a:pt x="58" y="146"/>
                  </a:lnTo>
                  <a:lnTo>
                    <a:pt x="58" y="146"/>
                  </a:lnTo>
                  <a:lnTo>
                    <a:pt x="60" y="148"/>
                  </a:lnTo>
                  <a:lnTo>
                    <a:pt x="60" y="150"/>
                  </a:lnTo>
                  <a:lnTo>
                    <a:pt x="60" y="150"/>
                  </a:lnTo>
                  <a:lnTo>
                    <a:pt x="60" y="150"/>
                  </a:lnTo>
                  <a:lnTo>
                    <a:pt x="60" y="150"/>
                  </a:lnTo>
                  <a:lnTo>
                    <a:pt x="60" y="150"/>
                  </a:lnTo>
                  <a:lnTo>
                    <a:pt x="60" y="152"/>
                  </a:lnTo>
                  <a:lnTo>
                    <a:pt x="58" y="152"/>
                  </a:lnTo>
                  <a:lnTo>
                    <a:pt x="58" y="152"/>
                  </a:lnTo>
                  <a:lnTo>
                    <a:pt x="58" y="154"/>
                  </a:lnTo>
                  <a:lnTo>
                    <a:pt x="58" y="156"/>
                  </a:lnTo>
                  <a:lnTo>
                    <a:pt x="58" y="156"/>
                  </a:lnTo>
                  <a:lnTo>
                    <a:pt x="56" y="156"/>
                  </a:lnTo>
                  <a:lnTo>
                    <a:pt x="56" y="156"/>
                  </a:lnTo>
                  <a:lnTo>
                    <a:pt x="56" y="156"/>
                  </a:lnTo>
                  <a:lnTo>
                    <a:pt x="52" y="158"/>
                  </a:lnTo>
                  <a:lnTo>
                    <a:pt x="50" y="162"/>
                  </a:lnTo>
                  <a:lnTo>
                    <a:pt x="50" y="164"/>
                  </a:lnTo>
                  <a:lnTo>
                    <a:pt x="50" y="164"/>
                  </a:lnTo>
                  <a:lnTo>
                    <a:pt x="50" y="166"/>
                  </a:lnTo>
                  <a:lnTo>
                    <a:pt x="50" y="168"/>
                  </a:lnTo>
                  <a:lnTo>
                    <a:pt x="52" y="172"/>
                  </a:lnTo>
                  <a:lnTo>
                    <a:pt x="56" y="174"/>
                  </a:lnTo>
                  <a:lnTo>
                    <a:pt x="60" y="176"/>
                  </a:lnTo>
                  <a:lnTo>
                    <a:pt x="64" y="176"/>
                  </a:lnTo>
                  <a:lnTo>
                    <a:pt x="68" y="176"/>
                  </a:lnTo>
                  <a:lnTo>
                    <a:pt x="74" y="172"/>
                  </a:lnTo>
                  <a:lnTo>
                    <a:pt x="76" y="170"/>
                  </a:lnTo>
                  <a:lnTo>
                    <a:pt x="78" y="168"/>
                  </a:lnTo>
                  <a:lnTo>
                    <a:pt x="80" y="166"/>
                  </a:lnTo>
                  <a:lnTo>
                    <a:pt x="80" y="164"/>
                  </a:lnTo>
                  <a:lnTo>
                    <a:pt x="80" y="164"/>
                  </a:lnTo>
                  <a:lnTo>
                    <a:pt x="78" y="162"/>
                  </a:lnTo>
                  <a:lnTo>
                    <a:pt x="78" y="160"/>
                  </a:lnTo>
                  <a:lnTo>
                    <a:pt x="76" y="158"/>
                  </a:lnTo>
                  <a:lnTo>
                    <a:pt x="72" y="156"/>
                  </a:lnTo>
                  <a:lnTo>
                    <a:pt x="72" y="156"/>
                  </a:lnTo>
                  <a:lnTo>
                    <a:pt x="70" y="154"/>
                  </a:lnTo>
                  <a:lnTo>
                    <a:pt x="70" y="152"/>
                  </a:lnTo>
                  <a:lnTo>
                    <a:pt x="70" y="152"/>
                  </a:lnTo>
                  <a:lnTo>
                    <a:pt x="68" y="150"/>
                  </a:lnTo>
                  <a:lnTo>
                    <a:pt x="68" y="150"/>
                  </a:lnTo>
                  <a:lnTo>
                    <a:pt x="68" y="150"/>
                  </a:lnTo>
                  <a:lnTo>
                    <a:pt x="70" y="148"/>
                  </a:lnTo>
                  <a:lnTo>
                    <a:pt x="70" y="146"/>
                  </a:lnTo>
                  <a:lnTo>
                    <a:pt x="70" y="146"/>
                  </a:lnTo>
                  <a:lnTo>
                    <a:pt x="70" y="144"/>
                  </a:lnTo>
                  <a:lnTo>
                    <a:pt x="72" y="142"/>
                  </a:lnTo>
                  <a:lnTo>
                    <a:pt x="72" y="142"/>
                  </a:lnTo>
                  <a:lnTo>
                    <a:pt x="74" y="142"/>
                  </a:lnTo>
                  <a:lnTo>
                    <a:pt x="76" y="142"/>
                  </a:lnTo>
                  <a:lnTo>
                    <a:pt x="76" y="142"/>
                  </a:lnTo>
                  <a:lnTo>
                    <a:pt x="76" y="142"/>
                  </a:lnTo>
                  <a:lnTo>
                    <a:pt x="98" y="142"/>
                  </a:lnTo>
                  <a:lnTo>
                    <a:pt x="98" y="142"/>
                  </a:lnTo>
                  <a:lnTo>
                    <a:pt x="100" y="142"/>
                  </a:lnTo>
                  <a:lnTo>
                    <a:pt x="142" y="142"/>
                  </a:lnTo>
                  <a:lnTo>
                    <a:pt x="142" y="82"/>
                  </a:lnTo>
                  <a:lnTo>
                    <a:pt x="142" y="82"/>
                  </a:lnTo>
                  <a:lnTo>
                    <a:pt x="140" y="82"/>
                  </a:lnTo>
                  <a:lnTo>
                    <a:pt x="140" y="84"/>
                  </a:lnTo>
                  <a:lnTo>
                    <a:pt x="140" y="84"/>
                  </a:lnTo>
                  <a:lnTo>
                    <a:pt x="138" y="84"/>
                  </a:lnTo>
                  <a:lnTo>
                    <a:pt x="134" y="88"/>
                  </a:lnTo>
                  <a:lnTo>
                    <a:pt x="134" y="88"/>
                  </a:lnTo>
                  <a:lnTo>
                    <a:pt x="132" y="88"/>
                  </a:lnTo>
                  <a:lnTo>
                    <a:pt x="130" y="88"/>
                  </a:lnTo>
                  <a:lnTo>
                    <a:pt x="130" y="88"/>
                  </a:lnTo>
                  <a:lnTo>
                    <a:pt x="130" y="88"/>
                  </a:lnTo>
                  <a:lnTo>
                    <a:pt x="126" y="88"/>
                  </a:lnTo>
                  <a:lnTo>
                    <a:pt x="126" y="88"/>
                  </a:lnTo>
                  <a:lnTo>
                    <a:pt x="126" y="88"/>
                  </a:lnTo>
                  <a:lnTo>
                    <a:pt x="124" y="88"/>
                  </a:lnTo>
                  <a:lnTo>
                    <a:pt x="124" y="88"/>
                  </a:lnTo>
                  <a:lnTo>
                    <a:pt x="124" y="88"/>
                  </a:lnTo>
                  <a:lnTo>
                    <a:pt x="122" y="88"/>
                  </a:lnTo>
                  <a:lnTo>
                    <a:pt x="122" y="88"/>
                  </a:lnTo>
                  <a:lnTo>
                    <a:pt x="122" y="86"/>
                  </a:lnTo>
                  <a:lnTo>
                    <a:pt x="118" y="84"/>
                  </a:lnTo>
                  <a:lnTo>
                    <a:pt x="114" y="80"/>
                  </a:lnTo>
                  <a:lnTo>
                    <a:pt x="110" y="78"/>
                  </a:lnTo>
                  <a:lnTo>
                    <a:pt x="110" y="72"/>
                  </a:lnTo>
                  <a:lnTo>
                    <a:pt x="108" y="68"/>
                  </a:lnTo>
                  <a:lnTo>
                    <a:pt x="108" y="66"/>
                  </a:lnTo>
                  <a:lnTo>
                    <a:pt x="108" y="60"/>
                  </a:lnTo>
                  <a:lnTo>
                    <a:pt x="110" y="54"/>
                  </a:lnTo>
                  <a:lnTo>
                    <a:pt x="112" y="48"/>
                  </a:lnTo>
                  <a:lnTo>
                    <a:pt x="114" y="48"/>
                  </a:lnTo>
                  <a:lnTo>
                    <a:pt x="116" y="44"/>
                  </a:lnTo>
                  <a:lnTo>
                    <a:pt x="116" y="44"/>
                  </a:lnTo>
                  <a:lnTo>
                    <a:pt x="116" y="44"/>
                  </a:lnTo>
                  <a:lnTo>
                    <a:pt x="122" y="42"/>
                  </a:lnTo>
                  <a:lnTo>
                    <a:pt x="124" y="40"/>
                  </a:lnTo>
                  <a:lnTo>
                    <a:pt x="124" y="40"/>
                  </a:lnTo>
                  <a:lnTo>
                    <a:pt x="124" y="40"/>
                  </a:lnTo>
                  <a:lnTo>
                    <a:pt x="128" y="40"/>
                  </a:lnTo>
                  <a:lnTo>
                    <a:pt x="128" y="40"/>
                  </a:lnTo>
                  <a:lnTo>
                    <a:pt x="128" y="40"/>
                  </a:lnTo>
                  <a:lnTo>
                    <a:pt x="132" y="40"/>
                  </a:lnTo>
                  <a:lnTo>
                    <a:pt x="132" y="40"/>
                  </a:lnTo>
                  <a:lnTo>
                    <a:pt x="134" y="42"/>
                  </a:lnTo>
                  <a:lnTo>
                    <a:pt x="138" y="44"/>
                  </a:lnTo>
                  <a:lnTo>
                    <a:pt x="138" y="44"/>
                  </a:lnTo>
                  <a:lnTo>
                    <a:pt x="140" y="44"/>
                  </a:lnTo>
                  <a:lnTo>
                    <a:pt x="140" y="46"/>
                  </a:lnTo>
                  <a:lnTo>
                    <a:pt x="140" y="46"/>
                  </a:lnTo>
                  <a:lnTo>
                    <a:pt x="142" y="46"/>
                  </a:lnTo>
                  <a:lnTo>
                    <a:pt x="142" y="0"/>
                  </a:lnTo>
                  <a:lnTo>
                    <a:pt x="0" y="0"/>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216" name="Freeform 20"/>
            <p:cNvSpPr>
              <a:spLocks/>
            </p:cNvSpPr>
            <p:nvPr/>
          </p:nvSpPr>
          <p:spPr bwMode="auto">
            <a:xfrm>
              <a:off x="6089" y="2215"/>
              <a:ext cx="140" cy="174"/>
            </a:xfrm>
            <a:custGeom>
              <a:avLst/>
              <a:gdLst>
                <a:gd name="T0" fmla="*/ 140 w 140"/>
                <a:gd name="T1" fmla="*/ 32 h 174"/>
                <a:gd name="T2" fmla="*/ 116 w 140"/>
                <a:gd name="T3" fmla="*/ 32 h 174"/>
                <a:gd name="T4" fmla="*/ 90 w 140"/>
                <a:gd name="T5" fmla="*/ 32 h 174"/>
                <a:gd name="T6" fmla="*/ 86 w 140"/>
                <a:gd name="T7" fmla="*/ 32 h 174"/>
                <a:gd name="T8" fmla="*/ 84 w 140"/>
                <a:gd name="T9" fmla="*/ 30 h 174"/>
                <a:gd name="T10" fmla="*/ 82 w 140"/>
                <a:gd name="T11" fmla="*/ 30 h 174"/>
                <a:gd name="T12" fmla="*/ 82 w 140"/>
                <a:gd name="T13" fmla="*/ 28 h 174"/>
                <a:gd name="T14" fmla="*/ 82 w 140"/>
                <a:gd name="T15" fmla="*/ 26 h 174"/>
                <a:gd name="T16" fmla="*/ 82 w 140"/>
                <a:gd name="T17" fmla="*/ 24 h 174"/>
                <a:gd name="T18" fmla="*/ 82 w 140"/>
                <a:gd name="T19" fmla="*/ 22 h 174"/>
                <a:gd name="T20" fmla="*/ 82 w 140"/>
                <a:gd name="T21" fmla="*/ 22 h 174"/>
                <a:gd name="T22" fmla="*/ 90 w 140"/>
                <a:gd name="T23" fmla="*/ 14 h 174"/>
                <a:gd name="T24" fmla="*/ 92 w 140"/>
                <a:gd name="T25" fmla="*/ 10 h 174"/>
                <a:gd name="T26" fmla="*/ 92 w 140"/>
                <a:gd name="T27" fmla="*/ 8 h 174"/>
                <a:gd name="T28" fmla="*/ 88 w 140"/>
                <a:gd name="T29" fmla="*/ 4 h 174"/>
                <a:gd name="T30" fmla="*/ 80 w 140"/>
                <a:gd name="T31" fmla="*/ 0 h 174"/>
                <a:gd name="T32" fmla="*/ 72 w 140"/>
                <a:gd name="T33" fmla="*/ 0 h 174"/>
                <a:gd name="T34" fmla="*/ 64 w 140"/>
                <a:gd name="T35" fmla="*/ 4 h 174"/>
                <a:gd name="T36" fmla="*/ 62 w 140"/>
                <a:gd name="T37" fmla="*/ 10 h 174"/>
                <a:gd name="T38" fmla="*/ 62 w 140"/>
                <a:gd name="T39" fmla="*/ 14 h 174"/>
                <a:gd name="T40" fmla="*/ 68 w 140"/>
                <a:gd name="T41" fmla="*/ 18 h 174"/>
                <a:gd name="T42" fmla="*/ 68 w 140"/>
                <a:gd name="T43" fmla="*/ 18 h 174"/>
                <a:gd name="T44" fmla="*/ 72 w 140"/>
                <a:gd name="T45" fmla="*/ 24 h 174"/>
                <a:gd name="T46" fmla="*/ 72 w 140"/>
                <a:gd name="T47" fmla="*/ 26 h 174"/>
                <a:gd name="T48" fmla="*/ 72 w 140"/>
                <a:gd name="T49" fmla="*/ 26 h 174"/>
                <a:gd name="T50" fmla="*/ 72 w 140"/>
                <a:gd name="T51" fmla="*/ 28 h 174"/>
                <a:gd name="T52" fmla="*/ 68 w 140"/>
                <a:gd name="T53" fmla="*/ 32 h 174"/>
                <a:gd name="T54" fmla="*/ 66 w 140"/>
                <a:gd name="T55" fmla="*/ 32 h 174"/>
                <a:gd name="T56" fmla="*/ 42 w 140"/>
                <a:gd name="T57" fmla="*/ 32 h 174"/>
                <a:gd name="T58" fmla="*/ 42 w 140"/>
                <a:gd name="T59" fmla="*/ 32 h 174"/>
                <a:gd name="T60" fmla="*/ 0 w 140"/>
                <a:gd name="T61" fmla="*/ 92 h 174"/>
                <a:gd name="T62" fmla="*/ 0 w 140"/>
                <a:gd name="T63" fmla="*/ 92 h 174"/>
                <a:gd name="T64" fmla="*/ 2 w 140"/>
                <a:gd name="T65" fmla="*/ 90 h 174"/>
                <a:gd name="T66" fmla="*/ 8 w 140"/>
                <a:gd name="T67" fmla="*/ 86 h 174"/>
                <a:gd name="T68" fmla="*/ 14 w 140"/>
                <a:gd name="T69" fmla="*/ 86 h 174"/>
                <a:gd name="T70" fmla="*/ 16 w 140"/>
                <a:gd name="T71" fmla="*/ 86 h 174"/>
                <a:gd name="T72" fmla="*/ 16 w 140"/>
                <a:gd name="T73" fmla="*/ 86 h 174"/>
                <a:gd name="T74" fmla="*/ 18 w 140"/>
                <a:gd name="T75" fmla="*/ 88 h 174"/>
                <a:gd name="T76" fmla="*/ 20 w 140"/>
                <a:gd name="T77" fmla="*/ 88 h 174"/>
                <a:gd name="T78" fmla="*/ 26 w 140"/>
                <a:gd name="T79" fmla="*/ 92 h 174"/>
                <a:gd name="T80" fmla="*/ 30 w 140"/>
                <a:gd name="T81" fmla="*/ 98 h 174"/>
                <a:gd name="T82" fmla="*/ 32 w 140"/>
                <a:gd name="T83" fmla="*/ 106 h 174"/>
                <a:gd name="T84" fmla="*/ 32 w 140"/>
                <a:gd name="T85" fmla="*/ 116 h 174"/>
                <a:gd name="T86" fmla="*/ 30 w 140"/>
                <a:gd name="T87" fmla="*/ 124 h 174"/>
                <a:gd name="T88" fmla="*/ 24 w 140"/>
                <a:gd name="T89" fmla="*/ 130 h 174"/>
                <a:gd name="T90" fmla="*/ 18 w 140"/>
                <a:gd name="T91" fmla="*/ 134 h 174"/>
                <a:gd name="T92" fmla="*/ 16 w 140"/>
                <a:gd name="T93" fmla="*/ 134 h 174"/>
                <a:gd name="T94" fmla="*/ 14 w 140"/>
                <a:gd name="T95" fmla="*/ 134 h 174"/>
                <a:gd name="T96" fmla="*/ 10 w 140"/>
                <a:gd name="T97" fmla="*/ 134 h 174"/>
                <a:gd name="T98" fmla="*/ 10 w 140"/>
                <a:gd name="T99" fmla="*/ 134 h 174"/>
                <a:gd name="T100" fmla="*/ 8 w 140"/>
                <a:gd name="T101" fmla="*/ 134 h 174"/>
                <a:gd name="T102" fmla="*/ 4 w 140"/>
                <a:gd name="T103" fmla="*/ 132 h 174"/>
                <a:gd name="T104" fmla="*/ 4 w 140"/>
                <a:gd name="T105" fmla="*/ 132 h 174"/>
                <a:gd name="T106" fmla="*/ 0 w 140"/>
                <a:gd name="T107" fmla="*/ 128 h 174"/>
                <a:gd name="T108" fmla="*/ 0 w 140"/>
                <a:gd name="T109" fmla="*/ 128 h 174"/>
                <a:gd name="T110" fmla="*/ 140 w 140"/>
                <a:gd name="T11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74">
                  <a:moveTo>
                    <a:pt x="140" y="174"/>
                  </a:moveTo>
                  <a:lnTo>
                    <a:pt x="140" y="32"/>
                  </a:lnTo>
                  <a:lnTo>
                    <a:pt x="116" y="32"/>
                  </a:lnTo>
                  <a:lnTo>
                    <a:pt x="116" y="32"/>
                  </a:lnTo>
                  <a:lnTo>
                    <a:pt x="114" y="32"/>
                  </a:lnTo>
                  <a:lnTo>
                    <a:pt x="90" y="32"/>
                  </a:lnTo>
                  <a:lnTo>
                    <a:pt x="86" y="32"/>
                  </a:lnTo>
                  <a:lnTo>
                    <a:pt x="86" y="32"/>
                  </a:lnTo>
                  <a:lnTo>
                    <a:pt x="84" y="32"/>
                  </a:lnTo>
                  <a:lnTo>
                    <a:pt x="84" y="30"/>
                  </a:lnTo>
                  <a:lnTo>
                    <a:pt x="84" y="30"/>
                  </a:lnTo>
                  <a:lnTo>
                    <a:pt x="82" y="30"/>
                  </a:lnTo>
                  <a:lnTo>
                    <a:pt x="82" y="28"/>
                  </a:lnTo>
                  <a:lnTo>
                    <a:pt x="82" y="28"/>
                  </a:lnTo>
                  <a:lnTo>
                    <a:pt x="82" y="26"/>
                  </a:lnTo>
                  <a:lnTo>
                    <a:pt x="82" y="26"/>
                  </a:lnTo>
                  <a:lnTo>
                    <a:pt x="82" y="24"/>
                  </a:lnTo>
                  <a:lnTo>
                    <a:pt x="82" y="24"/>
                  </a:lnTo>
                  <a:lnTo>
                    <a:pt x="82" y="22"/>
                  </a:lnTo>
                  <a:lnTo>
                    <a:pt x="82" y="22"/>
                  </a:lnTo>
                  <a:lnTo>
                    <a:pt x="82" y="22"/>
                  </a:lnTo>
                  <a:lnTo>
                    <a:pt x="82" y="22"/>
                  </a:lnTo>
                  <a:lnTo>
                    <a:pt x="84" y="18"/>
                  </a:lnTo>
                  <a:lnTo>
                    <a:pt x="90" y="14"/>
                  </a:lnTo>
                  <a:lnTo>
                    <a:pt x="90" y="14"/>
                  </a:lnTo>
                  <a:lnTo>
                    <a:pt x="92" y="10"/>
                  </a:lnTo>
                  <a:lnTo>
                    <a:pt x="92" y="10"/>
                  </a:lnTo>
                  <a:lnTo>
                    <a:pt x="92" y="8"/>
                  </a:lnTo>
                  <a:lnTo>
                    <a:pt x="90" y="6"/>
                  </a:lnTo>
                  <a:lnTo>
                    <a:pt x="88" y="4"/>
                  </a:lnTo>
                  <a:lnTo>
                    <a:pt x="86" y="2"/>
                  </a:lnTo>
                  <a:lnTo>
                    <a:pt x="80" y="0"/>
                  </a:lnTo>
                  <a:lnTo>
                    <a:pt x="76" y="0"/>
                  </a:lnTo>
                  <a:lnTo>
                    <a:pt x="72" y="0"/>
                  </a:lnTo>
                  <a:lnTo>
                    <a:pt x="66" y="2"/>
                  </a:lnTo>
                  <a:lnTo>
                    <a:pt x="64" y="4"/>
                  </a:lnTo>
                  <a:lnTo>
                    <a:pt x="62" y="6"/>
                  </a:lnTo>
                  <a:lnTo>
                    <a:pt x="62" y="10"/>
                  </a:lnTo>
                  <a:lnTo>
                    <a:pt x="62" y="12"/>
                  </a:lnTo>
                  <a:lnTo>
                    <a:pt x="62" y="14"/>
                  </a:lnTo>
                  <a:lnTo>
                    <a:pt x="66" y="16"/>
                  </a:lnTo>
                  <a:lnTo>
                    <a:pt x="68" y="18"/>
                  </a:lnTo>
                  <a:lnTo>
                    <a:pt x="68" y="18"/>
                  </a:lnTo>
                  <a:lnTo>
                    <a:pt x="68" y="18"/>
                  </a:lnTo>
                  <a:lnTo>
                    <a:pt x="70" y="20"/>
                  </a:lnTo>
                  <a:lnTo>
                    <a:pt x="72" y="24"/>
                  </a:lnTo>
                  <a:lnTo>
                    <a:pt x="72" y="24"/>
                  </a:lnTo>
                  <a:lnTo>
                    <a:pt x="72" y="26"/>
                  </a:lnTo>
                  <a:lnTo>
                    <a:pt x="72" y="26"/>
                  </a:lnTo>
                  <a:lnTo>
                    <a:pt x="72" y="26"/>
                  </a:lnTo>
                  <a:lnTo>
                    <a:pt x="72" y="28"/>
                  </a:lnTo>
                  <a:lnTo>
                    <a:pt x="72" y="28"/>
                  </a:lnTo>
                  <a:lnTo>
                    <a:pt x="70" y="30"/>
                  </a:lnTo>
                  <a:lnTo>
                    <a:pt x="68" y="32"/>
                  </a:lnTo>
                  <a:lnTo>
                    <a:pt x="68" y="32"/>
                  </a:lnTo>
                  <a:lnTo>
                    <a:pt x="66" y="32"/>
                  </a:lnTo>
                  <a:lnTo>
                    <a:pt x="64" y="32"/>
                  </a:lnTo>
                  <a:lnTo>
                    <a:pt x="42" y="32"/>
                  </a:lnTo>
                  <a:lnTo>
                    <a:pt x="42" y="32"/>
                  </a:lnTo>
                  <a:lnTo>
                    <a:pt x="42" y="32"/>
                  </a:lnTo>
                  <a:lnTo>
                    <a:pt x="0" y="32"/>
                  </a:lnTo>
                  <a:lnTo>
                    <a:pt x="0" y="92"/>
                  </a:lnTo>
                  <a:lnTo>
                    <a:pt x="0" y="92"/>
                  </a:lnTo>
                  <a:lnTo>
                    <a:pt x="0" y="92"/>
                  </a:lnTo>
                  <a:lnTo>
                    <a:pt x="2" y="90"/>
                  </a:lnTo>
                  <a:lnTo>
                    <a:pt x="2" y="90"/>
                  </a:lnTo>
                  <a:lnTo>
                    <a:pt x="4" y="88"/>
                  </a:lnTo>
                  <a:lnTo>
                    <a:pt x="8" y="86"/>
                  </a:lnTo>
                  <a:lnTo>
                    <a:pt x="12" y="86"/>
                  </a:lnTo>
                  <a:lnTo>
                    <a:pt x="14" y="86"/>
                  </a:lnTo>
                  <a:lnTo>
                    <a:pt x="14" y="86"/>
                  </a:lnTo>
                  <a:lnTo>
                    <a:pt x="16" y="86"/>
                  </a:lnTo>
                  <a:lnTo>
                    <a:pt x="16" y="86"/>
                  </a:lnTo>
                  <a:lnTo>
                    <a:pt x="16" y="86"/>
                  </a:lnTo>
                  <a:lnTo>
                    <a:pt x="18" y="88"/>
                  </a:lnTo>
                  <a:lnTo>
                    <a:pt x="18" y="88"/>
                  </a:lnTo>
                  <a:lnTo>
                    <a:pt x="18" y="88"/>
                  </a:lnTo>
                  <a:lnTo>
                    <a:pt x="20" y="88"/>
                  </a:lnTo>
                  <a:lnTo>
                    <a:pt x="22" y="90"/>
                  </a:lnTo>
                  <a:lnTo>
                    <a:pt x="26" y="92"/>
                  </a:lnTo>
                  <a:lnTo>
                    <a:pt x="28" y="96"/>
                  </a:lnTo>
                  <a:lnTo>
                    <a:pt x="30" y="98"/>
                  </a:lnTo>
                  <a:lnTo>
                    <a:pt x="30" y="100"/>
                  </a:lnTo>
                  <a:lnTo>
                    <a:pt x="32" y="106"/>
                  </a:lnTo>
                  <a:lnTo>
                    <a:pt x="32" y="110"/>
                  </a:lnTo>
                  <a:lnTo>
                    <a:pt x="32" y="116"/>
                  </a:lnTo>
                  <a:lnTo>
                    <a:pt x="32" y="120"/>
                  </a:lnTo>
                  <a:lnTo>
                    <a:pt x="30" y="124"/>
                  </a:lnTo>
                  <a:lnTo>
                    <a:pt x="28" y="128"/>
                  </a:lnTo>
                  <a:lnTo>
                    <a:pt x="24" y="130"/>
                  </a:lnTo>
                  <a:lnTo>
                    <a:pt x="20" y="132"/>
                  </a:lnTo>
                  <a:lnTo>
                    <a:pt x="18" y="134"/>
                  </a:lnTo>
                  <a:lnTo>
                    <a:pt x="18" y="134"/>
                  </a:lnTo>
                  <a:lnTo>
                    <a:pt x="16" y="134"/>
                  </a:lnTo>
                  <a:lnTo>
                    <a:pt x="14" y="134"/>
                  </a:lnTo>
                  <a:lnTo>
                    <a:pt x="14" y="134"/>
                  </a:lnTo>
                  <a:lnTo>
                    <a:pt x="12" y="134"/>
                  </a:lnTo>
                  <a:lnTo>
                    <a:pt x="10" y="134"/>
                  </a:lnTo>
                  <a:lnTo>
                    <a:pt x="10" y="134"/>
                  </a:lnTo>
                  <a:lnTo>
                    <a:pt x="10" y="134"/>
                  </a:lnTo>
                  <a:lnTo>
                    <a:pt x="8" y="134"/>
                  </a:lnTo>
                  <a:lnTo>
                    <a:pt x="8" y="134"/>
                  </a:lnTo>
                  <a:lnTo>
                    <a:pt x="6" y="134"/>
                  </a:lnTo>
                  <a:lnTo>
                    <a:pt x="4" y="132"/>
                  </a:lnTo>
                  <a:lnTo>
                    <a:pt x="4" y="132"/>
                  </a:lnTo>
                  <a:lnTo>
                    <a:pt x="4" y="132"/>
                  </a:lnTo>
                  <a:lnTo>
                    <a:pt x="0" y="130"/>
                  </a:lnTo>
                  <a:lnTo>
                    <a:pt x="0" y="128"/>
                  </a:lnTo>
                  <a:lnTo>
                    <a:pt x="0" y="128"/>
                  </a:lnTo>
                  <a:lnTo>
                    <a:pt x="0" y="128"/>
                  </a:lnTo>
                  <a:lnTo>
                    <a:pt x="0" y="174"/>
                  </a:lnTo>
                  <a:lnTo>
                    <a:pt x="14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spTree>
    <p:extLst>
      <p:ext uri="{BB962C8B-B14F-4D97-AF65-F5344CB8AC3E}">
        <p14:creationId xmlns:p14="http://schemas.microsoft.com/office/powerpoint/2010/main" val="192564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nodeType="withEffect">
                                  <p:stCondLst>
                                    <p:cond delay="75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l="-16556" r="-17824" b="-6828"/>
          <a:stretch/>
        </p:blipFill>
        <p:spPr>
          <a:xfrm>
            <a:off x="2049220" y="2507006"/>
            <a:ext cx="804365" cy="650435"/>
          </a:xfrm>
          <a:prstGeom prst="rect">
            <a:avLst/>
          </a:prstGeom>
          <a:solidFill>
            <a:srgbClr val="E21B81"/>
          </a:solidFill>
          <a:ln>
            <a:solidFill>
              <a:srgbClr val="000000"/>
            </a:solidFill>
          </a:ln>
        </p:spPr>
      </p:pic>
      <p:pic>
        <p:nvPicPr>
          <p:cNvPr id="77"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746347" y="2505028"/>
            <a:ext cx="806782" cy="806782"/>
          </a:xfrm>
          <a:prstGeom prst="rect">
            <a:avLst/>
          </a:prstGeom>
          <a:solidFill>
            <a:srgbClr val="E21B81"/>
          </a:solidFill>
        </p:spPr>
      </p:pic>
      <p:pic>
        <p:nvPicPr>
          <p:cNvPr id="78" name="Picture 2" descr="\\MAGNUM\Projects\Microsoft\Cloud Power FY12\Design\ICONS_PNG\Pie.png"/>
          <p:cNvPicPr>
            <a:picLocks noChangeAspect="1" noChangeArrowheads="1"/>
          </p:cNvPicPr>
          <p:nvPr/>
        </p:nvPicPr>
        <p:blipFill>
          <a:blip r:embed="rId5" cstate="print">
            <a:lum bright="100000"/>
          </a:blip>
          <a:srcRect/>
          <a:stretch>
            <a:fillRect/>
          </a:stretch>
        </p:blipFill>
        <p:spPr bwMode="auto">
          <a:xfrm>
            <a:off x="725008" y="1401096"/>
            <a:ext cx="806782" cy="806782"/>
          </a:xfrm>
          <a:prstGeom prst="rect">
            <a:avLst/>
          </a:prstGeom>
          <a:solidFill>
            <a:srgbClr val="E21B81"/>
          </a:solidFill>
        </p:spPr>
      </p:pic>
      <p:pic>
        <p:nvPicPr>
          <p:cNvPr id="79" name="Picture 2" descr="\\MAGNUM\Projects\Microsoft\Cloud Power FY12\Design\ICONS_PNG\Growth.png"/>
          <p:cNvPicPr>
            <a:picLocks noChangeAspect="1" noChangeArrowheads="1"/>
          </p:cNvPicPr>
          <p:nvPr/>
        </p:nvPicPr>
        <p:blipFill>
          <a:blip r:embed="rId6" cstate="print">
            <a:lum bright="100000"/>
          </a:blip>
          <a:srcRect/>
          <a:stretch>
            <a:fillRect/>
          </a:stretch>
        </p:blipFill>
        <p:spPr bwMode="auto">
          <a:xfrm>
            <a:off x="4643087" y="1401096"/>
            <a:ext cx="806782" cy="746871"/>
          </a:xfrm>
          <a:prstGeom prst="rect">
            <a:avLst/>
          </a:prstGeom>
          <a:solidFill>
            <a:srgbClr val="E21B81"/>
          </a:solidFill>
        </p:spPr>
      </p:pic>
      <p:pic>
        <p:nvPicPr>
          <p:cNvPr id="80" name="Picture 9" descr="\\MAGNUM\Projects\Microsoft\Cloud Power FY12\Design\Icons\PNGs\Optimized.png"/>
          <p:cNvPicPr>
            <a:picLocks noChangeAspect="1" noChangeArrowheads="1"/>
          </p:cNvPicPr>
          <p:nvPr/>
        </p:nvPicPr>
        <p:blipFill>
          <a:blip r:embed="rId7" cstate="print">
            <a:lum bright="100000"/>
          </a:blip>
          <a:srcRect/>
          <a:stretch>
            <a:fillRect/>
          </a:stretch>
        </p:blipFill>
        <p:spPr bwMode="auto">
          <a:xfrm>
            <a:off x="7255140" y="1412044"/>
            <a:ext cx="806782" cy="807368"/>
          </a:xfrm>
          <a:prstGeom prst="rect">
            <a:avLst/>
          </a:prstGeom>
          <a:solidFill>
            <a:srgbClr val="E21B81"/>
          </a:solidFill>
        </p:spPr>
      </p:pic>
      <p:pic>
        <p:nvPicPr>
          <p:cNvPr id="81" name="Picture 2" descr="\\MAGNUM\Projects\Microsoft\Cloud Power FY12\Design\Icons\PNGs\Server_2.png"/>
          <p:cNvPicPr>
            <a:picLocks noChangeAspect="1" noChangeArrowheads="1"/>
          </p:cNvPicPr>
          <p:nvPr/>
        </p:nvPicPr>
        <p:blipFill>
          <a:blip r:embed="rId8" cstate="print">
            <a:lum bright="100000"/>
          </a:blip>
          <a:srcRect/>
          <a:stretch>
            <a:fillRect/>
          </a:stretch>
        </p:blipFill>
        <p:spPr bwMode="auto">
          <a:xfrm>
            <a:off x="8561168" y="2507006"/>
            <a:ext cx="806782" cy="806782"/>
          </a:xfrm>
          <a:prstGeom prst="rect">
            <a:avLst/>
          </a:prstGeom>
          <a:solidFill>
            <a:srgbClr val="E21B81"/>
          </a:solidFill>
        </p:spPr>
      </p:pic>
      <p:grpSp>
        <p:nvGrpSpPr>
          <p:cNvPr id="82" name="Group 81"/>
          <p:cNvGrpSpPr>
            <a:grpSpLocks noChangeAspect="1"/>
          </p:cNvGrpSpPr>
          <p:nvPr/>
        </p:nvGrpSpPr>
        <p:grpSpPr>
          <a:xfrm>
            <a:off x="4652550" y="2505028"/>
            <a:ext cx="806782" cy="774830"/>
            <a:chOff x="498752" y="3235551"/>
            <a:chExt cx="1431014" cy="1374340"/>
          </a:xfrm>
          <a:solidFill>
            <a:srgbClr val="E21B81"/>
          </a:solidFill>
        </p:grpSpPr>
        <p:sp>
          <p:nvSpPr>
            <p:cNvPr id="83" name="Rectangle 82"/>
            <p:cNvSpPr/>
            <p:nvPr/>
          </p:nvSpPr>
          <p:spPr bwMode="auto">
            <a:xfrm>
              <a:off x="498752" y="3235551"/>
              <a:ext cx="1431014" cy="13743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17"/>
            <p:cNvSpPr>
              <a:spLocks/>
            </p:cNvSpPr>
            <p:nvPr/>
          </p:nvSpPr>
          <p:spPr bwMode="auto">
            <a:xfrm>
              <a:off x="1040241" y="3484173"/>
              <a:ext cx="430976" cy="856576"/>
            </a:xfrm>
            <a:custGeom>
              <a:avLst/>
              <a:gdLst>
                <a:gd name="T0" fmla="*/ 208 w 962"/>
                <a:gd name="T1" fmla="*/ 370 h 1912"/>
                <a:gd name="T2" fmla="*/ 208 w 962"/>
                <a:gd name="T3" fmla="*/ 370 h 1912"/>
                <a:gd name="T4" fmla="*/ 212 w 962"/>
                <a:gd name="T5" fmla="*/ 292 h 1912"/>
                <a:gd name="T6" fmla="*/ 212 w 962"/>
                <a:gd name="T7" fmla="*/ 292 h 1912"/>
                <a:gd name="T8" fmla="*/ 218 w 962"/>
                <a:gd name="T9" fmla="*/ 262 h 1912"/>
                <a:gd name="T10" fmla="*/ 226 w 962"/>
                <a:gd name="T11" fmla="*/ 232 h 1912"/>
                <a:gd name="T12" fmla="*/ 240 w 962"/>
                <a:gd name="T13" fmla="*/ 200 h 1912"/>
                <a:gd name="T14" fmla="*/ 258 w 962"/>
                <a:gd name="T15" fmla="*/ 168 h 1912"/>
                <a:gd name="T16" fmla="*/ 258 w 962"/>
                <a:gd name="T17" fmla="*/ 168 h 1912"/>
                <a:gd name="T18" fmla="*/ 268 w 962"/>
                <a:gd name="T19" fmla="*/ 152 h 1912"/>
                <a:gd name="T20" fmla="*/ 280 w 962"/>
                <a:gd name="T21" fmla="*/ 136 h 1912"/>
                <a:gd name="T22" fmla="*/ 294 w 962"/>
                <a:gd name="T23" fmla="*/ 122 h 1912"/>
                <a:gd name="T24" fmla="*/ 310 w 962"/>
                <a:gd name="T25" fmla="*/ 106 h 1912"/>
                <a:gd name="T26" fmla="*/ 326 w 962"/>
                <a:gd name="T27" fmla="*/ 92 h 1912"/>
                <a:gd name="T28" fmla="*/ 346 w 962"/>
                <a:gd name="T29" fmla="*/ 78 h 1912"/>
                <a:gd name="T30" fmla="*/ 386 w 962"/>
                <a:gd name="T31" fmla="*/ 52 h 1912"/>
                <a:gd name="T32" fmla="*/ 386 w 962"/>
                <a:gd name="T33" fmla="*/ 52 h 1912"/>
                <a:gd name="T34" fmla="*/ 410 w 962"/>
                <a:gd name="T35" fmla="*/ 40 h 1912"/>
                <a:gd name="T36" fmla="*/ 436 w 962"/>
                <a:gd name="T37" fmla="*/ 28 h 1912"/>
                <a:gd name="T38" fmla="*/ 466 w 962"/>
                <a:gd name="T39" fmla="*/ 20 h 1912"/>
                <a:gd name="T40" fmla="*/ 496 w 962"/>
                <a:gd name="T41" fmla="*/ 12 h 1912"/>
                <a:gd name="T42" fmla="*/ 530 w 962"/>
                <a:gd name="T43" fmla="*/ 8 h 1912"/>
                <a:gd name="T44" fmla="*/ 566 w 962"/>
                <a:gd name="T45" fmla="*/ 4 h 1912"/>
                <a:gd name="T46" fmla="*/ 604 w 962"/>
                <a:gd name="T47" fmla="*/ 0 h 1912"/>
                <a:gd name="T48" fmla="*/ 644 w 962"/>
                <a:gd name="T49" fmla="*/ 0 h 1912"/>
                <a:gd name="T50" fmla="*/ 962 w 962"/>
                <a:gd name="T51" fmla="*/ 0 h 1912"/>
                <a:gd name="T52" fmla="*/ 962 w 962"/>
                <a:gd name="T53" fmla="*/ 344 h 1912"/>
                <a:gd name="T54" fmla="*/ 730 w 962"/>
                <a:gd name="T55" fmla="*/ 344 h 1912"/>
                <a:gd name="T56" fmla="*/ 730 w 962"/>
                <a:gd name="T57" fmla="*/ 344 h 1912"/>
                <a:gd name="T58" fmla="*/ 712 w 962"/>
                <a:gd name="T59" fmla="*/ 346 h 1912"/>
                <a:gd name="T60" fmla="*/ 696 w 962"/>
                <a:gd name="T61" fmla="*/ 352 h 1912"/>
                <a:gd name="T62" fmla="*/ 680 w 962"/>
                <a:gd name="T63" fmla="*/ 360 h 1912"/>
                <a:gd name="T64" fmla="*/ 666 w 962"/>
                <a:gd name="T65" fmla="*/ 370 h 1912"/>
                <a:gd name="T66" fmla="*/ 666 w 962"/>
                <a:gd name="T67" fmla="*/ 370 h 1912"/>
                <a:gd name="T68" fmla="*/ 654 w 962"/>
                <a:gd name="T69" fmla="*/ 382 h 1912"/>
                <a:gd name="T70" fmla="*/ 644 w 962"/>
                <a:gd name="T71" fmla="*/ 396 h 1912"/>
                <a:gd name="T72" fmla="*/ 638 w 962"/>
                <a:gd name="T73" fmla="*/ 406 h 1912"/>
                <a:gd name="T74" fmla="*/ 636 w 962"/>
                <a:gd name="T75" fmla="*/ 418 h 1912"/>
                <a:gd name="T76" fmla="*/ 636 w 962"/>
                <a:gd name="T77" fmla="*/ 632 h 1912"/>
                <a:gd name="T78" fmla="*/ 960 w 962"/>
                <a:gd name="T79" fmla="*/ 632 h 1912"/>
                <a:gd name="T80" fmla="*/ 960 w 962"/>
                <a:gd name="T81" fmla="*/ 632 h 1912"/>
                <a:gd name="T82" fmla="*/ 950 w 962"/>
                <a:gd name="T83" fmla="*/ 756 h 1912"/>
                <a:gd name="T84" fmla="*/ 936 w 962"/>
                <a:gd name="T85" fmla="*/ 860 h 1912"/>
                <a:gd name="T86" fmla="*/ 936 w 962"/>
                <a:gd name="T87" fmla="*/ 860 h 1912"/>
                <a:gd name="T88" fmla="*/ 922 w 962"/>
                <a:gd name="T89" fmla="*/ 958 h 1912"/>
                <a:gd name="T90" fmla="*/ 634 w 962"/>
                <a:gd name="T91" fmla="*/ 958 h 1912"/>
                <a:gd name="T92" fmla="*/ 634 w 962"/>
                <a:gd name="T93" fmla="*/ 1912 h 1912"/>
                <a:gd name="T94" fmla="*/ 208 w 962"/>
                <a:gd name="T95" fmla="*/ 1912 h 1912"/>
                <a:gd name="T96" fmla="*/ 208 w 962"/>
                <a:gd name="T97" fmla="*/ 958 h 1912"/>
                <a:gd name="T98" fmla="*/ 0 w 962"/>
                <a:gd name="T99" fmla="*/ 958 h 1912"/>
                <a:gd name="T100" fmla="*/ 0 w 962"/>
                <a:gd name="T101" fmla="*/ 632 h 1912"/>
                <a:gd name="T102" fmla="*/ 208 w 962"/>
                <a:gd name="T103" fmla="*/ 632 h 1912"/>
                <a:gd name="T104" fmla="*/ 208 w 962"/>
                <a:gd name="T105" fmla="*/ 37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2" h="1912">
                  <a:moveTo>
                    <a:pt x="208" y="370"/>
                  </a:moveTo>
                  <a:lnTo>
                    <a:pt x="208" y="370"/>
                  </a:lnTo>
                  <a:lnTo>
                    <a:pt x="212" y="292"/>
                  </a:lnTo>
                  <a:lnTo>
                    <a:pt x="212" y="292"/>
                  </a:lnTo>
                  <a:lnTo>
                    <a:pt x="218" y="262"/>
                  </a:lnTo>
                  <a:lnTo>
                    <a:pt x="226" y="232"/>
                  </a:lnTo>
                  <a:lnTo>
                    <a:pt x="240" y="200"/>
                  </a:lnTo>
                  <a:lnTo>
                    <a:pt x="258" y="168"/>
                  </a:lnTo>
                  <a:lnTo>
                    <a:pt x="258" y="168"/>
                  </a:lnTo>
                  <a:lnTo>
                    <a:pt x="268" y="152"/>
                  </a:lnTo>
                  <a:lnTo>
                    <a:pt x="280" y="136"/>
                  </a:lnTo>
                  <a:lnTo>
                    <a:pt x="294" y="122"/>
                  </a:lnTo>
                  <a:lnTo>
                    <a:pt x="310" y="106"/>
                  </a:lnTo>
                  <a:lnTo>
                    <a:pt x="326" y="92"/>
                  </a:lnTo>
                  <a:lnTo>
                    <a:pt x="346" y="78"/>
                  </a:lnTo>
                  <a:lnTo>
                    <a:pt x="386" y="52"/>
                  </a:lnTo>
                  <a:lnTo>
                    <a:pt x="386" y="52"/>
                  </a:lnTo>
                  <a:lnTo>
                    <a:pt x="410" y="40"/>
                  </a:lnTo>
                  <a:lnTo>
                    <a:pt x="436" y="28"/>
                  </a:lnTo>
                  <a:lnTo>
                    <a:pt x="466" y="20"/>
                  </a:lnTo>
                  <a:lnTo>
                    <a:pt x="496" y="12"/>
                  </a:lnTo>
                  <a:lnTo>
                    <a:pt x="530" y="8"/>
                  </a:lnTo>
                  <a:lnTo>
                    <a:pt x="566" y="4"/>
                  </a:lnTo>
                  <a:lnTo>
                    <a:pt x="604" y="0"/>
                  </a:lnTo>
                  <a:lnTo>
                    <a:pt x="644" y="0"/>
                  </a:lnTo>
                  <a:lnTo>
                    <a:pt x="962" y="0"/>
                  </a:lnTo>
                  <a:lnTo>
                    <a:pt x="962" y="344"/>
                  </a:lnTo>
                  <a:lnTo>
                    <a:pt x="730" y="344"/>
                  </a:lnTo>
                  <a:lnTo>
                    <a:pt x="730" y="344"/>
                  </a:lnTo>
                  <a:lnTo>
                    <a:pt x="712" y="346"/>
                  </a:lnTo>
                  <a:lnTo>
                    <a:pt x="696" y="352"/>
                  </a:lnTo>
                  <a:lnTo>
                    <a:pt x="680" y="360"/>
                  </a:lnTo>
                  <a:lnTo>
                    <a:pt x="666" y="370"/>
                  </a:lnTo>
                  <a:lnTo>
                    <a:pt x="666" y="370"/>
                  </a:lnTo>
                  <a:lnTo>
                    <a:pt x="654" y="382"/>
                  </a:lnTo>
                  <a:lnTo>
                    <a:pt x="644" y="396"/>
                  </a:lnTo>
                  <a:lnTo>
                    <a:pt x="638" y="406"/>
                  </a:lnTo>
                  <a:lnTo>
                    <a:pt x="636" y="418"/>
                  </a:lnTo>
                  <a:lnTo>
                    <a:pt x="636" y="632"/>
                  </a:lnTo>
                  <a:lnTo>
                    <a:pt x="960" y="632"/>
                  </a:lnTo>
                  <a:lnTo>
                    <a:pt x="960" y="632"/>
                  </a:lnTo>
                  <a:lnTo>
                    <a:pt x="950" y="756"/>
                  </a:lnTo>
                  <a:lnTo>
                    <a:pt x="936" y="860"/>
                  </a:lnTo>
                  <a:lnTo>
                    <a:pt x="936" y="860"/>
                  </a:lnTo>
                  <a:lnTo>
                    <a:pt x="922" y="958"/>
                  </a:lnTo>
                  <a:lnTo>
                    <a:pt x="634" y="958"/>
                  </a:lnTo>
                  <a:lnTo>
                    <a:pt x="634" y="1912"/>
                  </a:lnTo>
                  <a:lnTo>
                    <a:pt x="208" y="1912"/>
                  </a:lnTo>
                  <a:lnTo>
                    <a:pt x="208" y="958"/>
                  </a:lnTo>
                  <a:lnTo>
                    <a:pt x="0" y="958"/>
                  </a:lnTo>
                  <a:lnTo>
                    <a:pt x="0" y="632"/>
                  </a:lnTo>
                  <a:lnTo>
                    <a:pt x="208" y="632"/>
                  </a:lnTo>
                  <a:lnTo>
                    <a:pt x="208" y="370"/>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nvGrpSpPr>
          <p:cNvPr id="85" name="Group 84"/>
          <p:cNvGrpSpPr>
            <a:grpSpLocks noChangeAspect="1"/>
          </p:cNvGrpSpPr>
          <p:nvPr/>
        </p:nvGrpSpPr>
        <p:grpSpPr>
          <a:xfrm>
            <a:off x="3337061" y="3597264"/>
            <a:ext cx="806782" cy="774830"/>
            <a:chOff x="10871718" y="3544826"/>
            <a:chExt cx="827548" cy="794774"/>
          </a:xfrm>
          <a:solidFill>
            <a:srgbClr val="E21B81"/>
          </a:solidFill>
        </p:grpSpPr>
        <p:sp>
          <p:nvSpPr>
            <p:cNvPr id="86" name="Rectangle 85"/>
            <p:cNvSpPr/>
            <p:nvPr/>
          </p:nvSpPr>
          <p:spPr bwMode="auto">
            <a:xfrm>
              <a:off x="10871718" y="3544826"/>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7" name="Picture 86"/>
            <p:cNvPicPr>
              <a:picLocks noChangeAspect="1"/>
            </p:cNvPicPr>
            <p:nvPr/>
          </p:nvPicPr>
          <p:blipFill>
            <a:blip r:embed="rId9"/>
            <a:stretch>
              <a:fillRect/>
            </a:stretch>
          </p:blipFill>
          <p:spPr>
            <a:xfrm>
              <a:off x="11037694" y="3643460"/>
              <a:ext cx="484670" cy="585640"/>
            </a:xfrm>
            <a:prstGeom prst="rect">
              <a:avLst/>
            </a:prstGeom>
            <a:grpFill/>
          </p:spPr>
        </p:pic>
      </p:grpSp>
      <p:grpSp>
        <p:nvGrpSpPr>
          <p:cNvPr id="88" name="Group 87"/>
          <p:cNvGrpSpPr>
            <a:grpSpLocks noChangeAspect="1"/>
          </p:cNvGrpSpPr>
          <p:nvPr/>
        </p:nvGrpSpPr>
        <p:grpSpPr>
          <a:xfrm>
            <a:off x="2031034" y="1412045"/>
            <a:ext cx="806782" cy="774830"/>
            <a:chOff x="10044218" y="3297390"/>
            <a:chExt cx="1431014" cy="1374340"/>
          </a:xfrm>
          <a:solidFill>
            <a:srgbClr val="E21B81"/>
          </a:solidFill>
        </p:grpSpPr>
        <p:sp>
          <p:nvSpPr>
            <p:cNvPr id="89" name="Rectangle 88"/>
            <p:cNvSpPr/>
            <p:nvPr/>
          </p:nvSpPr>
          <p:spPr bwMode="auto">
            <a:xfrm>
              <a:off x="10044218" y="3297390"/>
              <a:ext cx="1431014" cy="13743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13"/>
            <p:cNvSpPr>
              <a:spLocks/>
            </p:cNvSpPr>
            <p:nvPr/>
          </p:nvSpPr>
          <p:spPr bwMode="auto">
            <a:xfrm>
              <a:off x="10340575" y="3643882"/>
              <a:ext cx="838300" cy="681355"/>
            </a:xfrm>
            <a:custGeom>
              <a:avLst/>
              <a:gdLst>
                <a:gd name="T0" fmla="*/ 1682 w 1784"/>
                <a:gd name="T1" fmla="*/ 208 h 1450"/>
                <a:gd name="T2" fmla="*/ 1602 w 1784"/>
                <a:gd name="T3" fmla="*/ 212 h 1450"/>
                <a:gd name="T4" fmla="*/ 1692 w 1784"/>
                <a:gd name="T5" fmla="*/ 116 h 1450"/>
                <a:gd name="T6" fmla="*/ 1734 w 1784"/>
                <a:gd name="T7" fmla="*/ 28 h 1450"/>
                <a:gd name="T8" fmla="*/ 1624 w 1784"/>
                <a:gd name="T9" fmla="*/ 82 h 1450"/>
                <a:gd name="T10" fmla="*/ 1502 w 1784"/>
                <a:gd name="T11" fmla="*/ 116 h 1450"/>
                <a:gd name="T12" fmla="*/ 1416 w 1784"/>
                <a:gd name="T13" fmla="*/ 48 h 1450"/>
                <a:gd name="T14" fmla="*/ 1274 w 1784"/>
                <a:gd name="T15" fmla="*/ 2 h 1450"/>
                <a:gd name="T16" fmla="*/ 1162 w 1784"/>
                <a:gd name="T17" fmla="*/ 8 h 1450"/>
                <a:gd name="T18" fmla="*/ 1030 w 1784"/>
                <a:gd name="T19" fmla="*/ 64 h 1450"/>
                <a:gd name="T20" fmla="*/ 932 w 1784"/>
                <a:gd name="T21" fmla="*/ 162 h 1450"/>
                <a:gd name="T22" fmla="*/ 876 w 1784"/>
                <a:gd name="T23" fmla="*/ 292 h 1450"/>
                <a:gd name="T24" fmla="*/ 870 w 1784"/>
                <a:gd name="T25" fmla="*/ 388 h 1450"/>
                <a:gd name="T26" fmla="*/ 878 w 1784"/>
                <a:gd name="T27" fmla="*/ 450 h 1450"/>
                <a:gd name="T28" fmla="*/ 658 w 1784"/>
                <a:gd name="T29" fmla="*/ 416 h 1450"/>
                <a:gd name="T30" fmla="*/ 454 w 1784"/>
                <a:gd name="T31" fmla="*/ 336 h 1450"/>
                <a:gd name="T32" fmla="*/ 274 w 1784"/>
                <a:gd name="T33" fmla="*/ 218 h 1450"/>
                <a:gd name="T34" fmla="*/ 124 w 1784"/>
                <a:gd name="T35" fmla="*/ 68 h 1450"/>
                <a:gd name="T36" fmla="*/ 94 w 1784"/>
                <a:gd name="T37" fmla="*/ 132 h 1450"/>
                <a:gd name="T38" fmla="*/ 74 w 1784"/>
                <a:gd name="T39" fmla="*/ 226 h 1450"/>
                <a:gd name="T40" fmla="*/ 76 w 1784"/>
                <a:gd name="T41" fmla="*/ 298 h 1450"/>
                <a:gd name="T42" fmla="*/ 100 w 1784"/>
                <a:gd name="T43" fmla="*/ 386 h 1450"/>
                <a:gd name="T44" fmla="*/ 142 w 1784"/>
                <a:gd name="T45" fmla="*/ 464 h 1450"/>
                <a:gd name="T46" fmla="*/ 202 w 1784"/>
                <a:gd name="T47" fmla="*/ 530 h 1450"/>
                <a:gd name="T48" fmla="*/ 214 w 1784"/>
                <a:gd name="T49" fmla="*/ 554 h 1450"/>
                <a:gd name="T50" fmla="*/ 130 w 1784"/>
                <a:gd name="T51" fmla="*/ 536 h 1450"/>
                <a:gd name="T52" fmla="*/ 70 w 1784"/>
                <a:gd name="T53" fmla="*/ 514 h 1450"/>
                <a:gd name="T54" fmla="*/ 84 w 1784"/>
                <a:gd name="T55" fmla="*/ 612 h 1450"/>
                <a:gd name="T56" fmla="*/ 136 w 1784"/>
                <a:gd name="T57" fmla="*/ 724 h 1450"/>
                <a:gd name="T58" fmla="*/ 222 w 1784"/>
                <a:gd name="T59" fmla="*/ 812 h 1450"/>
                <a:gd name="T60" fmla="*/ 334 w 1784"/>
                <a:gd name="T61" fmla="*/ 866 h 1450"/>
                <a:gd name="T62" fmla="*/ 318 w 1784"/>
                <a:gd name="T63" fmla="*/ 884 h 1450"/>
                <a:gd name="T64" fmla="*/ 234 w 1784"/>
                <a:gd name="T65" fmla="*/ 886 h 1450"/>
                <a:gd name="T66" fmla="*/ 220 w 1784"/>
                <a:gd name="T67" fmla="*/ 932 h 1450"/>
                <a:gd name="T68" fmla="*/ 286 w 1784"/>
                <a:gd name="T69" fmla="*/ 1024 h 1450"/>
                <a:gd name="T70" fmla="*/ 374 w 1784"/>
                <a:gd name="T71" fmla="*/ 1092 h 1450"/>
                <a:gd name="T72" fmla="*/ 482 w 1784"/>
                <a:gd name="T73" fmla="*/ 1128 h 1450"/>
                <a:gd name="T74" fmla="*/ 518 w 1784"/>
                <a:gd name="T75" fmla="*/ 1152 h 1450"/>
                <a:gd name="T76" fmla="*/ 414 w 1784"/>
                <a:gd name="T77" fmla="*/ 1214 h 1450"/>
                <a:gd name="T78" fmla="*/ 302 w 1784"/>
                <a:gd name="T79" fmla="*/ 1260 h 1450"/>
                <a:gd name="T80" fmla="*/ 182 w 1784"/>
                <a:gd name="T81" fmla="*/ 1286 h 1450"/>
                <a:gd name="T82" fmla="*/ 86 w 1784"/>
                <a:gd name="T83" fmla="*/ 1292 h 1450"/>
                <a:gd name="T84" fmla="*/ 30 w 1784"/>
                <a:gd name="T85" fmla="*/ 1306 h 1450"/>
                <a:gd name="T86" fmla="*/ 160 w 1784"/>
                <a:gd name="T87" fmla="*/ 1370 h 1450"/>
                <a:gd name="T88" fmla="*/ 298 w 1784"/>
                <a:gd name="T89" fmla="*/ 1418 h 1450"/>
                <a:gd name="T90" fmla="*/ 446 w 1784"/>
                <a:gd name="T91" fmla="*/ 1444 h 1450"/>
                <a:gd name="T92" fmla="*/ 560 w 1784"/>
                <a:gd name="T93" fmla="*/ 1450 h 1450"/>
                <a:gd name="T94" fmla="*/ 798 w 1784"/>
                <a:gd name="T95" fmla="*/ 1426 h 1450"/>
                <a:gd name="T96" fmla="*/ 1008 w 1784"/>
                <a:gd name="T97" fmla="*/ 1356 h 1450"/>
                <a:gd name="T98" fmla="*/ 1186 w 1784"/>
                <a:gd name="T99" fmla="*/ 1248 h 1450"/>
                <a:gd name="T100" fmla="*/ 1334 w 1784"/>
                <a:gd name="T101" fmla="*/ 1112 h 1450"/>
                <a:gd name="T102" fmla="*/ 1450 w 1784"/>
                <a:gd name="T103" fmla="*/ 952 h 1450"/>
                <a:gd name="T104" fmla="*/ 1534 w 1784"/>
                <a:gd name="T105" fmla="*/ 776 h 1450"/>
                <a:gd name="T106" fmla="*/ 1586 w 1784"/>
                <a:gd name="T107" fmla="*/ 592 h 1450"/>
                <a:gd name="T108" fmla="*/ 1602 w 1784"/>
                <a:gd name="T109" fmla="*/ 408 h 1450"/>
                <a:gd name="T110" fmla="*/ 1652 w 1784"/>
                <a:gd name="T111" fmla="*/ 320 h 1450"/>
                <a:gd name="T112" fmla="*/ 1744 w 1784"/>
                <a:gd name="T113" fmla="*/ 226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4" h="1450">
                  <a:moveTo>
                    <a:pt x="1784" y="172"/>
                  </a:moveTo>
                  <a:lnTo>
                    <a:pt x="1784" y="172"/>
                  </a:lnTo>
                  <a:lnTo>
                    <a:pt x="1734" y="192"/>
                  </a:lnTo>
                  <a:lnTo>
                    <a:pt x="1682" y="208"/>
                  </a:lnTo>
                  <a:lnTo>
                    <a:pt x="1628" y="222"/>
                  </a:lnTo>
                  <a:lnTo>
                    <a:pt x="1574" y="230"/>
                  </a:lnTo>
                  <a:lnTo>
                    <a:pt x="1574" y="230"/>
                  </a:lnTo>
                  <a:lnTo>
                    <a:pt x="1602" y="212"/>
                  </a:lnTo>
                  <a:lnTo>
                    <a:pt x="1626" y="192"/>
                  </a:lnTo>
                  <a:lnTo>
                    <a:pt x="1650" y="168"/>
                  </a:lnTo>
                  <a:lnTo>
                    <a:pt x="1672" y="144"/>
                  </a:lnTo>
                  <a:lnTo>
                    <a:pt x="1692" y="116"/>
                  </a:lnTo>
                  <a:lnTo>
                    <a:pt x="1708" y="88"/>
                  </a:lnTo>
                  <a:lnTo>
                    <a:pt x="1724" y="58"/>
                  </a:lnTo>
                  <a:lnTo>
                    <a:pt x="1734" y="28"/>
                  </a:lnTo>
                  <a:lnTo>
                    <a:pt x="1734" y="28"/>
                  </a:lnTo>
                  <a:lnTo>
                    <a:pt x="1708" y="42"/>
                  </a:lnTo>
                  <a:lnTo>
                    <a:pt x="1680" y="56"/>
                  </a:lnTo>
                  <a:lnTo>
                    <a:pt x="1652" y="70"/>
                  </a:lnTo>
                  <a:lnTo>
                    <a:pt x="1624" y="82"/>
                  </a:lnTo>
                  <a:lnTo>
                    <a:pt x="1594" y="92"/>
                  </a:lnTo>
                  <a:lnTo>
                    <a:pt x="1564" y="102"/>
                  </a:lnTo>
                  <a:lnTo>
                    <a:pt x="1534" y="110"/>
                  </a:lnTo>
                  <a:lnTo>
                    <a:pt x="1502" y="116"/>
                  </a:lnTo>
                  <a:lnTo>
                    <a:pt x="1502" y="116"/>
                  </a:lnTo>
                  <a:lnTo>
                    <a:pt x="1476" y="90"/>
                  </a:lnTo>
                  <a:lnTo>
                    <a:pt x="1446" y="68"/>
                  </a:lnTo>
                  <a:lnTo>
                    <a:pt x="1416" y="48"/>
                  </a:lnTo>
                  <a:lnTo>
                    <a:pt x="1382" y="32"/>
                  </a:lnTo>
                  <a:lnTo>
                    <a:pt x="1348" y="18"/>
                  </a:lnTo>
                  <a:lnTo>
                    <a:pt x="1312" y="8"/>
                  </a:lnTo>
                  <a:lnTo>
                    <a:pt x="1274" y="2"/>
                  </a:lnTo>
                  <a:lnTo>
                    <a:pt x="1234" y="0"/>
                  </a:lnTo>
                  <a:lnTo>
                    <a:pt x="1234" y="0"/>
                  </a:lnTo>
                  <a:lnTo>
                    <a:pt x="1198" y="2"/>
                  </a:lnTo>
                  <a:lnTo>
                    <a:pt x="1162" y="8"/>
                  </a:lnTo>
                  <a:lnTo>
                    <a:pt x="1126" y="18"/>
                  </a:lnTo>
                  <a:lnTo>
                    <a:pt x="1092" y="30"/>
                  </a:lnTo>
                  <a:lnTo>
                    <a:pt x="1060" y="44"/>
                  </a:lnTo>
                  <a:lnTo>
                    <a:pt x="1030" y="64"/>
                  </a:lnTo>
                  <a:lnTo>
                    <a:pt x="1002" y="84"/>
                  </a:lnTo>
                  <a:lnTo>
                    <a:pt x="976" y="108"/>
                  </a:lnTo>
                  <a:lnTo>
                    <a:pt x="952" y="134"/>
                  </a:lnTo>
                  <a:lnTo>
                    <a:pt x="932" y="162"/>
                  </a:lnTo>
                  <a:lnTo>
                    <a:pt x="912" y="192"/>
                  </a:lnTo>
                  <a:lnTo>
                    <a:pt x="898" y="224"/>
                  </a:lnTo>
                  <a:lnTo>
                    <a:pt x="886" y="258"/>
                  </a:lnTo>
                  <a:lnTo>
                    <a:pt x="876" y="292"/>
                  </a:lnTo>
                  <a:lnTo>
                    <a:pt x="870" y="330"/>
                  </a:lnTo>
                  <a:lnTo>
                    <a:pt x="868" y="366"/>
                  </a:lnTo>
                  <a:lnTo>
                    <a:pt x="868" y="366"/>
                  </a:lnTo>
                  <a:lnTo>
                    <a:pt x="870" y="388"/>
                  </a:lnTo>
                  <a:lnTo>
                    <a:pt x="872" y="410"/>
                  </a:lnTo>
                  <a:lnTo>
                    <a:pt x="874" y="430"/>
                  </a:lnTo>
                  <a:lnTo>
                    <a:pt x="878" y="450"/>
                  </a:lnTo>
                  <a:lnTo>
                    <a:pt x="878" y="450"/>
                  </a:lnTo>
                  <a:lnTo>
                    <a:pt x="822" y="446"/>
                  </a:lnTo>
                  <a:lnTo>
                    <a:pt x="766" y="438"/>
                  </a:lnTo>
                  <a:lnTo>
                    <a:pt x="710" y="428"/>
                  </a:lnTo>
                  <a:lnTo>
                    <a:pt x="658" y="416"/>
                  </a:lnTo>
                  <a:lnTo>
                    <a:pt x="604" y="400"/>
                  </a:lnTo>
                  <a:lnTo>
                    <a:pt x="554" y="380"/>
                  </a:lnTo>
                  <a:lnTo>
                    <a:pt x="504" y="360"/>
                  </a:lnTo>
                  <a:lnTo>
                    <a:pt x="454" y="336"/>
                  </a:lnTo>
                  <a:lnTo>
                    <a:pt x="408" y="310"/>
                  </a:lnTo>
                  <a:lnTo>
                    <a:pt x="362" y="282"/>
                  </a:lnTo>
                  <a:lnTo>
                    <a:pt x="318" y="252"/>
                  </a:lnTo>
                  <a:lnTo>
                    <a:pt x="274" y="218"/>
                  </a:lnTo>
                  <a:lnTo>
                    <a:pt x="234" y="184"/>
                  </a:lnTo>
                  <a:lnTo>
                    <a:pt x="196" y="146"/>
                  </a:lnTo>
                  <a:lnTo>
                    <a:pt x="158" y="108"/>
                  </a:lnTo>
                  <a:lnTo>
                    <a:pt x="124" y="68"/>
                  </a:lnTo>
                  <a:lnTo>
                    <a:pt x="124" y="68"/>
                  </a:lnTo>
                  <a:lnTo>
                    <a:pt x="112" y="88"/>
                  </a:lnTo>
                  <a:lnTo>
                    <a:pt x="102" y="110"/>
                  </a:lnTo>
                  <a:lnTo>
                    <a:pt x="94" y="132"/>
                  </a:lnTo>
                  <a:lnTo>
                    <a:pt x="86" y="154"/>
                  </a:lnTo>
                  <a:lnTo>
                    <a:pt x="82" y="178"/>
                  </a:lnTo>
                  <a:lnTo>
                    <a:pt x="78" y="202"/>
                  </a:lnTo>
                  <a:lnTo>
                    <a:pt x="74" y="226"/>
                  </a:lnTo>
                  <a:lnTo>
                    <a:pt x="74" y="252"/>
                  </a:lnTo>
                  <a:lnTo>
                    <a:pt x="74" y="252"/>
                  </a:lnTo>
                  <a:lnTo>
                    <a:pt x="74" y="276"/>
                  </a:lnTo>
                  <a:lnTo>
                    <a:pt x="76" y="298"/>
                  </a:lnTo>
                  <a:lnTo>
                    <a:pt x="80" y="322"/>
                  </a:lnTo>
                  <a:lnTo>
                    <a:pt x="86" y="344"/>
                  </a:lnTo>
                  <a:lnTo>
                    <a:pt x="92" y="366"/>
                  </a:lnTo>
                  <a:lnTo>
                    <a:pt x="100" y="386"/>
                  </a:lnTo>
                  <a:lnTo>
                    <a:pt x="108" y="408"/>
                  </a:lnTo>
                  <a:lnTo>
                    <a:pt x="118" y="428"/>
                  </a:lnTo>
                  <a:lnTo>
                    <a:pt x="130" y="446"/>
                  </a:lnTo>
                  <a:lnTo>
                    <a:pt x="142" y="464"/>
                  </a:lnTo>
                  <a:lnTo>
                    <a:pt x="156" y="482"/>
                  </a:lnTo>
                  <a:lnTo>
                    <a:pt x="170" y="498"/>
                  </a:lnTo>
                  <a:lnTo>
                    <a:pt x="186" y="514"/>
                  </a:lnTo>
                  <a:lnTo>
                    <a:pt x="202" y="530"/>
                  </a:lnTo>
                  <a:lnTo>
                    <a:pt x="218" y="544"/>
                  </a:lnTo>
                  <a:lnTo>
                    <a:pt x="236" y="556"/>
                  </a:lnTo>
                  <a:lnTo>
                    <a:pt x="236" y="556"/>
                  </a:lnTo>
                  <a:lnTo>
                    <a:pt x="214" y="554"/>
                  </a:lnTo>
                  <a:lnTo>
                    <a:pt x="192" y="552"/>
                  </a:lnTo>
                  <a:lnTo>
                    <a:pt x="170" y="548"/>
                  </a:lnTo>
                  <a:lnTo>
                    <a:pt x="150" y="542"/>
                  </a:lnTo>
                  <a:lnTo>
                    <a:pt x="130" y="536"/>
                  </a:lnTo>
                  <a:lnTo>
                    <a:pt x="110" y="528"/>
                  </a:lnTo>
                  <a:lnTo>
                    <a:pt x="90" y="520"/>
                  </a:lnTo>
                  <a:lnTo>
                    <a:pt x="70" y="510"/>
                  </a:lnTo>
                  <a:lnTo>
                    <a:pt x="70" y="514"/>
                  </a:lnTo>
                  <a:lnTo>
                    <a:pt x="70" y="514"/>
                  </a:lnTo>
                  <a:lnTo>
                    <a:pt x="72" y="548"/>
                  </a:lnTo>
                  <a:lnTo>
                    <a:pt x="76" y="580"/>
                  </a:lnTo>
                  <a:lnTo>
                    <a:pt x="84" y="612"/>
                  </a:lnTo>
                  <a:lnTo>
                    <a:pt x="94" y="642"/>
                  </a:lnTo>
                  <a:lnTo>
                    <a:pt x="106" y="670"/>
                  </a:lnTo>
                  <a:lnTo>
                    <a:pt x="120" y="698"/>
                  </a:lnTo>
                  <a:lnTo>
                    <a:pt x="136" y="724"/>
                  </a:lnTo>
                  <a:lnTo>
                    <a:pt x="154" y="748"/>
                  </a:lnTo>
                  <a:lnTo>
                    <a:pt x="176" y="772"/>
                  </a:lnTo>
                  <a:lnTo>
                    <a:pt x="198" y="792"/>
                  </a:lnTo>
                  <a:lnTo>
                    <a:pt x="222" y="812"/>
                  </a:lnTo>
                  <a:lnTo>
                    <a:pt x="248" y="828"/>
                  </a:lnTo>
                  <a:lnTo>
                    <a:pt x="276" y="844"/>
                  </a:lnTo>
                  <a:lnTo>
                    <a:pt x="304" y="856"/>
                  </a:lnTo>
                  <a:lnTo>
                    <a:pt x="334" y="866"/>
                  </a:lnTo>
                  <a:lnTo>
                    <a:pt x="364" y="874"/>
                  </a:lnTo>
                  <a:lnTo>
                    <a:pt x="364" y="874"/>
                  </a:lnTo>
                  <a:lnTo>
                    <a:pt x="342" y="880"/>
                  </a:lnTo>
                  <a:lnTo>
                    <a:pt x="318" y="884"/>
                  </a:lnTo>
                  <a:lnTo>
                    <a:pt x="294" y="886"/>
                  </a:lnTo>
                  <a:lnTo>
                    <a:pt x="268" y="886"/>
                  </a:lnTo>
                  <a:lnTo>
                    <a:pt x="268" y="886"/>
                  </a:lnTo>
                  <a:lnTo>
                    <a:pt x="234" y="886"/>
                  </a:lnTo>
                  <a:lnTo>
                    <a:pt x="200" y="880"/>
                  </a:lnTo>
                  <a:lnTo>
                    <a:pt x="200" y="880"/>
                  </a:lnTo>
                  <a:lnTo>
                    <a:pt x="208" y="906"/>
                  </a:lnTo>
                  <a:lnTo>
                    <a:pt x="220" y="932"/>
                  </a:lnTo>
                  <a:lnTo>
                    <a:pt x="234" y="958"/>
                  </a:lnTo>
                  <a:lnTo>
                    <a:pt x="250" y="980"/>
                  </a:lnTo>
                  <a:lnTo>
                    <a:pt x="266" y="1002"/>
                  </a:lnTo>
                  <a:lnTo>
                    <a:pt x="286" y="1024"/>
                  </a:lnTo>
                  <a:lnTo>
                    <a:pt x="306" y="1044"/>
                  </a:lnTo>
                  <a:lnTo>
                    <a:pt x="328" y="1060"/>
                  </a:lnTo>
                  <a:lnTo>
                    <a:pt x="350" y="1076"/>
                  </a:lnTo>
                  <a:lnTo>
                    <a:pt x="374" y="1092"/>
                  </a:lnTo>
                  <a:lnTo>
                    <a:pt x="400" y="1104"/>
                  </a:lnTo>
                  <a:lnTo>
                    <a:pt x="426" y="1114"/>
                  </a:lnTo>
                  <a:lnTo>
                    <a:pt x="454" y="1122"/>
                  </a:lnTo>
                  <a:lnTo>
                    <a:pt x="482" y="1128"/>
                  </a:lnTo>
                  <a:lnTo>
                    <a:pt x="512" y="1132"/>
                  </a:lnTo>
                  <a:lnTo>
                    <a:pt x="542" y="1134"/>
                  </a:lnTo>
                  <a:lnTo>
                    <a:pt x="542" y="1134"/>
                  </a:lnTo>
                  <a:lnTo>
                    <a:pt x="518" y="1152"/>
                  </a:lnTo>
                  <a:lnTo>
                    <a:pt x="492" y="1170"/>
                  </a:lnTo>
                  <a:lnTo>
                    <a:pt x="468" y="1186"/>
                  </a:lnTo>
                  <a:lnTo>
                    <a:pt x="442" y="1200"/>
                  </a:lnTo>
                  <a:lnTo>
                    <a:pt x="414" y="1214"/>
                  </a:lnTo>
                  <a:lnTo>
                    <a:pt x="388" y="1228"/>
                  </a:lnTo>
                  <a:lnTo>
                    <a:pt x="360" y="1238"/>
                  </a:lnTo>
                  <a:lnTo>
                    <a:pt x="332" y="1250"/>
                  </a:lnTo>
                  <a:lnTo>
                    <a:pt x="302" y="1260"/>
                  </a:lnTo>
                  <a:lnTo>
                    <a:pt x="272" y="1268"/>
                  </a:lnTo>
                  <a:lnTo>
                    <a:pt x="242" y="1274"/>
                  </a:lnTo>
                  <a:lnTo>
                    <a:pt x="212" y="1280"/>
                  </a:lnTo>
                  <a:lnTo>
                    <a:pt x="182" y="1286"/>
                  </a:lnTo>
                  <a:lnTo>
                    <a:pt x="150" y="1288"/>
                  </a:lnTo>
                  <a:lnTo>
                    <a:pt x="118" y="1290"/>
                  </a:lnTo>
                  <a:lnTo>
                    <a:pt x="86" y="1292"/>
                  </a:lnTo>
                  <a:lnTo>
                    <a:pt x="86" y="1292"/>
                  </a:lnTo>
                  <a:lnTo>
                    <a:pt x="42" y="1290"/>
                  </a:lnTo>
                  <a:lnTo>
                    <a:pt x="0" y="1286"/>
                  </a:lnTo>
                  <a:lnTo>
                    <a:pt x="0" y="1286"/>
                  </a:lnTo>
                  <a:lnTo>
                    <a:pt x="30" y="1306"/>
                  </a:lnTo>
                  <a:lnTo>
                    <a:pt x="62" y="1322"/>
                  </a:lnTo>
                  <a:lnTo>
                    <a:pt x="94" y="1340"/>
                  </a:lnTo>
                  <a:lnTo>
                    <a:pt x="126" y="1356"/>
                  </a:lnTo>
                  <a:lnTo>
                    <a:pt x="160" y="1370"/>
                  </a:lnTo>
                  <a:lnTo>
                    <a:pt x="194" y="1384"/>
                  </a:lnTo>
                  <a:lnTo>
                    <a:pt x="228" y="1396"/>
                  </a:lnTo>
                  <a:lnTo>
                    <a:pt x="262" y="1408"/>
                  </a:lnTo>
                  <a:lnTo>
                    <a:pt x="298" y="1418"/>
                  </a:lnTo>
                  <a:lnTo>
                    <a:pt x="334" y="1426"/>
                  </a:lnTo>
                  <a:lnTo>
                    <a:pt x="372" y="1434"/>
                  </a:lnTo>
                  <a:lnTo>
                    <a:pt x="408" y="1440"/>
                  </a:lnTo>
                  <a:lnTo>
                    <a:pt x="446" y="1444"/>
                  </a:lnTo>
                  <a:lnTo>
                    <a:pt x="484" y="1448"/>
                  </a:lnTo>
                  <a:lnTo>
                    <a:pt x="522" y="1450"/>
                  </a:lnTo>
                  <a:lnTo>
                    <a:pt x="560" y="1450"/>
                  </a:lnTo>
                  <a:lnTo>
                    <a:pt x="560" y="1450"/>
                  </a:lnTo>
                  <a:lnTo>
                    <a:pt x="622" y="1450"/>
                  </a:lnTo>
                  <a:lnTo>
                    <a:pt x="684" y="1444"/>
                  </a:lnTo>
                  <a:lnTo>
                    <a:pt x="742" y="1436"/>
                  </a:lnTo>
                  <a:lnTo>
                    <a:pt x="798" y="1426"/>
                  </a:lnTo>
                  <a:lnTo>
                    <a:pt x="854" y="1412"/>
                  </a:lnTo>
                  <a:lnTo>
                    <a:pt x="906" y="1396"/>
                  </a:lnTo>
                  <a:lnTo>
                    <a:pt x="958" y="1378"/>
                  </a:lnTo>
                  <a:lnTo>
                    <a:pt x="1008" y="1356"/>
                  </a:lnTo>
                  <a:lnTo>
                    <a:pt x="1054" y="1332"/>
                  </a:lnTo>
                  <a:lnTo>
                    <a:pt x="1100" y="1306"/>
                  </a:lnTo>
                  <a:lnTo>
                    <a:pt x="1144" y="1278"/>
                  </a:lnTo>
                  <a:lnTo>
                    <a:pt x="1186" y="1248"/>
                  </a:lnTo>
                  <a:lnTo>
                    <a:pt x="1226" y="1216"/>
                  </a:lnTo>
                  <a:lnTo>
                    <a:pt x="1264" y="1184"/>
                  </a:lnTo>
                  <a:lnTo>
                    <a:pt x="1300" y="1148"/>
                  </a:lnTo>
                  <a:lnTo>
                    <a:pt x="1334" y="1112"/>
                  </a:lnTo>
                  <a:lnTo>
                    <a:pt x="1366" y="1074"/>
                  </a:lnTo>
                  <a:lnTo>
                    <a:pt x="1396" y="1034"/>
                  </a:lnTo>
                  <a:lnTo>
                    <a:pt x="1424" y="992"/>
                  </a:lnTo>
                  <a:lnTo>
                    <a:pt x="1450" y="952"/>
                  </a:lnTo>
                  <a:lnTo>
                    <a:pt x="1474" y="908"/>
                  </a:lnTo>
                  <a:lnTo>
                    <a:pt x="1496" y="864"/>
                  </a:lnTo>
                  <a:lnTo>
                    <a:pt x="1516" y="820"/>
                  </a:lnTo>
                  <a:lnTo>
                    <a:pt x="1534" y="776"/>
                  </a:lnTo>
                  <a:lnTo>
                    <a:pt x="1550" y="730"/>
                  </a:lnTo>
                  <a:lnTo>
                    <a:pt x="1564" y="684"/>
                  </a:lnTo>
                  <a:lnTo>
                    <a:pt x="1576" y="638"/>
                  </a:lnTo>
                  <a:lnTo>
                    <a:pt x="1586" y="592"/>
                  </a:lnTo>
                  <a:lnTo>
                    <a:pt x="1592" y="546"/>
                  </a:lnTo>
                  <a:lnTo>
                    <a:pt x="1598" y="500"/>
                  </a:lnTo>
                  <a:lnTo>
                    <a:pt x="1602" y="454"/>
                  </a:lnTo>
                  <a:lnTo>
                    <a:pt x="1602" y="408"/>
                  </a:lnTo>
                  <a:lnTo>
                    <a:pt x="1600" y="362"/>
                  </a:lnTo>
                  <a:lnTo>
                    <a:pt x="1600" y="362"/>
                  </a:lnTo>
                  <a:lnTo>
                    <a:pt x="1628" y="342"/>
                  </a:lnTo>
                  <a:lnTo>
                    <a:pt x="1652" y="320"/>
                  </a:lnTo>
                  <a:lnTo>
                    <a:pt x="1678" y="298"/>
                  </a:lnTo>
                  <a:lnTo>
                    <a:pt x="1702" y="276"/>
                  </a:lnTo>
                  <a:lnTo>
                    <a:pt x="1724" y="250"/>
                  </a:lnTo>
                  <a:lnTo>
                    <a:pt x="1744" y="226"/>
                  </a:lnTo>
                  <a:lnTo>
                    <a:pt x="1766" y="200"/>
                  </a:lnTo>
                  <a:lnTo>
                    <a:pt x="1784" y="172"/>
                  </a:lnTo>
                  <a:lnTo>
                    <a:pt x="1784" y="172"/>
                  </a:lnTo>
                  <a:close/>
                </a:path>
              </a:pathLst>
            </a:custGeom>
            <a:grpFill/>
            <a:ln>
              <a:noFill/>
            </a:ln>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nvGrpSpPr>
          <p:cNvPr id="91" name="Group 90"/>
          <p:cNvGrpSpPr>
            <a:grpSpLocks noChangeAspect="1"/>
          </p:cNvGrpSpPr>
          <p:nvPr/>
        </p:nvGrpSpPr>
        <p:grpSpPr>
          <a:xfrm>
            <a:off x="5955424" y="2499243"/>
            <a:ext cx="806782" cy="774830"/>
            <a:chOff x="1220836" y="4612969"/>
            <a:chExt cx="827548" cy="794774"/>
          </a:xfrm>
          <a:solidFill>
            <a:srgbClr val="E21B81"/>
          </a:solidFill>
        </p:grpSpPr>
        <p:sp>
          <p:nvSpPr>
            <p:cNvPr id="92" name="Rectangle 91"/>
            <p:cNvSpPr/>
            <p:nvPr/>
          </p:nvSpPr>
          <p:spPr bwMode="auto">
            <a:xfrm>
              <a:off x="1220836" y="4612969"/>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5226" y="4722424"/>
              <a:ext cx="636726" cy="609340"/>
            </a:xfrm>
            <a:prstGeom prst="rect">
              <a:avLst/>
            </a:prstGeom>
            <a:grpFill/>
          </p:spPr>
        </p:pic>
      </p:grpSp>
      <p:grpSp>
        <p:nvGrpSpPr>
          <p:cNvPr id="94" name="Group 93"/>
          <p:cNvGrpSpPr>
            <a:grpSpLocks noChangeAspect="1"/>
          </p:cNvGrpSpPr>
          <p:nvPr/>
        </p:nvGrpSpPr>
        <p:grpSpPr>
          <a:xfrm>
            <a:off x="8561168" y="1401096"/>
            <a:ext cx="806782" cy="774830"/>
            <a:chOff x="9460704" y="1549454"/>
            <a:chExt cx="827548" cy="794774"/>
          </a:xfrm>
          <a:solidFill>
            <a:srgbClr val="E21B81"/>
          </a:solidFill>
        </p:grpSpPr>
        <p:sp>
          <p:nvSpPr>
            <p:cNvPr id="95" name="Rectangle 94"/>
            <p:cNvSpPr/>
            <p:nvPr/>
          </p:nvSpPr>
          <p:spPr bwMode="auto">
            <a:xfrm>
              <a:off x="9460704" y="1549454"/>
              <a:ext cx="827548" cy="7947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6" name="Group 4"/>
            <p:cNvGrpSpPr>
              <a:grpSpLocks noChangeAspect="1"/>
            </p:cNvGrpSpPr>
            <p:nvPr/>
          </p:nvGrpSpPr>
          <p:grpSpPr bwMode="auto">
            <a:xfrm>
              <a:off x="9653056" y="1657067"/>
              <a:ext cx="442844" cy="577623"/>
              <a:chOff x="3702" y="1980"/>
              <a:chExt cx="276" cy="360"/>
            </a:xfrm>
            <a:grpFill/>
          </p:grpSpPr>
          <p:sp>
            <p:nvSpPr>
              <p:cNvPr id="97" name="Freeform 5"/>
              <p:cNvSpPr>
                <a:spLocks/>
              </p:cNvSpPr>
              <p:nvPr/>
            </p:nvSpPr>
            <p:spPr bwMode="auto">
              <a:xfrm>
                <a:off x="3754" y="2062"/>
                <a:ext cx="38" cy="44"/>
              </a:xfrm>
              <a:custGeom>
                <a:avLst/>
                <a:gdLst>
                  <a:gd name="T0" fmla="*/ 10 w 38"/>
                  <a:gd name="T1" fmla="*/ 18 h 44"/>
                  <a:gd name="T2" fmla="*/ 10 w 38"/>
                  <a:gd name="T3" fmla="*/ 18 h 44"/>
                  <a:gd name="T4" fmla="*/ 26 w 38"/>
                  <a:gd name="T5" fmla="*/ 44 h 44"/>
                  <a:gd name="T6" fmla="*/ 38 w 38"/>
                  <a:gd name="T7" fmla="*/ 44 h 44"/>
                  <a:gd name="T8" fmla="*/ 38 w 38"/>
                  <a:gd name="T9" fmla="*/ 0 h 44"/>
                  <a:gd name="T10" fmla="*/ 26 w 38"/>
                  <a:gd name="T11" fmla="*/ 0 h 44"/>
                  <a:gd name="T12" fmla="*/ 26 w 38"/>
                  <a:gd name="T13" fmla="*/ 28 h 44"/>
                  <a:gd name="T14" fmla="*/ 26 w 38"/>
                  <a:gd name="T15" fmla="*/ 28 h 44"/>
                  <a:gd name="T16" fmla="*/ 12 w 38"/>
                  <a:gd name="T17" fmla="*/ 0 h 44"/>
                  <a:gd name="T18" fmla="*/ 0 w 38"/>
                  <a:gd name="T19" fmla="*/ 0 h 44"/>
                  <a:gd name="T20" fmla="*/ 0 w 38"/>
                  <a:gd name="T21" fmla="*/ 44 h 44"/>
                  <a:gd name="T22" fmla="*/ 10 w 38"/>
                  <a:gd name="T23" fmla="*/ 44 h 44"/>
                  <a:gd name="T24" fmla="*/ 10 w 38"/>
                  <a:gd name="T2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10" y="18"/>
                    </a:moveTo>
                    <a:lnTo>
                      <a:pt x="10" y="18"/>
                    </a:lnTo>
                    <a:lnTo>
                      <a:pt x="26" y="44"/>
                    </a:lnTo>
                    <a:lnTo>
                      <a:pt x="38" y="44"/>
                    </a:lnTo>
                    <a:lnTo>
                      <a:pt x="38" y="0"/>
                    </a:lnTo>
                    <a:lnTo>
                      <a:pt x="26" y="0"/>
                    </a:lnTo>
                    <a:lnTo>
                      <a:pt x="26" y="28"/>
                    </a:lnTo>
                    <a:lnTo>
                      <a:pt x="26" y="28"/>
                    </a:lnTo>
                    <a:lnTo>
                      <a:pt x="12" y="0"/>
                    </a:lnTo>
                    <a:lnTo>
                      <a:pt x="0" y="0"/>
                    </a:lnTo>
                    <a:lnTo>
                      <a:pt x="0" y="44"/>
                    </a:lnTo>
                    <a:lnTo>
                      <a:pt x="10" y="44"/>
                    </a:lnTo>
                    <a:lnTo>
                      <a:pt x="1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98" name="Freeform 6"/>
              <p:cNvSpPr>
                <a:spLocks/>
              </p:cNvSpPr>
              <p:nvPr/>
            </p:nvSpPr>
            <p:spPr bwMode="auto">
              <a:xfrm>
                <a:off x="3800" y="2062"/>
                <a:ext cx="34" cy="44"/>
              </a:xfrm>
              <a:custGeom>
                <a:avLst/>
                <a:gdLst>
                  <a:gd name="T0" fmla="*/ 34 w 34"/>
                  <a:gd name="T1" fmla="*/ 34 h 44"/>
                  <a:gd name="T2" fmla="*/ 10 w 34"/>
                  <a:gd name="T3" fmla="*/ 34 h 44"/>
                  <a:gd name="T4" fmla="*/ 10 w 34"/>
                  <a:gd name="T5" fmla="*/ 26 h 44"/>
                  <a:gd name="T6" fmla="*/ 32 w 34"/>
                  <a:gd name="T7" fmla="*/ 26 h 44"/>
                  <a:gd name="T8" fmla="*/ 32 w 34"/>
                  <a:gd name="T9" fmla="*/ 18 h 44"/>
                  <a:gd name="T10" fmla="*/ 10 w 34"/>
                  <a:gd name="T11" fmla="*/ 18 h 44"/>
                  <a:gd name="T12" fmla="*/ 10 w 34"/>
                  <a:gd name="T13" fmla="*/ 10 h 44"/>
                  <a:gd name="T14" fmla="*/ 34 w 34"/>
                  <a:gd name="T15" fmla="*/ 10 h 44"/>
                  <a:gd name="T16" fmla="*/ 34 w 34"/>
                  <a:gd name="T17" fmla="*/ 0 h 44"/>
                  <a:gd name="T18" fmla="*/ 0 w 34"/>
                  <a:gd name="T19" fmla="*/ 0 h 44"/>
                  <a:gd name="T20" fmla="*/ 0 w 34"/>
                  <a:gd name="T21" fmla="*/ 44 h 44"/>
                  <a:gd name="T22" fmla="*/ 34 w 34"/>
                  <a:gd name="T23" fmla="*/ 44 h 44"/>
                  <a:gd name="T24" fmla="*/ 34 w 34"/>
                  <a:gd name="T25"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44">
                    <a:moveTo>
                      <a:pt x="34" y="34"/>
                    </a:moveTo>
                    <a:lnTo>
                      <a:pt x="10" y="34"/>
                    </a:lnTo>
                    <a:lnTo>
                      <a:pt x="10" y="26"/>
                    </a:lnTo>
                    <a:lnTo>
                      <a:pt x="32" y="26"/>
                    </a:lnTo>
                    <a:lnTo>
                      <a:pt x="32" y="18"/>
                    </a:lnTo>
                    <a:lnTo>
                      <a:pt x="10" y="18"/>
                    </a:lnTo>
                    <a:lnTo>
                      <a:pt x="10" y="10"/>
                    </a:lnTo>
                    <a:lnTo>
                      <a:pt x="34" y="10"/>
                    </a:lnTo>
                    <a:lnTo>
                      <a:pt x="34" y="0"/>
                    </a:lnTo>
                    <a:lnTo>
                      <a:pt x="0" y="0"/>
                    </a:lnTo>
                    <a:lnTo>
                      <a:pt x="0" y="44"/>
                    </a:lnTo>
                    <a:lnTo>
                      <a:pt x="34" y="44"/>
                    </a:lnTo>
                    <a:lnTo>
                      <a:pt x="3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99" name="Freeform 7"/>
              <p:cNvSpPr>
                <a:spLocks/>
              </p:cNvSpPr>
              <p:nvPr/>
            </p:nvSpPr>
            <p:spPr bwMode="auto">
              <a:xfrm>
                <a:off x="3838" y="2062"/>
                <a:ext cx="58" cy="44"/>
              </a:xfrm>
              <a:custGeom>
                <a:avLst/>
                <a:gdLst>
                  <a:gd name="T0" fmla="*/ 22 w 58"/>
                  <a:gd name="T1" fmla="*/ 44 h 44"/>
                  <a:gd name="T2" fmla="*/ 28 w 58"/>
                  <a:gd name="T3" fmla="*/ 14 h 44"/>
                  <a:gd name="T4" fmla="*/ 30 w 58"/>
                  <a:gd name="T5" fmla="*/ 14 h 44"/>
                  <a:gd name="T6" fmla="*/ 36 w 58"/>
                  <a:gd name="T7" fmla="*/ 44 h 44"/>
                  <a:gd name="T8" fmla="*/ 46 w 58"/>
                  <a:gd name="T9" fmla="*/ 44 h 44"/>
                  <a:gd name="T10" fmla="*/ 58 w 58"/>
                  <a:gd name="T11" fmla="*/ 0 h 44"/>
                  <a:gd name="T12" fmla="*/ 48 w 58"/>
                  <a:gd name="T13" fmla="*/ 0 h 44"/>
                  <a:gd name="T14" fmla="*/ 42 w 58"/>
                  <a:gd name="T15" fmla="*/ 32 h 44"/>
                  <a:gd name="T16" fmla="*/ 40 w 58"/>
                  <a:gd name="T17" fmla="*/ 32 h 44"/>
                  <a:gd name="T18" fmla="*/ 34 w 58"/>
                  <a:gd name="T19" fmla="*/ 0 h 44"/>
                  <a:gd name="T20" fmla="*/ 24 w 58"/>
                  <a:gd name="T21" fmla="*/ 0 h 44"/>
                  <a:gd name="T22" fmla="*/ 18 w 58"/>
                  <a:gd name="T23" fmla="*/ 32 h 44"/>
                  <a:gd name="T24" fmla="*/ 18 w 58"/>
                  <a:gd name="T25" fmla="*/ 32 h 44"/>
                  <a:gd name="T26" fmla="*/ 10 w 58"/>
                  <a:gd name="T27" fmla="*/ 0 h 44"/>
                  <a:gd name="T28" fmla="*/ 0 w 58"/>
                  <a:gd name="T29" fmla="*/ 0 h 44"/>
                  <a:gd name="T30" fmla="*/ 12 w 58"/>
                  <a:gd name="T31" fmla="*/ 44 h 44"/>
                  <a:gd name="T32" fmla="*/ 22 w 58"/>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44">
                    <a:moveTo>
                      <a:pt x="22" y="44"/>
                    </a:moveTo>
                    <a:lnTo>
                      <a:pt x="28" y="14"/>
                    </a:lnTo>
                    <a:lnTo>
                      <a:pt x="30" y="14"/>
                    </a:lnTo>
                    <a:lnTo>
                      <a:pt x="36" y="44"/>
                    </a:lnTo>
                    <a:lnTo>
                      <a:pt x="46" y="44"/>
                    </a:lnTo>
                    <a:lnTo>
                      <a:pt x="58" y="0"/>
                    </a:lnTo>
                    <a:lnTo>
                      <a:pt x="48" y="0"/>
                    </a:lnTo>
                    <a:lnTo>
                      <a:pt x="42" y="32"/>
                    </a:lnTo>
                    <a:lnTo>
                      <a:pt x="40" y="32"/>
                    </a:lnTo>
                    <a:lnTo>
                      <a:pt x="34" y="0"/>
                    </a:lnTo>
                    <a:lnTo>
                      <a:pt x="24" y="0"/>
                    </a:lnTo>
                    <a:lnTo>
                      <a:pt x="18" y="32"/>
                    </a:lnTo>
                    <a:lnTo>
                      <a:pt x="18" y="32"/>
                    </a:lnTo>
                    <a:lnTo>
                      <a:pt x="10" y="0"/>
                    </a:lnTo>
                    <a:lnTo>
                      <a:pt x="0" y="0"/>
                    </a:lnTo>
                    <a:lnTo>
                      <a:pt x="12" y="44"/>
                    </a:lnTo>
                    <a:lnTo>
                      <a:pt x="2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0" name="Freeform 8"/>
              <p:cNvSpPr>
                <a:spLocks/>
              </p:cNvSpPr>
              <p:nvPr/>
            </p:nvSpPr>
            <p:spPr bwMode="auto">
              <a:xfrm>
                <a:off x="3898" y="2062"/>
                <a:ext cx="38" cy="46"/>
              </a:xfrm>
              <a:custGeom>
                <a:avLst/>
                <a:gdLst>
                  <a:gd name="T0" fmla="*/ 8 w 38"/>
                  <a:gd name="T1" fmla="*/ 2 h 46"/>
                  <a:gd name="T2" fmla="*/ 4 w 38"/>
                  <a:gd name="T3" fmla="*/ 8 h 46"/>
                  <a:gd name="T4" fmla="*/ 2 w 38"/>
                  <a:gd name="T5" fmla="*/ 14 h 46"/>
                  <a:gd name="T6" fmla="*/ 2 w 38"/>
                  <a:gd name="T7" fmla="*/ 18 h 46"/>
                  <a:gd name="T8" fmla="*/ 6 w 38"/>
                  <a:gd name="T9" fmla="*/ 22 h 46"/>
                  <a:gd name="T10" fmla="*/ 10 w 38"/>
                  <a:gd name="T11" fmla="*/ 24 h 46"/>
                  <a:gd name="T12" fmla="*/ 14 w 38"/>
                  <a:gd name="T13" fmla="*/ 26 h 46"/>
                  <a:gd name="T14" fmla="*/ 18 w 38"/>
                  <a:gd name="T15" fmla="*/ 28 h 46"/>
                  <a:gd name="T16" fmla="*/ 22 w 38"/>
                  <a:gd name="T17" fmla="*/ 28 h 46"/>
                  <a:gd name="T18" fmla="*/ 26 w 38"/>
                  <a:gd name="T19" fmla="*/ 30 h 46"/>
                  <a:gd name="T20" fmla="*/ 26 w 38"/>
                  <a:gd name="T21" fmla="*/ 32 h 46"/>
                  <a:gd name="T22" fmla="*/ 26 w 38"/>
                  <a:gd name="T23" fmla="*/ 34 h 46"/>
                  <a:gd name="T24" fmla="*/ 24 w 38"/>
                  <a:gd name="T25" fmla="*/ 36 h 46"/>
                  <a:gd name="T26" fmla="*/ 22 w 38"/>
                  <a:gd name="T27" fmla="*/ 36 h 46"/>
                  <a:gd name="T28" fmla="*/ 20 w 38"/>
                  <a:gd name="T29" fmla="*/ 36 h 46"/>
                  <a:gd name="T30" fmla="*/ 14 w 38"/>
                  <a:gd name="T31" fmla="*/ 36 h 46"/>
                  <a:gd name="T32" fmla="*/ 12 w 38"/>
                  <a:gd name="T33" fmla="*/ 30 h 46"/>
                  <a:gd name="T34" fmla="*/ 0 w 38"/>
                  <a:gd name="T35" fmla="*/ 30 h 46"/>
                  <a:gd name="T36" fmla="*/ 2 w 38"/>
                  <a:gd name="T37" fmla="*/ 38 h 46"/>
                  <a:gd name="T38" fmla="*/ 6 w 38"/>
                  <a:gd name="T39" fmla="*/ 42 h 46"/>
                  <a:gd name="T40" fmla="*/ 12 w 38"/>
                  <a:gd name="T41" fmla="*/ 44 h 46"/>
                  <a:gd name="T42" fmla="*/ 20 w 38"/>
                  <a:gd name="T43" fmla="*/ 46 h 46"/>
                  <a:gd name="T44" fmla="*/ 26 w 38"/>
                  <a:gd name="T45" fmla="*/ 44 h 46"/>
                  <a:gd name="T46" fmla="*/ 32 w 38"/>
                  <a:gd name="T47" fmla="*/ 42 h 46"/>
                  <a:gd name="T48" fmla="*/ 36 w 38"/>
                  <a:gd name="T49" fmla="*/ 38 h 46"/>
                  <a:gd name="T50" fmla="*/ 38 w 38"/>
                  <a:gd name="T51" fmla="*/ 30 h 46"/>
                  <a:gd name="T52" fmla="*/ 38 w 38"/>
                  <a:gd name="T53" fmla="*/ 26 h 46"/>
                  <a:gd name="T54" fmla="*/ 34 w 38"/>
                  <a:gd name="T55" fmla="*/ 22 h 46"/>
                  <a:gd name="T56" fmla="*/ 30 w 38"/>
                  <a:gd name="T57" fmla="*/ 20 h 46"/>
                  <a:gd name="T58" fmla="*/ 26 w 38"/>
                  <a:gd name="T59" fmla="*/ 18 h 46"/>
                  <a:gd name="T60" fmla="*/ 20 w 38"/>
                  <a:gd name="T61" fmla="*/ 18 h 46"/>
                  <a:gd name="T62" fmla="*/ 16 w 38"/>
                  <a:gd name="T63" fmla="*/ 16 h 46"/>
                  <a:gd name="T64" fmla="*/ 14 w 38"/>
                  <a:gd name="T65" fmla="*/ 14 h 46"/>
                  <a:gd name="T66" fmla="*/ 12 w 38"/>
                  <a:gd name="T67" fmla="*/ 12 h 46"/>
                  <a:gd name="T68" fmla="*/ 14 w 38"/>
                  <a:gd name="T69" fmla="*/ 10 h 46"/>
                  <a:gd name="T70" fmla="*/ 14 w 38"/>
                  <a:gd name="T71" fmla="*/ 10 h 46"/>
                  <a:gd name="T72" fmla="*/ 16 w 38"/>
                  <a:gd name="T73" fmla="*/ 8 h 46"/>
                  <a:gd name="T74" fmla="*/ 18 w 38"/>
                  <a:gd name="T75" fmla="*/ 8 h 46"/>
                  <a:gd name="T76" fmla="*/ 20 w 38"/>
                  <a:gd name="T77" fmla="*/ 8 h 46"/>
                  <a:gd name="T78" fmla="*/ 24 w 38"/>
                  <a:gd name="T79" fmla="*/ 10 h 46"/>
                  <a:gd name="T80" fmla="*/ 24 w 38"/>
                  <a:gd name="T81" fmla="*/ 12 h 46"/>
                  <a:gd name="T82" fmla="*/ 36 w 38"/>
                  <a:gd name="T83" fmla="*/ 14 h 46"/>
                  <a:gd name="T84" fmla="*/ 36 w 38"/>
                  <a:gd name="T85" fmla="*/ 8 h 46"/>
                  <a:gd name="T86" fmla="*/ 32 w 38"/>
                  <a:gd name="T87" fmla="*/ 4 h 46"/>
                  <a:gd name="T88" fmla="*/ 26 w 38"/>
                  <a:gd name="T89" fmla="*/ 0 h 46"/>
                  <a:gd name="T90" fmla="*/ 20 w 38"/>
                  <a:gd name="T91" fmla="*/ 0 h 46"/>
                  <a:gd name="T92" fmla="*/ 14 w 38"/>
                  <a:gd name="T93" fmla="*/ 0 h 46"/>
                  <a:gd name="T94" fmla="*/ 8 w 38"/>
                  <a:gd name="T9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46">
                    <a:moveTo>
                      <a:pt x="8" y="2"/>
                    </a:moveTo>
                    <a:lnTo>
                      <a:pt x="8" y="2"/>
                    </a:lnTo>
                    <a:lnTo>
                      <a:pt x="4" y="8"/>
                    </a:lnTo>
                    <a:lnTo>
                      <a:pt x="4" y="8"/>
                    </a:lnTo>
                    <a:lnTo>
                      <a:pt x="2" y="14"/>
                    </a:lnTo>
                    <a:lnTo>
                      <a:pt x="2" y="14"/>
                    </a:lnTo>
                    <a:lnTo>
                      <a:pt x="2" y="18"/>
                    </a:lnTo>
                    <a:lnTo>
                      <a:pt x="2" y="18"/>
                    </a:lnTo>
                    <a:lnTo>
                      <a:pt x="6" y="22"/>
                    </a:lnTo>
                    <a:lnTo>
                      <a:pt x="6" y="22"/>
                    </a:lnTo>
                    <a:lnTo>
                      <a:pt x="10" y="24"/>
                    </a:lnTo>
                    <a:lnTo>
                      <a:pt x="10" y="24"/>
                    </a:lnTo>
                    <a:lnTo>
                      <a:pt x="14" y="26"/>
                    </a:lnTo>
                    <a:lnTo>
                      <a:pt x="14" y="26"/>
                    </a:lnTo>
                    <a:lnTo>
                      <a:pt x="18" y="28"/>
                    </a:lnTo>
                    <a:lnTo>
                      <a:pt x="18" y="28"/>
                    </a:lnTo>
                    <a:lnTo>
                      <a:pt x="22" y="28"/>
                    </a:lnTo>
                    <a:lnTo>
                      <a:pt x="22" y="28"/>
                    </a:lnTo>
                    <a:lnTo>
                      <a:pt x="26" y="30"/>
                    </a:lnTo>
                    <a:lnTo>
                      <a:pt x="26" y="30"/>
                    </a:lnTo>
                    <a:lnTo>
                      <a:pt x="26" y="32"/>
                    </a:lnTo>
                    <a:lnTo>
                      <a:pt x="26" y="32"/>
                    </a:lnTo>
                    <a:lnTo>
                      <a:pt x="26" y="34"/>
                    </a:lnTo>
                    <a:lnTo>
                      <a:pt x="26" y="34"/>
                    </a:lnTo>
                    <a:lnTo>
                      <a:pt x="24" y="36"/>
                    </a:lnTo>
                    <a:lnTo>
                      <a:pt x="24" y="36"/>
                    </a:lnTo>
                    <a:lnTo>
                      <a:pt x="22" y="36"/>
                    </a:lnTo>
                    <a:lnTo>
                      <a:pt x="22" y="36"/>
                    </a:lnTo>
                    <a:lnTo>
                      <a:pt x="20" y="36"/>
                    </a:lnTo>
                    <a:lnTo>
                      <a:pt x="20" y="36"/>
                    </a:lnTo>
                    <a:lnTo>
                      <a:pt x="14" y="36"/>
                    </a:lnTo>
                    <a:lnTo>
                      <a:pt x="14" y="36"/>
                    </a:lnTo>
                    <a:lnTo>
                      <a:pt x="12" y="34"/>
                    </a:lnTo>
                    <a:lnTo>
                      <a:pt x="12" y="30"/>
                    </a:lnTo>
                    <a:lnTo>
                      <a:pt x="0" y="30"/>
                    </a:lnTo>
                    <a:lnTo>
                      <a:pt x="0" y="30"/>
                    </a:lnTo>
                    <a:lnTo>
                      <a:pt x="2" y="38"/>
                    </a:lnTo>
                    <a:lnTo>
                      <a:pt x="2" y="38"/>
                    </a:lnTo>
                    <a:lnTo>
                      <a:pt x="6" y="42"/>
                    </a:lnTo>
                    <a:lnTo>
                      <a:pt x="6" y="42"/>
                    </a:lnTo>
                    <a:lnTo>
                      <a:pt x="12" y="44"/>
                    </a:lnTo>
                    <a:lnTo>
                      <a:pt x="12" y="44"/>
                    </a:lnTo>
                    <a:lnTo>
                      <a:pt x="20" y="46"/>
                    </a:lnTo>
                    <a:lnTo>
                      <a:pt x="20" y="46"/>
                    </a:lnTo>
                    <a:lnTo>
                      <a:pt x="26" y="44"/>
                    </a:lnTo>
                    <a:lnTo>
                      <a:pt x="26" y="44"/>
                    </a:lnTo>
                    <a:lnTo>
                      <a:pt x="32" y="42"/>
                    </a:lnTo>
                    <a:lnTo>
                      <a:pt x="32" y="42"/>
                    </a:lnTo>
                    <a:lnTo>
                      <a:pt x="36" y="38"/>
                    </a:lnTo>
                    <a:lnTo>
                      <a:pt x="36" y="38"/>
                    </a:lnTo>
                    <a:lnTo>
                      <a:pt x="38" y="30"/>
                    </a:lnTo>
                    <a:lnTo>
                      <a:pt x="38" y="30"/>
                    </a:lnTo>
                    <a:lnTo>
                      <a:pt x="38" y="26"/>
                    </a:lnTo>
                    <a:lnTo>
                      <a:pt x="38" y="26"/>
                    </a:lnTo>
                    <a:lnTo>
                      <a:pt x="34" y="22"/>
                    </a:lnTo>
                    <a:lnTo>
                      <a:pt x="34" y="22"/>
                    </a:lnTo>
                    <a:lnTo>
                      <a:pt x="30" y="20"/>
                    </a:lnTo>
                    <a:lnTo>
                      <a:pt x="30" y="20"/>
                    </a:lnTo>
                    <a:lnTo>
                      <a:pt x="26" y="18"/>
                    </a:lnTo>
                    <a:lnTo>
                      <a:pt x="26" y="18"/>
                    </a:lnTo>
                    <a:lnTo>
                      <a:pt x="20" y="18"/>
                    </a:lnTo>
                    <a:lnTo>
                      <a:pt x="20" y="18"/>
                    </a:lnTo>
                    <a:lnTo>
                      <a:pt x="16" y="16"/>
                    </a:lnTo>
                    <a:lnTo>
                      <a:pt x="16" y="16"/>
                    </a:lnTo>
                    <a:lnTo>
                      <a:pt x="14" y="14"/>
                    </a:lnTo>
                    <a:lnTo>
                      <a:pt x="14" y="14"/>
                    </a:lnTo>
                    <a:lnTo>
                      <a:pt x="12" y="12"/>
                    </a:lnTo>
                    <a:lnTo>
                      <a:pt x="12" y="12"/>
                    </a:lnTo>
                    <a:lnTo>
                      <a:pt x="14" y="10"/>
                    </a:lnTo>
                    <a:lnTo>
                      <a:pt x="14" y="10"/>
                    </a:lnTo>
                    <a:lnTo>
                      <a:pt x="14" y="10"/>
                    </a:lnTo>
                    <a:lnTo>
                      <a:pt x="14" y="10"/>
                    </a:lnTo>
                    <a:lnTo>
                      <a:pt x="16" y="8"/>
                    </a:lnTo>
                    <a:lnTo>
                      <a:pt x="16" y="8"/>
                    </a:lnTo>
                    <a:lnTo>
                      <a:pt x="18" y="8"/>
                    </a:lnTo>
                    <a:lnTo>
                      <a:pt x="18" y="8"/>
                    </a:lnTo>
                    <a:lnTo>
                      <a:pt x="20" y="8"/>
                    </a:lnTo>
                    <a:lnTo>
                      <a:pt x="20" y="8"/>
                    </a:lnTo>
                    <a:lnTo>
                      <a:pt x="24" y="10"/>
                    </a:lnTo>
                    <a:lnTo>
                      <a:pt x="24" y="10"/>
                    </a:lnTo>
                    <a:lnTo>
                      <a:pt x="24" y="12"/>
                    </a:lnTo>
                    <a:lnTo>
                      <a:pt x="24" y="12"/>
                    </a:lnTo>
                    <a:lnTo>
                      <a:pt x="26" y="14"/>
                    </a:lnTo>
                    <a:lnTo>
                      <a:pt x="36" y="14"/>
                    </a:lnTo>
                    <a:lnTo>
                      <a:pt x="36" y="14"/>
                    </a:lnTo>
                    <a:lnTo>
                      <a:pt x="36" y="8"/>
                    </a:lnTo>
                    <a:lnTo>
                      <a:pt x="36" y="8"/>
                    </a:lnTo>
                    <a:lnTo>
                      <a:pt x="32" y="4"/>
                    </a:lnTo>
                    <a:lnTo>
                      <a:pt x="32" y="4"/>
                    </a:lnTo>
                    <a:lnTo>
                      <a:pt x="26" y="0"/>
                    </a:lnTo>
                    <a:lnTo>
                      <a:pt x="26" y="0"/>
                    </a:lnTo>
                    <a:lnTo>
                      <a:pt x="20" y="0"/>
                    </a:lnTo>
                    <a:lnTo>
                      <a:pt x="20" y="0"/>
                    </a:lnTo>
                    <a:lnTo>
                      <a:pt x="14" y="0"/>
                    </a:lnTo>
                    <a:lnTo>
                      <a:pt x="14" y="0"/>
                    </a:lnTo>
                    <a:lnTo>
                      <a:pt x="8" y="2"/>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1" name="Freeform 9"/>
              <p:cNvSpPr>
                <a:spLocks/>
              </p:cNvSpPr>
              <p:nvPr/>
            </p:nvSpPr>
            <p:spPr bwMode="auto">
              <a:xfrm>
                <a:off x="3756" y="2226"/>
                <a:ext cx="74" cy="64"/>
              </a:xfrm>
              <a:custGeom>
                <a:avLst/>
                <a:gdLst>
                  <a:gd name="T0" fmla="*/ 70 w 74"/>
                  <a:gd name="T1" fmla="*/ 0 h 64"/>
                  <a:gd name="T2" fmla="*/ 4 w 74"/>
                  <a:gd name="T3" fmla="*/ 0 h 64"/>
                  <a:gd name="T4" fmla="*/ 4 w 74"/>
                  <a:gd name="T5" fmla="*/ 0 h 64"/>
                  <a:gd name="T6" fmla="*/ 0 w 74"/>
                  <a:gd name="T7" fmla="*/ 2 h 64"/>
                  <a:gd name="T8" fmla="*/ 0 w 74"/>
                  <a:gd name="T9" fmla="*/ 4 h 64"/>
                  <a:gd name="T10" fmla="*/ 0 w 74"/>
                  <a:gd name="T11" fmla="*/ 62 h 64"/>
                  <a:gd name="T12" fmla="*/ 0 w 74"/>
                  <a:gd name="T13" fmla="*/ 62 h 64"/>
                  <a:gd name="T14" fmla="*/ 0 w 74"/>
                  <a:gd name="T15" fmla="*/ 64 h 64"/>
                  <a:gd name="T16" fmla="*/ 4 w 74"/>
                  <a:gd name="T17" fmla="*/ 64 h 64"/>
                  <a:gd name="T18" fmla="*/ 70 w 74"/>
                  <a:gd name="T19" fmla="*/ 64 h 64"/>
                  <a:gd name="T20" fmla="*/ 70 w 74"/>
                  <a:gd name="T21" fmla="*/ 64 h 64"/>
                  <a:gd name="T22" fmla="*/ 72 w 74"/>
                  <a:gd name="T23" fmla="*/ 64 h 64"/>
                  <a:gd name="T24" fmla="*/ 74 w 74"/>
                  <a:gd name="T25" fmla="*/ 62 h 64"/>
                  <a:gd name="T26" fmla="*/ 74 w 74"/>
                  <a:gd name="T27" fmla="*/ 4 h 64"/>
                  <a:gd name="T28" fmla="*/ 74 w 74"/>
                  <a:gd name="T29" fmla="*/ 4 h 64"/>
                  <a:gd name="T30" fmla="*/ 72 w 74"/>
                  <a:gd name="T31" fmla="*/ 2 h 64"/>
                  <a:gd name="T32" fmla="*/ 70 w 74"/>
                  <a:gd name="T33" fmla="*/ 0 h 64"/>
                  <a:gd name="T34" fmla="*/ 70 w 74"/>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4">
                    <a:moveTo>
                      <a:pt x="70" y="0"/>
                    </a:moveTo>
                    <a:lnTo>
                      <a:pt x="4" y="0"/>
                    </a:lnTo>
                    <a:lnTo>
                      <a:pt x="4" y="0"/>
                    </a:lnTo>
                    <a:lnTo>
                      <a:pt x="0" y="2"/>
                    </a:lnTo>
                    <a:lnTo>
                      <a:pt x="0" y="4"/>
                    </a:lnTo>
                    <a:lnTo>
                      <a:pt x="0" y="62"/>
                    </a:lnTo>
                    <a:lnTo>
                      <a:pt x="0" y="62"/>
                    </a:lnTo>
                    <a:lnTo>
                      <a:pt x="0" y="64"/>
                    </a:lnTo>
                    <a:lnTo>
                      <a:pt x="4" y="64"/>
                    </a:lnTo>
                    <a:lnTo>
                      <a:pt x="70" y="64"/>
                    </a:lnTo>
                    <a:lnTo>
                      <a:pt x="70" y="64"/>
                    </a:lnTo>
                    <a:lnTo>
                      <a:pt x="72" y="64"/>
                    </a:lnTo>
                    <a:lnTo>
                      <a:pt x="74" y="62"/>
                    </a:lnTo>
                    <a:lnTo>
                      <a:pt x="74" y="4"/>
                    </a:lnTo>
                    <a:lnTo>
                      <a:pt x="74" y="4"/>
                    </a:lnTo>
                    <a:lnTo>
                      <a:pt x="72" y="2"/>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2" name="Freeform 10"/>
              <p:cNvSpPr>
                <a:spLocks/>
              </p:cNvSpPr>
              <p:nvPr/>
            </p:nvSpPr>
            <p:spPr bwMode="auto">
              <a:xfrm>
                <a:off x="3850" y="2226"/>
                <a:ext cx="74" cy="64"/>
              </a:xfrm>
              <a:custGeom>
                <a:avLst/>
                <a:gdLst>
                  <a:gd name="T0" fmla="*/ 70 w 74"/>
                  <a:gd name="T1" fmla="*/ 0 h 64"/>
                  <a:gd name="T2" fmla="*/ 4 w 74"/>
                  <a:gd name="T3" fmla="*/ 0 h 64"/>
                  <a:gd name="T4" fmla="*/ 4 w 74"/>
                  <a:gd name="T5" fmla="*/ 0 h 64"/>
                  <a:gd name="T6" fmla="*/ 0 w 74"/>
                  <a:gd name="T7" fmla="*/ 2 h 64"/>
                  <a:gd name="T8" fmla="*/ 0 w 74"/>
                  <a:gd name="T9" fmla="*/ 4 h 64"/>
                  <a:gd name="T10" fmla="*/ 0 w 74"/>
                  <a:gd name="T11" fmla="*/ 62 h 64"/>
                  <a:gd name="T12" fmla="*/ 0 w 74"/>
                  <a:gd name="T13" fmla="*/ 62 h 64"/>
                  <a:gd name="T14" fmla="*/ 0 w 74"/>
                  <a:gd name="T15" fmla="*/ 64 h 64"/>
                  <a:gd name="T16" fmla="*/ 4 w 74"/>
                  <a:gd name="T17" fmla="*/ 64 h 64"/>
                  <a:gd name="T18" fmla="*/ 70 w 74"/>
                  <a:gd name="T19" fmla="*/ 64 h 64"/>
                  <a:gd name="T20" fmla="*/ 70 w 74"/>
                  <a:gd name="T21" fmla="*/ 64 h 64"/>
                  <a:gd name="T22" fmla="*/ 72 w 74"/>
                  <a:gd name="T23" fmla="*/ 64 h 64"/>
                  <a:gd name="T24" fmla="*/ 74 w 74"/>
                  <a:gd name="T25" fmla="*/ 62 h 64"/>
                  <a:gd name="T26" fmla="*/ 74 w 74"/>
                  <a:gd name="T27" fmla="*/ 4 h 64"/>
                  <a:gd name="T28" fmla="*/ 74 w 74"/>
                  <a:gd name="T29" fmla="*/ 4 h 64"/>
                  <a:gd name="T30" fmla="*/ 72 w 74"/>
                  <a:gd name="T31" fmla="*/ 2 h 64"/>
                  <a:gd name="T32" fmla="*/ 70 w 74"/>
                  <a:gd name="T33" fmla="*/ 0 h 64"/>
                  <a:gd name="T34" fmla="*/ 70 w 74"/>
                  <a:gd name="T3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64">
                    <a:moveTo>
                      <a:pt x="70" y="0"/>
                    </a:moveTo>
                    <a:lnTo>
                      <a:pt x="4" y="0"/>
                    </a:lnTo>
                    <a:lnTo>
                      <a:pt x="4" y="0"/>
                    </a:lnTo>
                    <a:lnTo>
                      <a:pt x="0" y="2"/>
                    </a:lnTo>
                    <a:lnTo>
                      <a:pt x="0" y="4"/>
                    </a:lnTo>
                    <a:lnTo>
                      <a:pt x="0" y="62"/>
                    </a:lnTo>
                    <a:lnTo>
                      <a:pt x="0" y="62"/>
                    </a:lnTo>
                    <a:lnTo>
                      <a:pt x="0" y="64"/>
                    </a:lnTo>
                    <a:lnTo>
                      <a:pt x="4" y="64"/>
                    </a:lnTo>
                    <a:lnTo>
                      <a:pt x="70" y="64"/>
                    </a:lnTo>
                    <a:lnTo>
                      <a:pt x="70" y="64"/>
                    </a:lnTo>
                    <a:lnTo>
                      <a:pt x="72" y="64"/>
                    </a:lnTo>
                    <a:lnTo>
                      <a:pt x="74" y="62"/>
                    </a:lnTo>
                    <a:lnTo>
                      <a:pt x="74" y="4"/>
                    </a:lnTo>
                    <a:lnTo>
                      <a:pt x="74" y="4"/>
                    </a:lnTo>
                    <a:lnTo>
                      <a:pt x="72" y="2"/>
                    </a:lnTo>
                    <a:lnTo>
                      <a:pt x="70" y="0"/>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3" name="Freeform 11"/>
              <p:cNvSpPr>
                <a:spLocks/>
              </p:cNvSpPr>
              <p:nvPr/>
            </p:nvSpPr>
            <p:spPr bwMode="auto">
              <a:xfrm>
                <a:off x="3754" y="2130"/>
                <a:ext cx="172" cy="20"/>
              </a:xfrm>
              <a:custGeom>
                <a:avLst/>
                <a:gdLst>
                  <a:gd name="T0" fmla="*/ 164 w 172"/>
                  <a:gd name="T1" fmla="*/ 0 h 20"/>
                  <a:gd name="T2" fmla="*/ 164 w 172"/>
                  <a:gd name="T3" fmla="*/ 0 h 20"/>
                  <a:gd name="T4" fmla="*/ 8 w 172"/>
                  <a:gd name="T5" fmla="*/ 0 h 20"/>
                  <a:gd name="T6" fmla="*/ 8 w 172"/>
                  <a:gd name="T7" fmla="*/ 0 h 20"/>
                  <a:gd name="T8" fmla="*/ 4 w 172"/>
                  <a:gd name="T9" fmla="*/ 0 h 20"/>
                  <a:gd name="T10" fmla="*/ 2 w 172"/>
                  <a:gd name="T11" fmla="*/ 4 h 20"/>
                  <a:gd name="T12" fmla="*/ 0 w 172"/>
                  <a:gd name="T13" fmla="*/ 6 h 20"/>
                  <a:gd name="T14" fmla="*/ 0 w 172"/>
                  <a:gd name="T15" fmla="*/ 10 h 20"/>
                  <a:gd name="T16" fmla="*/ 0 w 172"/>
                  <a:gd name="T17" fmla="*/ 14 h 20"/>
                  <a:gd name="T18" fmla="*/ 2 w 172"/>
                  <a:gd name="T19" fmla="*/ 18 h 20"/>
                  <a:gd name="T20" fmla="*/ 4 w 172"/>
                  <a:gd name="T21" fmla="*/ 20 h 20"/>
                  <a:gd name="T22" fmla="*/ 8 w 172"/>
                  <a:gd name="T23" fmla="*/ 20 h 20"/>
                  <a:gd name="T24" fmla="*/ 8 w 172"/>
                  <a:gd name="T25" fmla="*/ 20 h 20"/>
                  <a:gd name="T26" fmla="*/ 164 w 172"/>
                  <a:gd name="T27" fmla="*/ 20 h 20"/>
                  <a:gd name="T28" fmla="*/ 164 w 172"/>
                  <a:gd name="T29" fmla="*/ 20 h 20"/>
                  <a:gd name="T30" fmla="*/ 168 w 172"/>
                  <a:gd name="T31" fmla="*/ 20 h 20"/>
                  <a:gd name="T32" fmla="*/ 170 w 172"/>
                  <a:gd name="T33" fmla="*/ 18 h 20"/>
                  <a:gd name="T34" fmla="*/ 172 w 172"/>
                  <a:gd name="T35" fmla="*/ 14 h 20"/>
                  <a:gd name="T36" fmla="*/ 172 w 172"/>
                  <a:gd name="T37" fmla="*/ 10 h 20"/>
                  <a:gd name="T38" fmla="*/ 172 w 172"/>
                  <a:gd name="T39" fmla="*/ 6 h 20"/>
                  <a:gd name="T40" fmla="*/ 170 w 172"/>
                  <a:gd name="T41" fmla="*/ 4 h 20"/>
                  <a:gd name="T42" fmla="*/ 168 w 172"/>
                  <a:gd name="T43" fmla="*/ 0 h 20"/>
                  <a:gd name="T44" fmla="*/ 164 w 172"/>
                  <a:gd name="T45" fmla="*/ 0 h 20"/>
                  <a:gd name="T46" fmla="*/ 164 w 172"/>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0">
                    <a:moveTo>
                      <a:pt x="164" y="0"/>
                    </a:moveTo>
                    <a:lnTo>
                      <a:pt x="164" y="0"/>
                    </a:lnTo>
                    <a:lnTo>
                      <a:pt x="8" y="0"/>
                    </a:lnTo>
                    <a:lnTo>
                      <a:pt x="8" y="0"/>
                    </a:lnTo>
                    <a:lnTo>
                      <a:pt x="4" y="0"/>
                    </a:lnTo>
                    <a:lnTo>
                      <a:pt x="2" y="4"/>
                    </a:lnTo>
                    <a:lnTo>
                      <a:pt x="0" y="6"/>
                    </a:lnTo>
                    <a:lnTo>
                      <a:pt x="0" y="10"/>
                    </a:lnTo>
                    <a:lnTo>
                      <a:pt x="0" y="14"/>
                    </a:lnTo>
                    <a:lnTo>
                      <a:pt x="2" y="18"/>
                    </a:lnTo>
                    <a:lnTo>
                      <a:pt x="4" y="20"/>
                    </a:lnTo>
                    <a:lnTo>
                      <a:pt x="8" y="20"/>
                    </a:lnTo>
                    <a:lnTo>
                      <a:pt x="8" y="20"/>
                    </a:lnTo>
                    <a:lnTo>
                      <a:pt x="164" y="20"/>
                    </a:lnTo>
                    <a:lnTo>
                      <a:pt x="164" y="20"/>
                    </a:lnTo>
                    <a:lnTo>
                      <a:pt x="168" y="20"/>
                    </a:lnTo>
                    <a:lnTo>
                      <a:pt x="170" y="18"/>
                    </a:lnTo>
                    <a:lnTo>
                      <a:pt x="172" y="14"/>
                    </a:lnTo>
                    <a:lnTo>
                      <a:pt x="172" y="10"/>
                    </a:lnTo>
                    <a:lnTo>
                      <a:pt x="172" y="6"/>
                    </a:lnTo>
                    <a:lnTo>
                      <a:pt x="170" y="4"/>
                    </a:lnTo>
                    <a:lnTo>
                      <a:pt x="168" y="0"/>
                    </a:lnTo>
                    <a:lnTo>
                      <a:pt x="164" y="0"/>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4" name="Freeform 12"/>
              <p:cNvSpPr>
                <a:spLocks/>
              </p:cNvSpPr>
              <p:nvPr/>
            </p:nvSpPr>
            <p:spPr bwMode="auto">
              <a:xfrm>
                <a:off x="3754" y="2178"/>
                <a:ext cx="172" cy="20"/>
              </a:xfrm>
              <a:custGeom>
                <a:avLst/>
                <a:gdLst>
                  <a:gd name="T0" fmla="*/ 164 w 172"/>
                  <a:gd name="T1" fmla="*/ 0 h 20"/>
                  <a:gd name="T2" fmla="*/ 164 w 172"/>
                  <a:gd name="T3" fmla="*/ 0 h 20"/>
                  <a:gd name="T4" fmla="*/ 8 w 172"/>
                  <a:gd name="T5" fmla="*/ 0 h 20"/>
                  <a:gd name="T6" fmla="*/ 8 w 172"/>
                  <a:gd name="T7" fmla="*/ 0 h 20"/>
                  <a:gd name="T8" fmla="*/ 4 w 172"/>
                  <a:gd name="T9" fmla="*/ 0 h 20"/>
                  <a:gd name="T10" fmla="*/ 2 w 172"/>
                  <a:gd name="T11" fmla="*/ 2 h 20"/>
                  <a:gd name="T12" fmla="*/ 0 w 172"/>
                  <a:gd name="T13" fmla="*/ 6 h 20"/>
                  <a:gd name="T14" fmla="*/ 0 w 172"/>
                  <a:gd name="T15" fmla="*/ 10 h 20"/>
                  <a:gd name="T16" fmla="*/ 0 w 172"/>
                  <a:gd name="T17" fmla="*/ 14 h 20"/>
                  <a:gd name="T18" fmla="*/ 2 w 172"/>
                  <a:gd name="T19" fmla="*/ 16 h 20"/>
                  <a:gd name="T20" fmla="*/ 4 w 172"/>
                  <a:gd name="T21" fmla="*/ 18 h 20"/>
                  <a:gd name="T22" fmla="*/ 8 w 172"/>
                  <a:gd name="T23" fmla="*/ 20 h 20"/>
                  <a:gd name="T24" fmla="*/ 8 w 172"/>
                  <a:gd name="T25" fmla="*/ 20 h 20"/>
                  <a:gd name="T26" fmla="*/ 164 w 172"/>
                  <a:gd name="T27" fmla="*/ 20 h 20"/>
                  <a:gd name="T28" fmla="*/ 164 w 172"/>
                  <a:gd name="T29" fmla="*/ 20 h 20"/>
                  <a:gd name="T30" fmla="*/ 168 w 172"/>
                  <a:gd name="T31" fmla="*/ 18 h 20"/>
                  <a:gd name="T32" fmla="*/ 170 w 172"/>
                  <a:gd name="T33" fmla="*/ 16 h 20"/>
                  <a:gd name="T34" fmla="*/ 172 w 172"/>
                  <a:gd name="T35" fmla="*/ 14 h 20"/>
                  <a:gd name="T36" fmla="*/ 172 w 172"/>
                  <a:gd name="T37" fmla="*/ 10 h 20"/>
                  <a:gd name="T38" fmla="*/ 172 w 172"/>
                  <a:gd name="T39" fmla="*/ 6 h 20"/>
                  <a:gd name="T40" fmla="*/ 170 w 172"/>
                  <a:gd name="T41" fmla="*/ 2 h 20"/>
                  <a:gd name="T42" fmla="*/ 168 w 172"/>
                  <a:gd name="T43" fmla="*/ 0 h 20"/>
                  <a:gd name="T44" fmla="*/ 164 w 172"/>
                  <a:gd name="T45" fmla="*/ 0 h 20"/>
                  <a:gd name="T46" fmla="*/ 164 w 172"/>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0">
                    <a:moveTo>
                      <a:pt x="164" y="0"/>
                    </a:moveTo>
                    <a:lnTo>
                      <a:pt x="164" y="0"/>
                    </a:lnTo>
                    <a:lnTo>
                      <a:pt x="8" y="0"/>
                    </a:lnTo>
                    <a:lnTo>
                      <a:pt x="8" y="0"/>
                    </a:lnTo>
                    <a:lnTo>
                      <a:pt x="4" y="0"/>
                    </a:lnTo>
                    <a:lnTo>
                      <a:pt x="2" y="2"/>
                    </a:lnTo>
                    <a:lnTo>
                      <a:pt x="0" y="6"/>
                    </a:lnTo>
                    <a:lnTo>
                      <a:pt x="0" y="10"/>
                    </a:lnTo>
                    <a:lnTo>
                      <a:pt x="0" y="14"/>
                    </a:lnTo>
                    <a:lnTo>
                      <a:pt x="2" y="16"/>
                    </a:lnTo>
                    <a:lnTo>
                      <a:pt x="4" y="18"/>
                    </a:lnTo>
                    <a:lnTo>
                      <a:pt x="8" y="20"/>
                    </a:lnTo>
                    <a:lnTo>
                      <a:pt x="8" y="20"/>
                    </a:lnTo>
                    <a:lnTo>
                      <a:pt x="164" y="20"/>
                    </a:lnTo>
                    <a:lnTo>
                      <a:pt x="164" y="20"/>
                    </a:lnTo>
                    <a:lnTo>
                      <a:pt x="168" y="18"/>
                    </a:lnTo>
                    <a:lnTo>
                      <a:pt x="170" y="16"/>
                    </a:lnTo>
                    <a:lnTo>
                      <a:pt x="172" y="14"/>
                    </a:lnTo>
                    <a:lnTo>
                      <a:pt x="172" y="10"/>
                    </a:lnTo>
                    <a:lnTo>
                      <a:pt x="172" y="6"/>
                    </a:lnTo>
                    <a:lnTo>
                      <a:pt x="170" y="2"/>
                    </a:lnTo>
                    <a:lnTo>
                      <a:pt x="168" y="0"/>
                    </a:lnTo>
                    <a:lnTo>
                      <a:pt x="164" y="0"/>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sp>
            <p:nvSpPr>
              <p:cNvPr id="105" name="Freeform 13"/>
              <p:cNvSpPr>
                <a:spLocks noEditPoints="1"/>
              </p:cNvSpPr>
              <p:nvPr/>
            </p:nvSpPr>
            <p:spPr bwMode="auto">
              <a:xfrm>
                <a:off x="3702" y="1980"/>
                <a:ext cx="276" cy="360"/>
              </a:xfrm>
              <a:custGeom>
                <a:avLst/>
                <a:gdLst>
                  <a:gd name="T0" fmla="*/ 226 w 276"/>
                  <a:gd name="T1" fmla="*/ 0 h 360"/>
                  <a:gd name="T2" fmla="*/ 0 w 276"/>
                  <a:gd name="T3" fmla="*/ 0 h 360"/>
                  <a:gd name="T4" fmla="*/ 0 w 276"/>
                  <a:gd name="T5" fmla="*/ 360 h 360"/>
                  <a:gd name="T6" fmla="*/ 276 w 276"/>
                  <a:gd name="T7" fmla="*/ 360 h 360"/>
                  <a:gd name="T8" fmla="*/ 276 w 276"/>
                  <a:gd name="T9" fmla="*/ 50 h 360"/>
                  <a:gd name="T10" fmla="*/ 226 w 276"/>
                  <a:gd name="T11" fmla="*/ 0 h 360"/>
                  <a:gd name="T12" fmla="*/ 252 w 276"/>
                  <a:gd name="T13" fmla="*/ 336 h 360"/>
                  <a:gd name="T14" fmla="*/ 24 w 276"/>
                  <a:gd name="T15" fmla="*/ 336 h 360"/>
                  <a:gd name="T16" fmla="*/ 24 w 276"/>
                  <a:gd name="T17" fmla="*/ 24 h 360"/>
                  <a:gd name="T18" fmla="*/ 212 w 276"/>
                  <a:gd name="T19" fmla="*/ 24 h 360"/>
                  <a:gd name="T20" fmla="*/ 212 w 276"/>
                  <a:gd name="T21" fmla="*/ 62 h 360"/>
                  <a:gd name="T22" fmla="*/ 252 w 276"/>
                  <a:gd name="T23" fmla="*/ 62 h 360"/>
                  <a:gd name="T24" fmla="*/ 252 w 276"/>
                  <a:gd name="T25" fmla="*/ 33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360">
                    <a:moveTo>
                      <a:pt x="226" y="0"/>
                    </a:moveTo>
                    <a:lnTo>
                      <a:pt x="0" y="0"/>
                    </a:lnTo>
                    <a:lnTo>
                      <a:pt x="0" y="360"/>
                    </a:lnTo>
                    <a:lnTo>
                      <a:pt x="276" y="360"/>
                    </a:lnTo>
                    <a:lnTo>
                      <a:pt x="276" y="50"/>
                    </a:lnTo>
                    <a:lnTo>
                      <a:pt x="226" y="0"/>
                    </a:lnTo>
                    <a:close/>
                    <a:moveTo>
                      <a:pt x="252" y="336"/>
                    </a:moveTo>
                    <a:lnTo>
                      <a:pt x="24" y="336"/>
                    </a:lnTo>
                    <a:lnTo>
                      <a:pt x="24" y="24"/>
                    </a:lnTo>
                    <a:lnTo>
                      <a:pt x="212" y="24"/>
                    </a:lnTo>
                    <a:lnTo>
                      <a:pt x="212" y="62"/>
                    </a:lnTo>
                    <a:lnTo>
                      <a:pt x="252" y="62"/>
                    </a:lnTo>
                    <a:lnTo>
                      <a:pt x="252"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78"/>
                <a:endParaRPr lang="en-US" sz="1765">
                  <a:solidFill>
                    <a:srgbClr val="505050"/>
                  </a:solidFill>
                  <a:latin typeface="Segoe UI"/>
                </a:endParaRPr>
              </a:p>
            </p:txBody>
          </p:sp>
        </p:grpSp>
      </p:grpSp>
      <p:pic>
        <p:nvPicPr>
          <p:cNvPr id="142" name="Picture 14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744515" y="3597264"/>
            <a:ext cx="808614" cy="808614"/>
          </a:xfrm>
          <a:prstGeom prst="rect">
            <a:avLst/>
          </a:prstGeom>
          <a:solidFill>
            <a:srgbClr val="E21B81"/>
          </a:solidFill>
        </p:spPr>
      </p:pic>
      <p:pic>
        <p:nvPicPr>
          <p:cNvPr id="143" name="Picture 142"/>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5949114" y="1412337"/>
            <a:ext cx="806782" cy="806782"/>
          </a:xfrm>
          <a:prstGeom prst="rect">
            <a:avLst/>
          </a:prstGeom>
          <a:solidFill>
            <a:srgbClr val="E21B81"/>
          </a:solidFill>
        </p:spPr>
      </p:pic>
      <p:pic>
        <p:nvPicPr>
          <p:cNvPr id="144" name="Picture 14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337061" y="1412791"/>
            <a:ext cx="806782" cy="806782"/>
          </a:xfrm>
          <a:prstGeom prst="rect">
            <a:avLst/>
          </a:prstGeom>
          <a:solidFill>
            <a:srgbClr val="E21B81"/>
          </a:solidFill>
        </p:spPr>
      </p:pic>
      <p:pic>
        <p:nvPicPr>
          <p:cNvPr id="145" name="Picture 144"/>
          <p:cNvPicPr>
            <a:picLocks noChangeAspect="1"/>
          </p:cNvPicPr>
          <p:nvPr/>
        </p:nvPicPr>
        <p:blipFill rotWithShape="1">
          <a:blip r:embed="rId14" cstate="print">
            <a:extLst>
              <a:ext uri="{28A0092B-C50C-407E-A947-70E740481C1C}">
                <a14:useLocalDpi xmlns:a14="http://schemas.microsoft.com/office/drawing/2010/main" val="0"/>
              </a:ext>
            </a:extLst>
          </a:blip>
          <a:srcRect l="4748" t="6870" r="7953" b="14113"/>
          <a:stretch/>
        </p:blipFill>
        <p:spPr>
          <a:xfrm>
            <a:off x="3349677" y="2505028"/>
            <a:ext cx="806782" cy="633055"/>
          </a:xfrm>
          <a:prstGeom prst="rect">
            <a:avLst/>
          </a:prstGeom>
          <a:solidFill>
            <a:srgbClr val="E21B81"/>
          </a:solidFill>
        </p:spPr>
      </p:pic>
      <p:pic>
        <p:nvPicPr>
          <p:cNvPr id="15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9221" y="3597264"/>
            <a:ext cx="548642" cy="806782"/>
          </a:xfrm>
          <a:prstGeom prst="rect">
            <a:avLst/>
          </a:prstGeom>
          <a:solidFill>
            <a:srgbClr val="E21B81"/>
          </a:solidFill>
          <a:ln>
            <a:noFill/>
          </a:ln>
          <a:effectLst/>
        </p:spPr>
      </p:pic>
      <p:sp>
        <p:nvSpPr>
          <p:cNvPr id="155" name="Freeform 5"/>
          <p:cNvSpPr>
            <a:spLocks noChangeAspect="1" noEditPoints="1"/>
          </p:cNvSpPr>
          <p:nvPr/>
        </p:nvSpPr>
        <p:spPr bwMode="auto">
          <a:xfrm>
            <a:off x="7258298" y="2499243"/>
            <a:ext cx="806782" cy="624897"/>
          </a:xfrm>
          <a:custGeom>
            <a:avLst/>
            <a:gdLst>
              <a:gd name="T0" fmla="*/ 132 w 2277"/>
              <a:gd name="T1" fmla="*/ 0 h 1764"/>
              <a:gd name="T2" fmla="*/ 0 w 2277"/>
              <a:gd name="T3" fmla="*/ 1633 h 1764"/>
              <a:gd name="T4" fmla="*/ 2144 w 2277"/>
              <a:gd name="T5" fmla="*/ 1764 h 1764"/>
              <a:gd name="T6" fmla="*/ 2277 w 2277"/>
              <a:gd name="T7" fmla="*/ 132 h 1764"/>
              <a:gd name="T8" fmla="*/ 1199 w 2277"/>
              <a:gd name="T9" fmla="*/ 578 h 1764"/>
              <a:gd name="T10" fmla="*/ 1199 w 2277"/>
              <a:gd name="T11" fmla="*/ 1024 h 1764"/>
              <a:gd name="T12" fmla="*/ 1199 w 2277"/>
              <a:gd name="T13" fmla="*/ 578 h 1764"/>
              <a:gd name="T14" fmla="*/ 996 w 2277"/>
              <a:gd name="T15" fmla="*/ 274 h 1764"/>
              <a:gd name="T16" fmla="*/ 701 w 2277"/>
              <a:gd name="T17" fmla="*/ 274 h 1764"/>
              <a:gd name="T18" fmla="*/ 183 w 2277"/>
              <a:gd name="T19" fmla="*/ 477 h 1764"/>
              <a:gd name="T20" fmla="*/ 457 w 2277"/>
              <a:gd name="T21" fmla="*/ 406 h 1764"/>
              <a:gd name="T22" fmla="*/ 539 w 2277"/>
              <a:gd name="T23" fmla="*/ 314 h 1764"/>
              <a:gd name="T24" fmla="*/ 610 w 2277"/>
              <a:gd name="T25" fmla="*/ 466 h 1764"/>
              <a:gd name="T26" fmla="*/ 478 w 2277"/>
              <a:gd name="T27" fmla="*/ 446 h 1764"/>
              <a:gd name="T28" fmla="*/ 335 w 2277"/>
              <a:gd name="T29" fmla="*/ 629 h 1764"/>
              <a:gd name="T30" fmla="*/ 478 w 2277"/>
              <a:gd name="T31" fmla="*/ 1328 h 1764"/>
              <a:gd name="T32" fmla="*/ 406 w 2277"/>
              <a:gd name="T33" fmla="*/ 903 h 1764"/>
              <a:gd name="T34" fmla="*/ 315 w 2277"/>
              <a:gd name="T35" fmla="*/ 791 h 1764"/>
              <a:gd name="T36" fmla="*/ 478 w 2277"/>
              <a:gd name="T37" fmla="*/ 750 h 1764"/>
              <a:gd name="T38" fmla="*/ 447 w 2277"/>
              <a:gd name="T39" fmla="*/ 892 h 1764"/>
              <a:gd name="T40" fmla="*/ 701 w 2277"/>
              <a:gd name="T41" fmla="*/ 1105 h 1764"/>
              <a:gd name="T42" fmla="*/ 1657 w 2277"/>
              <a:gd name="T43" fmla="*/ 1420 h 1764"/>
              <a:gd name="T44" fmla="*/ 1535 w 2277"/>
              <a:gd name="T45" fmla="*/ 1440 h 1764"/>
              <a:gd name="T46" fmla="*/ 762 w 2277"/>
              <a:gd name="T47" fmla="*/ 1714 h 1764"/>
              <a:gd name="T48" fmla="*/ 752 w 2277"/>
              <a:gd name="T49" fmla="*/ 1369 h 1764"/>
              <a:gd name="T50" fmla="*/ 650 w 2277"/>
              <a:gd name="T51" fmla="*/ 1268 h 1764"/>
              <a:gd name="T52" fmla="*/ 772 w 2277"/>
              <a:gd name="T53" fmla="*/ 1339 h 1764"/>
              <a:gd name="T54" fmla="*/ 1179 w 2277"/>
              <a:gd name="T55" fmla="*/ 1278 h 1764"/>
              <a:gd name="T56" fmla="*/ 1108 w 2277"/>
              <a:gd name="T57" fmla="*/ 1186 h 1764"/>
              <a:gd name="T58" fmla="*/ 1281 w 2277"/>
              <a:gd name="T59" fmla="*/ 1176 h 1764"/>
              <a:gd name="T60" fmla="*/ 1220 w 2277"/>
              <a:gd name="T61" fmla="*/ 1278 h 1764"/>
              <a:gd name="T62" fmla="*/ 1596 w 2277"/>
              <a:gd name="T63" fmla="*/ 1339 h 1764"/>
              <a:gd name="T64" fmla="*/ 1718 w 2277"/>
              <a:gd name="T65" fmla="*/ 1268 h 1764"/>
              <a:gd name="T66" fmla="*/ 1657 w 2277"/>
              <a:gd name="T67" fmla="*/ 1420 h 1764"/>
              <a:gd name="T68" fmla="*/ 1667 w 2277"/>
              <a:gd name="T69" fmla="*/ 1105 h 1764"/>
              <a:gd name="T70" fmla="*/ 2114 w 2277"/>
              <a:gd name="T71" fmla="*/ 1105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77" h="1764">
                <a:moveTo>
                  <a:pt x="2144" y="0"/>
                </a:moveTo>
                <a:cubicBezTo>
                  <a:pt x="132" y="0"/>
                  <a:pt x="132" y="0"/>
                  <a:pt x="132" y="0"/>
                </a:cubicBezTo>
                <a:cubicBezTo>
                  <a:pt x="51" y="0"/>
                  <a:pt x="0" y="61"/>
                  <a:pt x="0" y="132"/>
                </a:cubicBezTo>
                <a:cubicBezTo>
                  <a:pt x="0" y="1633"/>
                  <a:pt x="0" y="1633"/>
                  <a:pt x="0" y="1633"/>
                </a:cubicBezTo>
                <a:cubicBezTo>
                  <a:pt x="0" y="1714"/>
                  <a:pt x="51" y="1764"/>
                  <a:pt x="132" y="1764"/>
                </a:cubicBezTo>
                <a:cubicBezTo>
                  <a:pt x="2144" y="1764"/>
                  <a:pt x="2144" y="1764"/>
                  <a:pt x="2144" y="1764"/>
                </a:cubicBezTo>
                <a:cubicBezTo>
                  <a:pt x="2216" y="1764"/>
                  <a:pt x="2277" y="1714"/>
                  <a:pt x="2277" y="1633"/>
                </a:cubicBezTo>
                <a:cubicBezTo>
                  <a:pt x="2277" y="132"/>
                  <a:pt x="2277" y="132"/>
                  <a:pt x="2277" y="132"/>
                </a:cubicBezTo>
                <a:cubicBezTo>
                  <a:pt x="2277" y="61"/>
                  <a:pt x="2216" y="0"/>
                  <a:pt x="2144" y="0"/>
                </a:cubicBezTo>
                <a:close/>
                <a:moveTo>
                  <a:pt x="1199" y="578"/>
                </a:moveTo>
                <a:cubicBezTo>
                  <a:pt x="1321" y="578"/>
                  <a:pt x="1413" y="679"/>
                  <a:pt x="1413" y="801"/>
                </a:cubicBezTo>
                <a:cubicBezTo>
                  <a:pt x="1413" y="923"/>
                  <a:pt x="1321" y="1024"/>
                  <a:pt x="1199" y="1024"/>
                </a:cubicBezTo>
                <a:cubicBezTo>
                  <a:pt x="1077" y="1024"/>
                  <a:pt x="976" y="923"/>
                  <a:pt x="976" y="801"/>
                </a:cubicBezTo>
                <a:cubicBezTo>
                  <a:pt x="976" y="679"/>
                  <a:pt x="1077" y="578"/>
                  <a:pt x="1199" y="578"/>
                </a:cubicBezTo>
                <a:close/>
                <a:moveTo>
                  <a:pt x="854" y="122"/>
                </a:moveTo>
                <a:cubicBezTo>
                  <a:pt x="935" y="122"/>
                  <a:pt x="996" y="193"/>
                  <a:pt x="996" y="274"/>
                </a:cubicBezTo>
                <a:cubicBezTo>
                  <a:pt x="996" y="355"/>
                  <a:pt x="935" y="416"/>
                  <a:pt x="854" y="416"/>
                </a:cubicBezTo>
                <a:cubicBezTo>
                  <a:pt x="772" y="416"/>
                  <a:pt x="701" y="355"/>
                  <a:pt x="701" y="274"/>
                </a:cubicBezTo>
                <a:cubicBezTo>
                  <a:pt x="701" y="193"/>
                  <a:pt x="772" y="122"/>
                  <a:pt x="854" y="122"/>
                </a:cubicBezTo>
                <a:close/>
                <a:moveTo>
                  <a:pt x="183" y="477"/>
                </a:moveTo>
                <a:cubicBezTo>
                  <a:pt x="183" y="396"/>
                  <a:pt x="254" y="335"/>
                  <a:pt x="335" y="335"/>
                </a:cubicBezTo>
                <a:cubicBezTo>
                  <a:pt x="386" y="335"/>
                  <a:pt x="437" y="365"/>
                  <a:pt x="457" y="406"/>
                </a:cubicBezTo>
                <a:cubicBezTo>
                  <a:pt x="569" y="365"/>
                  <a:pt x="569" y="365"/>
                  <a:pt x="569" y="365"/>
                </a:cubicBezTo>
                <a:cubicBezTo>
                  <a:pt x="539" y="314"/>
                  <a:pt x="539" y="314"/>
                  <a:pt x="539" y="314"/>
                </a:cubicBezTo>
                <a:cubicBezTo>
                  <a:pt x="701" y="335"/>
                  <a:pt x="701" y="335"/>
                  <a:pt x="701" y="335"/>
                </a:cubicBezTo>
                <a:cubicBezTo>
                  <a:pt x="610" y="466"/>
                  <a:pt x="610" y="466"/>
                  <a:pt x="610" y="466"/>
                </a:cubicBezTo>
                <a:cubicBezTo>
                  <a:pt x="579" y="406"/>
                  <a:pt x="579" y="406"/>
                  <a:pt x="579" y="406"/>
                </a:cubicBezTo>
                <a:cubicBezTo>
                  <a:pt x="478" y="446"/>
                  <a:pt x="478" y="446"/>
                  <a:pt x="478" y="446"/>
                </a:cubicBezTo>
                <a:cubicBezTo>
                  <a:pt x="478" y="456"/>
                  <a:pt x="478" y="466"/>
                  <a:pt x="478" y="477"/>
                </a:cubicBezTo>
                <a:cubicBezTo>
                  <a:pt x="478" y="558"/>
                  <a:pt x="417" y="629"/>
                  <a:pt x="335" y="629"/>
                </a:cubicBezTo>
                <a:cubicBezTo>
                  <a:pt x="254" y="629"/>
                  <a:pt x="183" y="558"/>
                  <a:pt x="183" y="477"/>
                </a:cubicBezTo>
                <a:close/>
                <a:moveTo>
                  <a:pt x="478" y="1328"/>
                </a:moveTo>
                <a:cubicBezTo>
                  <a:pt x="356" y="1328"/>
                  <a:pt x="254" y="1227"/>
                  <a:pt x="254" y="1105"/>
                </a:cubicBezTo>
                <a:cubicBezTo>
                  <a:pt x="254" y="1014"/>
                  <a:pt x="315" y="933"/>
                  <a:pt x="406" y="903"/>
                </a:cubicBezTo>
                <a:cubicBezTo>
                  <a:pt x="376" y="781"/>
                  <a:pt x="376" y="781"/>
                  <a:pt x="376" y="781"/>
                </a:cubicBezTo>
                <a:cubicBezTo>
                  <a:pt x="315" y="791"/>
                  <a:pt x="315" y="791"/>
                  <a:pt x="315" y="791"/>
                </a:cubicBezTo>
                <a:cubicBezTo>
                  <a:pt x="366" y="639"/>
                  <a:pt x="366" y="639"/>
                  <a:pt x="366" y="639"/>
                </a:cubicBezTo>
                <a:cubicBezTo>
                  <a:pt x="478" y="750"/>
                  <a:pt x="478" y="750"/>
                  <a:pt x="478" y="750"/>
                </a:cubicBezTo>
                <a:cubicBezTo>
                  <a:pt x="417" y="771"/>
                  <a:pt x="417" y="771"/>
                  <a:pt x="417" y="771"/>
                </a:cubicBezTo>
                <a:cubicBezTo>
                  <a:pt x="447" y="892"/>
                  <a:pt x="447" y="892"/>
                  <a:pt x="447" y="892"/>
                </a:cubicBezTo>
                <a:cubicBezTo>
                  <a:pt x="457" y="882"/>
                  <a:pt x="467" y="882"/>
                  <a:pt x="478" y="882"/>
                </a:cubicBezTo>
                <a:cubicBezTo>
                  <a:pt x="600" y="882"/>
                  <a:pt x="701" y="984"/>
                  <a:pt x="701" y="1105"/>
                </a:cubicBezTo>
                <a:cubicBezTo>
                  <a:pt x="701" y="1227"/>
                  <a:pt x="600" y="1328"/>
                  <a:pt x="478" y="1328"/>
                </a:cubicBezTo>
                <a:close/>
                <a:moveTo>
                  <a:pt x="1657" y="1420"/>
                </a:moveTo>
                <a:cubicBezTo>
                  <a:pt x="1626" y="1369"/>
                  <a:pt x="1626" y="1369"/>
                  <a:pt x="1626" y="1369"/>
                </a:cubicBezTo>
                <a:cubicBezTo>
                  <a:pt x="1535" y="1440"/>
                  <a:pt x="1535" y="1440"/>
                  <a:pt x="1535" y="1440"/>
                </a:cubicBezTo>
                <a:cubicBezTo>
                  <a:pt x="1596" y="1511"/>
                  <a:pt x="1626" y="1602"/>
                  <a:pt x="1626" y="1714"/>
                </a:cubicBezTo>
                <a:cubicBezTo>
                  <a:pt x="762" y="1714"/>
                  <a:pt x="762" y="1714"/>
                  <a:pt x="762" y="1714"/>
                </a:cubicBezTo>
                <a:cubicBezTo>
                  <a:pt x="762" y="1612"/>
                  <a:pt x="793" y="1521"/>
                  <a:pt x="854" y="1450"/>
                </a:cubicBezTo>
                <a:cubicBezTo>
                  <a:pt x="752" y="1369"/>
                  <a:pt x="752" y="1369"/>
                  <a:pt x="752" y="1369"/>
                </a:cubicBezTo>
                <a:cubicBezTo>
                  <a:pt x="711" y="1420"/>
                  <a:pt x="711" y="1420"/>
                  <a:pt x="711" y="1420"/>
                </a:cubicBezTo>
                <a:cubicBezTo>
                  <a:pt x="650" y="1268"/>
                  <a:pt x="650" y="1268"/>
                  <a:pt x="650" y="1268"/>
                </a:cubicBezTo>
                <a:cubicBezTo>
                  <a:pt x="813" y="1288"/>
                  <a:pt x="813" y="1288"/>
                  <a:pt x="813" y="1288"/>
                </a:cubicBezTo>
                <a:cubicBezTo>
                  <a:pt x="772" y="1339"/>
                  <a:pt x="772" y="1339"/>
                  <a:pt x="772" y="1339"/>
                </a:cubicBezTo>
                <a:cubicBezTo>
                  <a:pt x="884" y="1420"/>
                  <a:pt x="884" y="1420"/>
                  <a:pt x="884" y="1420"/>
                </a:cubicBezTo>
                <a:cubicBezTo>
                  <a:pt x="955" y="1339"/>
                  <a:pt x="1057" y="1288"/>
                  <a:pt x="1179" y="1278"/>
                </a:cubicBezTo>
                <a:cubicBezTo>
                  <a:pt x="1169" y="1186"/>
                  <a:pt x="1169" y="1186"/>
                  <a:pt x="1169" y="1186"/>
                </a:cubicBezTo>
                <a:cubicBezTo>
                  <a:pt x="1108" y="1186"/>
                  <a:pt x="1108" y="1186"/>
                  <a:pt x="1108" y="1186"/>
                </a:cubicBezTo>
                <a:cubicBezTo>
                  <a:pt x="1189" y="1044"/>
                  <a:pt x="1189" y="1044"/>
                  <a:pt x="1189" y="1044"/>
                </a:cubicBezTo>
                <a:cubicBezTo>
                  <a:pt x="1281" y="1176"/>
                  <a:pt x="1281" y="1176"/>
                  <a:pt x="1281" y="1176"/>
                </a:cubicBezTo>
                <a:cubicBezTo>
                  <a:pt x="1209" y="1176"/>
                  <a:pt x="1209" y="1176"/>
                  <a:pt x="1209" y="1176"/>
                </a:cubicBezTo>
                <a:cubicBezTo>
                  <a:pt x="1220" y="1278"/>
                  <a:pt x="1220" y="1278"/>
                  <a:pt x="1220" y="1278"/>
                </a:cubicBezTo>
                <a:cubicBezTo>
                  <a:pt x="1331" y="1288"/>
                  <a:pt x="1433" y="1328"/>
                  <a:pt x="1504" y="1410"/>
                </a:cubicBezTo>
                <a:cubicBezTo>
                  <a:pt x="1596" y="1339"/>
                  <a:pt x="1596" y="1339"/>
                  <a:pt x="1596" y="1339"/>
                </a:cubicBezTo>
                <a:cubicBezTo>
                  <a:pt x="1555" y="1288"/>
                  <a:pt x="1555" y="1288"/>
                  <a:pt x="1555" y="1288"/>
                </a:cubicBezTo>
                <a:cubicBezTo>
                  <a:pt x="1718" y="1268"/>
                  <a:pt x="1718" y="1268"/>
                  <a:pt x="1718" y="1268"/>
                </a:cubicBezTo>
                <a:cubicBezTo>
                  <a:pt x="1657" y="1420"/>
                  <a:pt x="1657" y="1420"/>
                  <a:pt x="1657" y="1420"/>
                </a:cubicBezTo>
                <a:cubicBezTo>
                  <a:pt x="1657" y="1420"/>
                  <a:pt x="1657" y="1420"/>
                  <a:pt x="1657" y="1420"/>
                </a:cubicBezTo>
                <a:close/>
                <a:moveTo>
                  <a:pt x="1890" y="1328"/>
                </a:moveTo>
                <a:cubicBezTo>
                  <a:pt x="1768" y="1328"/>
                  <a:pt x="1667" y="1227"/>
                  <a:pt x="1667" y="1105"/>
                </a:cubicBezTo>
                <a:cubicBezTo>
                  <a:pt x="1667" y="984"/>
                  <a:pt x="1768" y="882"/>
                  <a:pt x="1890" y="882"/>
                </a:cubicBezTo>
                <a:cubicBezTo>
                  <a:pt x="2012" y="882"/>
                  <a:pt x="2114" y="984"/>
                  <a:pt x="2114" y="1105"/>
                </a:cubicBezTo>
                <a:cubicBezTo>
                  <a:pt x="2114" y="1227"/>
                  <a:pt x="2012" y="1328"/>
                  <a:pt x="1890" y="1328"/>
                </a:cubicBezTo>
                <a:close/>
              </a:path>
            </a:pathLst>
          </a:custGeom>
          <a:solidFill>
            <a:srgbClr val="E21B81"/>
          </a:solidFill>
          <a:ln>
            <a:noFill/>
          </a:ln>
        </p:spPr>
        <p:txBody>
          <a:bodyPr vert="horz" wrap="square" lIns="87880" tIns="43940" rIns="87880" bIns="43940" numCol="1" anchor="t" anchorCtr="0" compatLnSpc="1">
            <a:prstTxWarp prst="textNoShape">
              <a:avLst/>
            </a:prstTxWarp>
          </a:bodyPr>
          <a:lstStyle/>
          <a:p>
            <a:pPr defTabSz="914278"/>
            <a:endParaRPr lang="en-US" sz="1730" b="1" dirty="0">
              <a:solidFill>
                <a:srgbClr val="FFFFFF"/>
              </a:solidFill>
              <a:latin typeface="Segoe UI"/>
            </a:endParaRPr>
          </a:p>
        </p:txBody>
      </p:sp>
      <p:sp>
        <p:nvSpPr>
          <p:cNvPr id="159" name="Freeform 5"/>
          <p:cNvSpPr>
            <a:spLocks noChangeAspect="1" noEditPoints="1"/>
          </p:cNvSpPr>
          <p:nvPr/>
        </p:nvSpPr>
        <p:spPr bwMode="auto">
          <a:xfrm>
            <a:off x="4652550" y="3597264"/>
            <a:ext cx="806782" cy="624897"/>
          </a:xfrm>
          <a:custGeom>
            <a:avLst/>
            <a:gdLst>
              <a:gd name="T0" fmla="*/ 132 w 2277"/>
              <a:gd name="T1" fmla="*/ 0 h 1764"/>
              <a:gd name="T2" fmla="*/ 0 w 2277"/>
              <a:gd name="T3" fmla="*/ 1633 h 1764"/>
              <a:gd name="T4" fmla="*/ 2144 w 2277"/>
              <a:gd name="T5" fmla="*/ 1764 h 1764"/>
              <a:gd name="T6" fmla="*/ 2277 w 2277"/>
              <a:gd name="T7" fmla="*/ 132 h 1764"/>
              <a:gd name="T8" fmla="*/ 1199 w 2277"/>
              <a:gd name="T9" fmla="*/ 578 h 1764"/>
              <a:gd name="T10" fmla="*/ 1199 w 2277"/>
              <a:gd name="T11" fmla="*/ 1024 h 1764"/>
              <a:gd name="T12" fmla="*/ 1199 w 2277"/>
              <a:gd name="T13" fmla="*/ 578 h 1764"/>
              <a:gd name="T14" fmla="*/ 996 w 2277"/>
              <a:gd name="T15" fmla="*/ 274 h 1764"/>
              <a:gd name="T16" fmla="*/ 701 w 2277"/>
              <a:gd name="T17" fmla="*/ 274 h 1764"/>
              <a:gd name="T18" fmla="*/ 183 w 2277"/>
              <a:gd name="T19" fmla="*/ 477 h 1764"/>
              <a:gd name="T20" fmla="*/ 457 w 2277"/>
              <a:gd name="T21" fmla="*/ 406 h 1764"/>
              <a:gd name="T22" fmla="*/ 539 w 2277"/>
              <a:gd name="T23" fmla="*/ 314 h 1764"/>
              <a:gd name="T24" fmla="*/ 610 w 2277"/>
              <a:gd name="T25" fmla="*/ 466 h 1764"/>
              <a:gd name="T26" fmla="*/ 478 w 2277"/>
              <a:gd name="T27" fmla="*/ 446 h 1764"/>
              <a:gd name="T28" fmla="*/ 335 w 2277"/>
              <a:gd name="T29" fmla="*/ 629 h 1764"/>
              <a:gd name="T30" fmla="*/ 478 w 2277"/>
              <a:gd name="T31" fmla="*/ 1328 h 1764"/>
              <a:gd name="T32" fmla="*/ 406 w 2277"/>
              <a:gd name="T33" fmla="*/ 903 h 1764"/>
              <a:gd name="T34" fmla="*/ 315 w 2277"/>
              <a:gd name="T35" fmla="*/ 791 h 1764"/>
              <a:gd name="T36" fmla="*/ 478 w 2277"/>
              <a:gd name="T37" fmla="*/ 750 h 1764"/>
              <a:gd name="T38" fmla="*/ 447 w 2277"/>
              <a:gd name="T39" fmla="*/ 892 h 1764"/>
              <a:gd name="T40" fmla="*/ 701 w 2277"/>
              <a:gd name="T41" fmla="*/ 1105 h 1764"/>
              <a:gd name="T42" fmla="*/ 1657 w 2277"/>
              <a:gd name="T43" fmla="*/ 1420 h 1764"/>
              <a:gd name="T44" fmla="*/ 1535 w 2277"/>
              <a:gd name="T45" fmla="*/ 1440 h 1764"/>
              <a:gd name="T46" fmla="*/ 762 w 2277"/>
              <a:gd name="T47" fmla="*/ 1714 h 1764"/>
              <a:gd name="T48" fmla="*/ 752 w 2277"/>
              <a:gd name="T49" fmla="*/ 1369 h 1764"/>
              <a:gd name="T50" fmla="*/ 650 w 2277"/>
              <a:gd name="T51" fmla="*/ 1268 h 1764"/>
              <a:gd name="T52" fmla="*/ 772 w 2277"/>
              <a:gd name="T53" fmla="*/ 1339 h 1764"/>
              <a:gd name="T54" fmla="*/ 1179 w 2277"/>
              <a:gd name="T55" fmla="*/ 1278 h 1764"/>
              <a:gd name="T56" fmla="*/ 1108 w 2277"/>
              <a:gd name="T57" fmla="*/ 1186 h 1764"/>
              <a:gd name="T58" fmla="*/ 1281 w 2277"/>
              <a:gd name="T59" fmla="*/ 1176 h 1764"/>
              <a:gd name="T60" fmla="*/ 1220 w 2277"/>
              <a:gd name="T61" fmla="*/ 1278 h 1764"/>
              <a:gd name="T62" fmla="*/ 1596 w 2277"/>
              <a:gd name="T63" fmla="*/ 1339 h 1764"/>
              <a:gd name="T64" fmla="*/ 1718 w 2277"/>
              <a:gd name="T65" fmla="*/ 1268 h 1764"/>
              <a:gd name="T66" fmla="*/ 1657 w 2277"/>
              <a:gd name="T67" fmla="*/ 1420 h 1764"/>
              <a:gd name="T68" fmla="*/ 1667 w 2277"/>
              <a:gd name="T69" fmla="*/ 1105 h 1764"/>
              <a:gd name="T70" fmla="*/ 2114 w 2277"/>
              <a:gd name="T71" fmla="*/ 1105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77" h="1764">
                <a:moveTo>
                  <a:pt x="2144" y="0"/>
                </a:moveTo>
                <a:cubicBezTo>
                  <a:pt x="132" y="0"/>
                  <a:pt x="132" y="0"/>
                  <a:pt x="132" y="0"/>
                </a:cubicBezTo>
                <a:cubicBezTo>
                  <a:pt x="51" y="0"/>
                  <a:pt x="0" y="61"/>
                  <a:pt x="0" y="132"/>
                </a:cubicBezTo>
                <a:cubicBezTo>
                  <a:pt x="0" y="1633"/>
                  <a:pt x="0" y="1633"/>
                  <a:pt x="0" y="1633"/>
                </a:cubicBezTo>
                <a:cubicBezTo>
                  <a:pt x="0" y="1714"/>
                  <a:pt x="51" y="1764"/>
                  <a:pt x="132" y="1764"/>
                </a:cubicBezTo>
                <a:cubicBezTo>
                  <a:pt x="2144" y="1764"/>
                  <a:pt x="2144" y="1764"/>
                  <a:pt x="2144" y="1764"/>
                </a:cubicBezTo>
                <a:cubicBezTo>
                  <a:pt x="2216" y="1764"/>
                  <a:pt x="2277" y="1714"/>
                  <a:pt x="2277" y="1633"/>
                </a:cubicBezTo>
                <a:cubicBezTo>
                  <a:pt x="2277" y="132"/>
                  <a:pt x="2277" y="132"/>
                  <a:pt x="2277" y="132"/>
                </a:cubicBezTo>
                <a:cubicBezTo>
                  <a:pt x="2277" y="61"/>
                  <a:pt x="2216" y="0"/>
                  <a:pt x="2144" y="0"/>
                </a:cubicBezTo>
                <a:close/>
                <a:moveTo>
                  <a:pt x="1199" y="578"/>
                </a:moveTo>
                <a:cubicBezTo>
                  <a:pt x="1321" y="578"/>
                  <a:pt x="1413" y="679"/>
                  <a:pt x="1413" y="801"/>
                </a:cubicBezTo>
                <a:cubicBezTo>
                  <a:pt x="1413" y="923"/>
                  <a:pt x="1321" y="1024"/>
                  <a:pt x="1199" y="1024"/>
                </a:cubicBezTo>
                <a:cubicBezTo>
                  <a:pt x="1077" y="1024"/>
                  <a:pt x="976" y="923"/>
                  <a:pt x="976" y="801"/>
                </a:cubicBezTo>
                <a:cubicBezTo>
                  <a:pt x="976" y="679"/>
                  <a:pt x="1077" y="578"/>
                  <a:pt x="1199" y="578"/>
                </a:cubicBezTo>
                <a:close/>
                <a:moveTo>
                  <a:pt x="854" y="122"/>
                </a:moveTo>
                <a:cubicBezTo>
                  <a:pt x="935" y="122"/>
                  <a:pt x="996" y="193"/>
                  <a:pt x="996" y="274"/>
                </a:cubicBezTo>
                <a:cubicBezTo>
                  <a:pt x="996" y="355"/>
                  <a:pt x="935" y="416"/>
                  <a:pt x="854" y="416"/>
                </a:cubicBezTo>
                <a:cubicBezTo>
                  <a:pt x="772" y="416"/>
                  <a:pt x="701" y="355"/>
                  <a:pt x="701" y="274"/>
                </a:cubicBezTo>
                <a:cubicBezTo>
                  <a:pt x="701" y="193"/>
                  <a:pt x="772" y="122"/>
                  <a:pt x="854" y="122"/>
                </a:cubicBezTo>
                <a:close/>
                <a:moveTo>
                  <a:pt x="183" y="477"/>
                </a:moveTo>
                <a:cubicBezTo>
                  <a:pt x="183" y="396"/>
                  <a:pt x="254" y="335"/>
                  <a:pt x="335" y="335"/>
                </a:cubicBezTo>
                <a:cubicBezTo>
                  <a:pt x="386" y="335"/>
                  <a:pt x="437" y="365"/>
                  <a:pt x="457" y="406"/>
                </a:cubicBezTo>
                <a:cubicBezTo>
                  <a:pt x="569" y="365"/>
                  <a:pt x="569" y="365"/>
                  <a:pt x="569" y="365"/>
                </a:cubicBezTo>
                <a:cubicBezTo>
                  <a:pt x="539" y="314"/>
                  <a:pt x="539" y="314"/>
                  <a:pt x="539" y="314"/>
                </a:cubicBezTo>
                <a:cubicBezTo>
                  <a:pt x="701" y="335"/>
                  <a:pt x="701" y="335"/>
                  <a:pt x="701" y="335"/>
                </a:cubicBezTo>
                <a:cubicBezTo>
                  <a:pt x="610" y="466"/>
                  <a:pt x="610" y="466"/>
                  <a:pt x="610" y="466"/>
                </a:cubicBezTo>
                <a:cubicBezTo>
                  <a:pt x="579" y="406"/>
                  <a:pt x="579" y="406"/>
                  <a:pt x="579" y="406"/>
                </a:cubicBezTo>
                <a:cubicBezTo>
                  <a:pt x="478" y="446"/>
                  <a:pt x="478" y="446"/>
                  <a:pt x="478" y="446"/>
                </a:cubicBezTo>
                <a:cubicBezTo>
                  <a:pt x="478" y="456"/>
                  <a:pt x="478" y="466"/>
                  <a:pt x="478" y="477"/>
                </a:cubicBezTo>
                <a:cubicBezTo>
                  <a:pt x="478" y="558"/>
                  <a:pt x="417" y="629"/>
                  <a:pt x="335" y="629"/>
                </a:cubicBezTo>
                <a:cubicBezTo>
                  <a:pt x="254" y="629"/>
                  <a:pt x="183" y="558"/>
                  <a:pt x="183" y="477"/>
                </a:cubicBezTo>
                <a:close/>
                <a:moveTo>
                  <a:pt x="478" y="1328"/>
                </a:moveTo>
                <a:cubicBezTo>
                  <a:pt x="356" y="1328"/>
                  <a:pt x="254" y="1227"/>
                  <a:pt x="254" y="1105"/>
                </a:cubicBezTo>
                <a:cubicBezTo>
                  <a:pt x="254" y="1014"/>
                  <a:pt x="315" y="933"/>
                  <a:pt x="406" y="903"/>
                </a:cubicBezTo>
                <a:cubicBezTo>
                  <a:pt x="376" y="781"/>
                  <a:pt x="376" y="781"/>
                  <a:pt x="376" y="781"/>
                </a:cubicBezTo>
                <a:cubicBezTo>
                  <a:pt x="315" y="791"/>
                  <a:pt x="315" y="791"/>
                  <a:pt x="315" y="791"/>
                </a:cubicBezTo>
                <a:cubicBezTo>
                  <a:pt x="366" y="639"/>
                  <a:pt x="366" y="639"/>
                  <a:pt x="366" y="639"/>
                </a:cubicBezTo>
                <a:cubicBezTo>
                  <a:pt x="478" y="750"/>
                  <a:pt x="478" y="750"/>
                  <a:pt x="478" y="750"/>
                </a:cubicBezTo>
                <a:cubicBezTo>
                  <a:pt x="417" y="771"/>
                  <a:pt x="417" y="771"/>
                  <a:pt x="417" y="771"/>
                </a:cubicBezTo>
                <a:cubicBezTo>
                  <a:pt x="447" y="892"/>
                  <a:pt x="447" y="892"/>
                  <a:pt x="447" y="892"/>
                </a:cubicBezTo>
                <a:cubicBezTo>
                  <a:pt x="457" y="882"/>
                  <a:pt x="467" y="882"/>
                  <a:pt x="478" y="882"/>
                </a:cubicBezTo>
                <a:cubicBezTo>
                  <a:pt x="600" y="882"/>
                  <a:pt x="701" y="984"/>
                  <a:pt x="701" y="1105"/>
                </a:cubicBezTo>
                <a:cubicBezTo>
                  <a:pt x="701" y="1227"/>
                  <a:pt x="600" y="1328"/>
                  <a:pt x="478" y="1328"/>
                </a:cubicBezTo>
                <a:close/>
                <a:moveTo>
                  <a:pt x="1657" y="1420"/>
                </a:moveTo>
                <a:cubicBezTo>
                  <a:pt x="1626" y="1369"/>
                  <a:pt x="1626" y="1369"/>
                  <a:pt x="1626" y="1369"/>
                </a:cubicBezTo>
                <a:cubicBezTo>
                  <a:pt x="1535" y="1440"/>
                  <a:pt x="1535" y="1440"/>
                  <a:pt x="1535" y="1440"/>
                </a:cubicBezTo>
                <a:cubicBezTo>
                  <a:pt x="1596" y="1511"/>
                  <a:pt x="1626" y="1602"/>
                  <a:pt x="1626" y="1714"/>
                </a:cubicBezTo>
                <a:cubicBezTo>
                  <a:pt x="762" y="1714"/>
                  <a:pt x="762" y="1714"/>
                  <a:pt x="762" y="1714"/>
                </a:cubicBezTo>
                <a:cubicBezTo>
                  <a:pt x="762" y="1612"/>
                  <a:pt x="793" y="1521"/>
                  <a:pt x="854" y="1450"/>
                </a:cubicBezTo>
                <a:cubicBezTo>
                  <a:pt x="752" y="1369"/>
                  <a:pt x="752" y="1369"/>
                  <a:pt x="752" y="1369"/>
                </a:cubicBezTo>
                <a:cubicBezTo>
                  <a:pt x="711" y="1420"/>
                  <a:pt x="711" y="1420"/>
                  <a:pt x="711" y="1420"/>
                </a:cubicBezTo>
                <a:cubicBezTo>
                  <a:pt x="650" y="1268"/>
                  <a:pt x="650" y="1268"/>
                  <a:pt x="650" y="1268"/>
                </a:cubicBezTo>
                <a:cubicBezTo>
                  <a:pt x="813" y="1288"/>
                  <a:pt x="813" y="1288"/>
                  <a:pt x="813" y="1288"/>
                </a:cubicBezTo>
                <a:cubicBezTo>
                  <a:pt x="772" y="1339"/>
                  <a:pt x="772" y="1339"/>
                  <a:pt x="772" y="1339"/>
                </a:cubicBezTo>
                <a:cubicBezTo>
                  <a:pt x="884" y="1420"/>
                  <a:pt x="884" y="1420"/>
                  <a:pt x="884" y="1420"/>
                </a:cubicBezTo>
                <a:cubicBezTo>
                  <a:pt x="955" y="1339"/>
                  <a:pt x="1057" y="1288"/>
                  <a:pt x="1179" y="1278"/>
                </a:cubicBezTo>
                <a:cubicBezTo>
                  <a:pt x="1169" y="1186"/>
                  <a:pt x="1169" y="1186"/>
                  <a:pt x="1169" y="1186"/>
                </a:cubicBezTo>
                <a:cubicBezTo>
                  <a:pt x="1108" y="1186"/>
                  <a:pt x="1108" y="1186"/>
                  <a:pt x="1108" y="1186"/>
                </a:cubicBezTo>
                <a:cubicBezTo>
                  <a:pt x="1189" y="1044"/>
                  <a:pt x="1189" y="1044"/>
                  <a:pt x="1189" y="1044"/>
                </a:cubicBezTo>
                <a:cubicBezTo>
                  <a:pt x="1281" y="1176"/>
                  <a:pt x="1281" y="1176"/>
                  <a:pt x="1281" y="1176"/>
                </a:cubicBezTo>
                <a:cubicBezTo>
                  <a:pt x="1209" y="1176"/>
                  <a:pt x="1209" y="1176"/>
                  <a:pt x="1209" y="1176"/>
                </a:cubicBezTo>
                <a:cubicBezTo>
                  <a:pt x="1220" y="1278"/>
                  <a:pt x="1220" y="1278"/>
                  <a:pt x="1220" y="1278"/>
                </a:cubicBezTo>
                <a:cubicBezTo>
                  <a:pt x="1331" y="1288"/>
                  <a:pt x="1433" y="1328"/>
                  <a:pt x="1504" y="1410"/>
                </a:cubicBezTo>
                <a:cubicBezTo>
                  <a:pt x="1596" y="1339"/>
                  <a:pt x="1596" y="1339"/>
                  <a:pt x="1596" y="1339"/>
                </a:cubicBezTo>
                <a:cubicBezTo>
                  <a:pt x="1555" y="1288"/>
                  <a:pt x="1555" y="1288"/>
                  <a:pt x="1555" y="1288"/>
                </a:cubicBezTo>
                <a:cubicBezTo>
                  <a:pt x="1718" y="1268"/>
                  <a:pt x="1718" y="1268"/>
                  <a:pt x="1718" y="1268"/>
                </a:cubicBezTo>
                <a:cubicBezTo>
                  <a:pt x="1657" y="1420"/>
                  <a:pt x="1657" y="1420"/>
                  <a:pt x="1657" y="1420"/>
                </a:cubicBezTo>
                <a:cubicBezTo>
                  <a:pt x="1657" y="1420"/>
                  <a:pt x="1657" y="1420"/>
                  <a:pt x="1657" y="1420"/>
                </a:cubicBezTo>
                <a:close/>
                <a:moveTo>
                  <a:pt x="1890" y="1328"/>
                </a:moveTo>
                <a:cubicBezTo>
                  <a:pt x="1768" y="1328"/>
                  <a:pt x="1667" y="1227"/>
                  <a:pt x="1667" y="1105"/>
                </a:cubicBezTo>
                <a:cubicBezTo>
                  <a:pt x="1667" y="984"/>
                  <a:pt x="1768" y="882"/>
                  <a:pt x="1890" y="882"/>
                </a:cubicBezTo>
                <a:cubicBezTo>
                  <a:pt x="2012" y="882"/>
                  <a:pt x="2114" y="984"/>
                  <a:pt x="2114" y="1105"/>
                </a:cubicBezTo>
                <a:cubicBezTo>
                  <a:pt x="2114" y="1227"/>
                  <a:pt x="2012" y="1328"/>
                  <a:pt x="1890" y="1328"/>
                </a:cubicBezTo>
                <a:close/>
              </a:path>
            </a:pathLst>
          </a:custGeom>
          <a:solidFill>
            <a:srgbClr val="E21B81"/>
          </a:solidFill>
          <a:ln>
            <a:noFill/>
          </a:ln>
        </p:spPr>
        <p:txBody>
          <a:bodyPr vert="horz" wrap="square" lIns="89630" tIns="44814" rIns="89630" bIns="44814" numCol="1" anchor="t" anchorCtr="0" compatLnSpc="1">
            <a:prstTxWarp prst="textNoShape">
              <a:avLst/>
            </a:prstTxWarp>
          </a:bodyPr>
          <a:lstStyle/>
          <a:p>
            <a:pPr defTabSz="914278"/>
            <a:endParaRPr lang="en-US" sz="1765" b="1" dirty="0">
              <a:solidFill>
                <a:srgbClr val="FFFFFF"/>
              </a:solidFill>
              <a:latin typeface="Segoe UI"/>
            </a:endParaRPr>
          </a:p>
        </p:txBody>
      </p:sp>
      <p:pic>
        <p:nvPicPr>
          <p:cNvPr id="40" name="Picture 4"/>
          <p:cNvPicPr>
            <a:picLocks noChangeAspect="1"/>
          </p:cNvPicPr>
          <p:nvPr/>
        </p:nvPicPr>
        <p:blipFill>
          <a:blip r:embed="rId16"/>
          <a:stretch>
            <a:fillRect/>
          </a:stretch>
        </p:blipFill>
        <p:spPr>
          <a:xfrm>
            <a:off x="4231361" y="5333754"/>
            <a:ext cx="1322775" cy="1418060"/>
          </a:xfrm>
          <a:prstGeom prst="rect">
            <a:avLst/>
          </a:prstGeom>
        </p:spPr>
      </p:pic>
      <p:pic>
        <p:nvPicPr>
          <p:cNvPr id="41" name="Picture 5"/>
          <p:cNvPicPr>
            <a:picLocks noChangeAspect="1"/>
          </p:cNvPicPr>
          <p:nvPr/>
        </p:nvPicPr>
        <p:blipFill>
          <a:blip r:embed="rId17"/>
          <a:stretch>
            <a:fillRect/>
          </a:stretch>
        </p:blipFill>
        <p:spPr>
          <a:xfrm>
            <a:off x="2942206" y="5372664"/>
            <a:ext cx="1113332" cy="1249658"/>
          </a:xfrm>
          <a:prstGeom prst="rect">
            <a:avLst/>
          </a:prstGeom>
        </p:spPr>
      </p:pic>
      <p:pic>
        <p:nvPicPr>
          <p:cNvPr id="42" name="Picture 6"/>
          <p:cNvPicPr>
            <a:picLocks noChangeAspect="1"/>
          </p:cNvPicPr>
          <p:nvPr/>
        </p:nvPicPr>
        <p:blipFill>
          <a:blip r:embed="rId18"/>
          <a:stretch>
            <a:fillRect/>
          </a:stretch>
        </p:blipFill>
        <p:spPr>
          <a:xfrm>
            <a:off x="1302638" y="4676030"/>
            <a:ext cx="1732661" cy="2052537"/>
          </a:xfrm>
          <a:prstGeom prst="rect">
            <a:avLst/>
          </a:prstGeom>
        </p:spPr>
      </p:pic>
      <p:sp>
        <p:nvSpPr>
          <p:cNvPr id="43" name="Oval 37"/>
          <p:cNvSpPr>
            <a:spLocks noChangeAspect="1"/>
          </p:cNvSpPr>
          <p:nvPr/>
        </p:nvSpPr>
        <p:spPr>
          <a:xfrm>
            <a:off x="7242485" y="4690239"/>
            <a:ext cx="679836" cy="684000"/>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solidFill>
            <a:srgbClr val="E2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44" name="Picture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59583" y="3493980"/>
            <a:ext cx="990600" cy="790316"/>
          </a:xfrm>
          <a:prstGeom prst="rect">
            <a:avLst/>
          </a:prstGeom>
          <a:solidFill>
            <a:srgbClr val="E21B81"/>
          </a:solidFill>
        </p:spPr>
      </p:pic>
      <p:pic>
        <p:nvPicPr>
          <p:cNvPr id="45" name="Picture 62" descr="\\MAGNUM\Projects\Microsoft\Cloud Power FY12\Design\ICONS_PNG\Application.png"/>
          <p:cNvPicPr>
            <a:picLocks noChangeAspect="1" noChangeArrowheads="1"/>
          </p:cNvPicPr>
          <p:nvPr/>
        </p:nvPicPr>
        <p:blipFill rotWithShape="1">
          <a:blip r:embed="rId20" cstate="print">
            <a:biLevel thresh="25000"/>
          </a:blip>
          <a:srcRect l="30174" t="36465" r="28608" b="29915"/>
          <a:stretch/>
        </p:blipFill>
        <p:spPr bwMode="auto">
          <a:xfrm>
            <a:off x="9797470" y="3730282"/>
            <a:ext cx="826031" cy="673764"/>
          </a:xfrm>
          <a:prstGeom prst="rect">
            <a:avLst/>
          </a:prstGeom>
          <a:solidFill>
            <a:srgbClr val="E21B81"/>
          </a:solidFill>
          <a:ln>
            <a:noFill/>
          </a:ln>
        </p:spPr>
      </p:pic>
      <p:pic>
        <p:nvPicPr>
          <p:cNvPr id="46" name="Picture 6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865898" y="1450516"/>
            <a:ext cx="689284" cy="505176"/>
          </a:xfrm>
          <a:prstGeom prst="rect">
            <a:avLst/>
          </a:prstGeom>
          <a:solidFill>
            <a:srgbClr val="E21B81"/>
          </a:solidFill>
        </p:spPr>
      </p:pic>
      <p:sp>
        <p:nvSpPr>
          <p:cNvPr id="47" name="Freeform 24"/>
          <p:cNvSpPr>
            <a:spLocks noEditPoints="1"/>
          </p:cNvSpPr>
          <p:nvPr/>
        </p:nvSpPr>
        <p:spPr bwMode="black">
          <a:xfrm>
            <a:off x="5907837" y="3576017"/>
            <a:ext cx="579659" cy="6724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E21B81"/>
          </a:solidFill>
          <a:ln>
            <a:noFill/>
          </a:ln>
        </p:spPr>
        <p:txBody>
          <a:bodyPr vert="horz" wrap="square" lIns="82305" tIns="41153" rIns="82305" bIns="41153"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21"/>
          <p:cNvGrpSpPr/>
          <p:nvPr/>
        </p:nvGrpSpPr>
        <p:grpSpPr>
          <a:xfrm>
            <a:off x="8475393" y="3644754"/>
            <a:ext cx="906376" cy="711802"/>
            <a:chOff x="8578159" y="1716902"/>
            <a:chExt cx="1058107" cy="830961"/>
          </a:xfrm>
          <a:solidFill>
            <a:srgbClr val="E21B81"/>
          </a:solidFill>
        </p:grpSpPr>
        <p:grpSp>
          <p:nvGrpSpPr>
            <p:cNvPr id="49" name="Group 100"/>
            <p:cNvGrpSpPr/>
            <p:nvPr/>
          </p:nvGrpSpPr>
          <p:grpSpPr>
            <a:xfrm>
              <a:off x="8578159" y="1716902"/>
              <a:ext cx="1058107" cy="830961"/>
              <a:chOff x="8578159" y="1716902"/>
              <a:chExt cx="1639481" cy="1287531"/>
            </a:xfrm>
            <a:grpFill/>
          </p:grpSpPr>
          <p:grpSp>
            <p:nvGrpSpPr>
              <p:cNvPr id="51" name="Group 101"/>
              <p:cNvGrpSpPr/>
              <p:nvPr/>
            </p:nvGrpSpPr>
            <p:grpSpPr bwMode="black">
              <a:xfrm>
                <a:off x="8578159" y="1716902"/>
                <a:ext cx="1639481" cy="1287531"/>
                <a:chOff x="2462213" y="1598613"/>
                <a:chExt cx="4222750" cy="3667125"/>
              </a:xfrm>
              <a:grpFill/>
            </p:grpSpPr>
            <p:sp>
              <p:nvSpPr>
                <p:cNvPr id="53"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2" name="Oval 102"/>
              <p:cNvSpPr/>
              <p:nvPr/>
            </p:nvSpPr>
            <p:spPr bwMode="auto">
              <a:xfrm>
                <a:off x="8975371" y="2128800"/>
                <a:ext cx="786789" cy="471538"/>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0" name="Freeform 45"/>
            <p:cNvSpPr>
              <a:spLocks noEditPoints="1"/>
            </p:cNvSpPr>
            <p:nvPr/>
          </p:nvSpPr>
          <p:spPr bwMode="black">
            <a:xfrm>
              <a:off x="8917539" y="1930516"/>
              <a:ext cx="404813" cy="404812"/>
            </a:xfrm>
            <a:custGeom>
              <a:avLst/>
              <a:gdLst>
                <a:gd name="T0" fmla="*/ 0 w 154"/>
                <a:gd name="T1" fmla="*/ 77 h 154"/>
                <a:gd name="T2" fmla="*/ 154 w 154"/>
                <a:gd name="T3" fmla="*/ 77 h 154"/>
                <a:gd name="T4" fmla="*/ 77 w 154"/>
                <a:gd name="T5" fmla="*/ 10 h 154"/>
                <a:gd name="T6" fmla="*/ 77 w 154"/>
                <a:gd name="T7" fmla="*/ 144 h 154"/>
                <a:gd name="T8" fmla="*/ 77 w 154"/>
                <a:gd name="T9" fmla="*/ 10 h 154"/>
                <a:gd name="T10" fmla="*/ 92 w 154"/>
                <a:gd name="T11" fmla="*/ 64 h 154"/>
                <a:gd name="T12" fmla="*/ 75 w 154"/>
                <a:gd name="T13" fmla="*/ 47 h 154"/>
                <a:gd name="T14" fmla="*/ 71 w 154"/>
                <a:gd name="T15" fmla="*/ 45 h 154"/>
                <a:gd name="T16" fmla="*/ 49 w 154"/>
                <a:gd name="T17" fmla="*/ 45 h 154"/>
                <a:gd name="T18" fmla="*/ 43 w 154"/>
                <a:gd name="T19" fmla="*/ 101 h 154"/>
                <a:gd name="T20" fmla="*/ 87 w 154"/>
                <a:gd name="T21" fmla="*/ 107 h 154"/>
                <a:gd name="T22" fmla="*/ 93 w 154"/>
                <a:gd name="T23" fmla="*/ 66 h 154"/>
                <a:gd name="T24" fmla="*/ 92 w 154"/>
                <a:gd name="T25" fmla="*/ 64 h 154"/>
                <a:gd name="T26" fmla="*/ 87 w 154"/>
                <a:gd name="T27" fmla="*/ 66 h 154"/>
                <a:gd name="T28" fmla="*/ 71 w 154"/>
                <a:gd name="T29" fmla="*/ 50 h 154"/>
                <a:gd name="T30" fmla="*/ 49 w 154"/>
                <a:gd name="T31" fmla="*/ 101 h 154"/>
                <a:gd name="T32" fmla="*/ 66 w 154"/>
                <a:gd name="T33" fmla="*/ 50 h 154"/>
                <a:gd name="T34" fmla="*/ 71 w 154"/>
                <a:gd name="T35" fmla="*/ 72 h 154"/>
                <a:gd name="T36" fmla="*/ 87 w 154"/>
                <a:gd name="T37" fmla="*/ 101 h 154"/>
                <a:gd name="T38" fmla="*/ 103 w 154"/>
                <a:gd name="T39" fmla="*/ 64 h 154"/>
                <a:gd name="T40" fmla="*/ 98 w 154"/>
                <a:gd name="T41" fmla="*/ 107 h 154"/>
                <a:gd name="T42" fmla="*/ 98 w 154"/>
                <a:gd name="T43" fmla="*/ 102 h 154"/>
                <a:gd name="T44" fmla="*/ 96 w 154"/>
                <a:gd name="T45" fmla="*/ 60 h 154"/>
                <a:gd name="T46" fmla="*/ 80 w 154"/>
                <a:gd name="T47" fmla="*/ 45 h 154"/>
                <a:gd name="T48" fmla="*/ 83 w 154"/>
                <a:gd name="T49" fmla="*/ 45 h 154"/>
                <a:gd name="T50" fmla="*/ 101 w 154"/>
                <a:gd name="T51" fmla="*/ 59 h 154"/>
                <a:gd name="T52" fmla="*/ 114 w 154"/>
                <a:gd name="T53" fmla="*/ 101 h 154"/>
                <a:gd name="T54" fmla="*/ 107 w 154"/>
                <a:gd name="T55" fmla="*/ 107 h 154"/>
                <a:gd name="T56" fmla="*/ 108 w 154"/>
                <a:gd name="T57" fmla="*/ 63 h 154"/>
                <a:gd name="T58" fmla="*/ 93 w 154"/>
                <a:gd name="T59" fmla="*/ 45 h 154"/>
                <a:gd name="T60" fmla="*/ 94 w 154"/>
                <a:gd name="T61" fmla="*/ 45 h 154"/>
                <a:gd name="T62" fmla="*/ 102 w 154"/>
                <a:gd name="T63" fmla="*/ 48 h 154"/>
                <a:gd name="T64" fmla="*/ 114 w 154"/>
                <a:gd name="T65" fmla="*/ 6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54">
                  <a:moveTo>
                    <a:pt x="77" y="0"/>
                  </a:moveTo>
                  <a:cubicBezTo>
                    <a:pt x="35" y="0"/>
                    <a:pt x="0" y="35"/>
                    <a:pt x="0" y="77"/>
                  </a:cubicBezTo>
                  <a:cubicBezTo>
                    <a:pt x="0" y="119"/>
                    <a:pt x="35" y="154"/>
                    <a:pt x="77" y="154"/>
                  </a:cubicBezTo>
                  <a:cubicBezTo>
                    <a:pt x="119" y="154"/>
                    <a:pt x="154" y="119"/>
                    <a:pt x="154" y="77"/>
                  </a:cubicBezTo>
                  <a:cubicBezTo>
                    <a:pt x="154" y="35"/>
                    <a:pt x="119" y="0"/>
                    <a:pt x="77" y="0"/>
                  </a:cubicBezTo>
                  <a:close/>
                  <a:moveTo>
                    <a:pt x="77" y="10"/>
                  </a:moveTo>
                  <a:cubicBezTo>
                    <a:pt x="114" y="10"/>
                    <a:pt x="144" y="40"/>
                    <a:pt x="144" y="77"/>
                  </a:cubicBezTo>
                  <a:cubicBezTo>
                    <a:pt x="144" y="114"/>
                    <a:pt x="114" y="144"/>
                    <a:pt x="77" y="144"/>
                  </a:cubicBezTo>
                  <a:cubicBezTo>
                    <a:pt x="40" y="144"/>
                    <a:pt x="10" y="114"/>
                    <a:pt x="10" y="77"/>
                  </a:cubicBezTo>
                  <a:cubicBezTo>
                    <a:pt x="10" y="40"/>
                    <a:pt x="40" y="10"/>
                    <a:pt x="77" y="10"/>
                  </a:cubicBezTo>
                  <a:close/>
                  <a:moveTo>
                    <a:pt x="92" y="64"/>
                  </a:moveTo>
                  <a:cubicBezTo>
                    <a:pt x="92" y="64"/>
                    <a:pt x="92" y="64"/>
                    <a:pt x="92" y="64"/>
                  </a:cubicBezTo>
                  <a:cubicBezTo>
                    <a:pt x="92" y="63"/>
                    <a:pt x="91" y="63"/>
                    <a:pt x="91" y="62"/>
                  </a:cubicBezTo>
                  <a:cubicBezTo>
                    <a:pt x="75" y="47"/>
                    <a:pt x="75" y="47"/>
                    <a:pt x="75" y="47"/>
                  </a:cubicBezTo>
                  <a:cubicBezTo>
                    <a:pt x="74" y="45"/>
                    <a:pt x="73" y="45"/>
                    <a:pt x="71" y="45"/>
                  </a:cubicBezTo>
                  <a:cubicBezTo>
                    <a:pt x="71" y="45"/>
                    <a:pt x="71" y="45"/>
                    <a:pt x="71" y="45"/>
                  </a:cubicBezTo>
                  <a:cubicBezTo>
                    <a:pt x="71" y="45"/>
                    <a:pt x="71" y="45"/>
                    <a:pt x="71" y="45"/>
                  </a:cubicBezTo>
                  <a:cubicBezTo>
                    <a:pt x="49" y="45"/>
                    <a:pt x="49" y="45"/>
                    <a:pt x="49" y="45"/>
                  </a:cubicBezTo>
                  <a:cubicBezTo>
                    <a:pt x="46" y="45"/>
                    <a:pt x="43" y="47"/>
                    <a:pt x="43" y="50"/>
                  </a:cubicBezTo>
                  <a:cubicBezTo>
                    <a:pt x="43" y="101"/>
                    <a:pt x="43" y="101"/>
                    <a:pt x="43" y="101"/>
                  </a:cubicBezTo>
                  <a:cubicBezTo>
                    <a:pt x="43" y="104"/>
                    <a:pt x="46" y="107"/>
                    <a:pt x="49" y="107"/>
                  </a:cubicBezTo>
                  <a:cubicBezTo>
                    <a:pt x="87" y="107"/>
                    <a:pt x="87" y="107"/>
                    <a:pt x="87" y="107"/>
                  </a:cubicBezTo>
                  <a:cubicBezTo>
                    <a:pt x="90" y="107"/>
                    <a:pt x="93" y="104"/>
                    <a:pt x="93" y="101"/>
                  </a:cubicBezTo>
                  <a:cubicBezTo>
                    <a:pt x="93" y="66"/>
                    <a:pt x="93" y="66"/>
                    <a:pt x="93" y="66"/>
                  </a:cubicBezTo>
                  <a:cubicBezTo>
                    <a:pt x="93" y="66"/>
                    <a:pt x="92" y="66"/>
                    <a:pt x="92" y="66"/>
                  </a:cubicBezTo>
                  <a:cubicBezTo>
                    <a:pt x="92" y="65"/>
                    <a:pt x="92" y="65"/>
                    <a:pt x="92" y="64"/>
                  </a:cubicBezTo>
                  <a:close/>
                  <a:moveTo>
                    <a:pt x="71" y="50"/>
                  </a:moveTo>
                  <a:cubicBezTo>
                    <a:pt x="87" y="66"/>
                    <a:pt x="87" y="66"/>
                    <a:pt x="87" y="66"/>
                  </a:cubicBezTo>
                  <a:cubicBezTo>
                    <a:pt x="71" y="66"/>
                    <a:pt x="71" y="66"/>
                    <a:pt x="71" y="66"/>
                  </a:cubicBezTo>
                  <a:lnTo>
                    <a:pt x="71" y="50"/>
                  </a:lnTo>
                  <a:close/>
                  <a:moveTo>
                    <a:pt x="87" y="101"/>
                  </a:moveTo>
                  <a:cubicBezTo>
                    <a:pt x="49" y="101"/>
                    <a:pt x="49" y="101"/>
                    <a:pt x="49" y="101"/>
                  </a:cubicBezTo>
                  <a:cubicBezTo>
                    <a:pt x="49" y="50"/>
                    <a:pt x="49" y="50"/>
                    <a:pt x="49" y="50"/>
                  </a:cubicBezTo>
                  <a:cubicBezTo>
                    <a:pt x="66" y="50"/>
                    <a:pt x="66" y="50"/>
                    <a:pt x="66" y="50"/>
                  </a:cubicBezTo>
                  <a:cubicBezTo>
                    <a:pt x="66" y="66"/>
                    <a:pt x="66" y="66"/>
                    <a:pt x="66" y="66"/>
                  </a:cubicBezTo>
                  <a:cubicBezTo>
                    <a:pt x="66" y="69"/>
                    <a:pt x="68" y="72"/>
                    <a:pt x="71" y="72"/>
                  </a:cubicBezTo>
                  <a:cubicBezTo>
                    <a:pt x="87" y="72"/>
                    <a:pt x="87" y="72"/>
                    <a:pt x="87" y="72"/>
                  </a:cubicBezTo>
                  <a:lnTo>
                    <a:pt x="87" y="101"/>
                  </a:lnTo>
                  <a:close/>
                  <a:moveTo>
                    <a:pt x="101" y="59"/>
                  </a:moveTo>
                  <a:cubicBezTo>
                    <a:pt x="102" y="60"/>
                    <a:pt x="103" y="62"/>
                    <a:pt x="103" y="64"/>
                  </a:cubicBezTo>
                  <a:cubicBezTo>
                    <a:pt x="103" y="101"/>
                    <a:pt x="103" y="101"/>
                    <a:pt x="103" y="101"/>
                  </a:cubicBezTo>
                  <a:cubicBezTo>
                    <a:pt x="103" y="104"/>
                    <a:pt x="101" y="107"/>
                    <a:pt x="98" y="107"/>
                  </a:cubicBezTo>
                  <a:cubicBezTo>
                    <a:pt x="96" y="107"/>
                    <a:pt x="96" y="107"/>
                    <a:pt x="96" y="107"/>
                  </a:cubicBezTo>
                  <a:cubicBezTo>
                    <a:pt x="97" y="105"/>
                    <a:pt x="98" y="104"/>
                    <a:pt x="98" y="102"/>
                  </a:cubicBezTo>
                  <a:cubicBezTo>
                    <a:pt x="98" y="66"/>
                    <a:pt x="98" y="66"/>
                    <a:pt x="98" y="66"/>
                  </a:cubicBezTo>
                  <a:cubicBezTo>
                    <a:pt x="98" y="64"/>
                    <a:pt x="97" y="62"/>
                    <a:pt x="96" y="60"/>
                  </a:cubicBezTo>
                  <a:cubicBezTo>
                    <a:pt x="80" y="45"/>
                    <a:pt x="80" y="45"/>
                    <a:pt x="80" y="45"/>
                  </a:cubicBezTo>
                  <a:cubicBezTo>
                    <a:pt x="80" y="45"/>
                    <a:pt x="80" y="45"/>
                    <a:pt x="80" y="45"/>
                  </a:cubicBezTo>
                  <a:cubicBezTo>
                    <a:pt x="82" y="45"/>
                    <a:pt x="82" y="45"/>
                    <a:pt x="82" y="45"/>
                  </a:cubicBezTo>
                  <a:cubicBezTo>
                    <a:pt x="83" y="45"/>
                    <a:pt x="83" y="45"/>
                    <a:pt x="83" y="45"/>
                  </a:cubicBezTo>
                  <a:cubicBezTo>
                    <a:pt x="84" y="45"/>
                    <a:pt x="87" y="45"/>
                    <a:pt x="90" y="48"/>
                  </a:cubicBezTo>
                  <a:lnTo>
                    <a:pt x="101" y="59"/>
                  </a:lnTo>
                  <a:close/>
                  <a:moveTo>
                    <a:pt x="114" y="62"/>
                  </a:moveTo>
                  <a:cubicBezTo>
                    <a:pt x="114" y="101"/>
                    <a:pt x="114" y="101"/>
                    <a:pt x="114" y="101"/>
                  </a:cubicBezTo>
                  <a:cubicBezTo>
                    <a:pt x="114" y="104"/>
                    <a:pt x="111" y="107"/>
                    <a:pt x="108" y="107"/>
                  </a:cubicBezTo>
                  <a:cubicBezTo>
                    <a:pt x="107" y="107"/>
                    <a:pt x="107" y="107"/>
                    <a:pt x="107" y="107"/>
                  </a:cubicBezTo>
                  <a:cubicBezTo>
                    <a:pt x="108" y="105"/>
                    <a:pt x="108" y="104"/>
                    <a:pt x="108" y="102"/>
                  </a:cubicBezTo>
                  <a:cubicBezTo>
                    <a:pt x="108" y="63"/>
                    <a:pt x="108" y="63"/>
                    <a:pt x="108" y="63"/>
                  </a:cubicBezTo>
                  <a:cubicBezTo>
                    <a:pt x="108" y="62"/>
                    <a:pt x="108" y="60"/>
                    <a:pt x="107" y="59"/>
                  </a:cubicBezTo>
                  <a:cubicBezTo>
                    <a:pt x="93" y="45"/>
                    <a:pt x="93" y="45"/>
                    <a:pt x="93" y="45"/>
                  </a:cubicBezTo>
                  <a:cubicBezTo>
                    <a:pt x="93" y="45"/>
                    <a:pt x="93" y="45"/>
                    <a:pt x="93" y="45"/>
                  </a:cubicBezTo>
                  <a:cubicBezTo>
                    <a:pt x="94" y="45"/>
                    <a:pt x="94" y="45"/>
                    <a:pt x="94" y="45"/>
                  </a:cubicBezTo>
                  <a:cubicBezTo>
                    <a:pt x="95" y="45"/>
                    <a:pt x="95" y="45"/>
                    <a:pt x="95" y="45"/>
                  </a:cubicBezTo>
                  <a:cubicBezTo>
                    <a:pt x="97" y="45"/>
                    <a:pt x="99" y="45"/>
                    <a:pt x="102" y="48"/>
                  </a:cubicBezTo>
                  <a:cubicBezTo>
                    <a:pt x="112" y="58"/>
                    <a:pt x="112" y="58"/>
                    <a:pt x="112" y="58"/>
                  </a:cubicBezTo>
                  <a:cubicBezTo>
                    <a:pt x="113" y="59"/>
                    <a:pt x="114" y="61"/>
                    <a:pt x="11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5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9" name="Picture 1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63515" y="2391125"/>
            <a:ext cx="1093942" cy="972393"/>
          </a:xfrm>
          <a:prstGeom prst="rect">
            <a:avLst/>
          </a:prstGeom>
          <a:solidFill>
            <a:srgbClr val="E21B81"/>
          </a:solidFill>
        </p:spPr>
      </p:pic>
      <p:sp>
        <p:nvSpPr>
          <p:cNvPr id="110" name="Freeform 12"/>
          <p:cNvSpPr>
            <a:spLocks/>
          </p:cNvSpPr>
          <p:nvPr/>
        </p:nvSpPr>
        <p:spPr bwMode="auto">
          <a:xfrm>
            <a:off x="7825654"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1" name="Freeform 13"/>
          <p:cNvSpPr>
            <a:spLocks/>
          </p:cNvSpPr>
          <p:nvPr/>
        </p:nvSpPr>
        <p:spPr bwMode="auto">
          <a:xfrm>
            <a:off x="7447627"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2" name="Freeform 14"/>
          <p:cNvSpPr>
            <a:spLocks/>
          </p:cNvSpPr>
          <p:nvPr/>
        </p:nvSpPr>
        <p:spPr bwMode="auto">
          <a:xfrm>
            <a:off x="7069599" y="5905668"/>
            <a:ext cx="472535" cy="531601"/>
          </a:xfrm>
          <a:custGeom>
            <a:avLst/>
            <a:gdLst>
              <a:gd name="T0" fmla="*/ 156 w 240"/>
              <a:gd name="T1" fmla="*/ 0 h 270"/>
              <a:gd name="T2" fmla="*/ 0 w 240"/>
              <a:gd name="T3" fmla="*/ 0 h 270"/>
              <a:gd name="T4" fmla="*/ 84 w 240"/>
              <a:gd name="T5" fmla="*/ 134 h 270"/>
              <a:gd name="T6" fmla="*/ 0 w 240"/>
              <a:gd name="T7" fmla="*/ 270 h 270"/>
              <a:gd name="T8" fmla="*/ 156 w 240"/>
              <a:gd name="T9" fmla="*/ 270 h 270"/>
              <a:gd name="T10" fmla="*/ 240 w 240"/>
              <a:gd name="T11" fmla="*/ 134 h 270"/>
              <a:gd name="T12" fmla="*/ 156 w 24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40" h="270">
                <a:moveTo>
                  <a:pt x="156" y="0"/>
                </a:moveTo>
                <a:lnTo>
                  <a:pt x="0" y="0"/>
                </a:lnTo>
                <a:lnTo>
                  <a:pt x="84" y="134"/>
                </a:lnTo>
                <a:lnTo>
                  <a:pt x="0" y="270"/>
                </a:lnTo>
                <a:lnTo>
                  <a:pt x="156" y="270"/>
                </a:lnTo>
                <a:lnTo>
                  <a:pt x="240" y="134"/>
                </a:lnTo>
                <a:lnTo>
                  <a:pt x="156" y="0"/>
                </a:lnTo>
                <a:close/>
              </a:path>
            </a:pathLst>
          </a:custGeom>
          <a:solidFill>
            <a:srgbClr val="E21B81"/>
          </a:solidFill>
          <a:ln>
            <a:noFill/>
          </a:ln>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sp>
        <p:nvSpPr>
          <p:cNvPr id="113" name="Freeform 17"/>
          <p:cNvSpPr>
            <a:spLocks noEditPoints="1"/>
          </p:cNvSpPr>
          <p:nvPr/>
        </p:nvSpPr>
        <p:spPr bwMode="auto">
          <a:xfrm>
            <a:off x="4384729" y="289503"/>
            <a:ext cx="1389184" cy="932819"/>
          </a:xfrm>
          <a:custGeom>
            <a:avLst/>
            <a:gdLst>
              <a:gd name="T0" fmla="*/ 120 w 224"/>
              <a:gd name="T1" fmla="*/ 76 h 140"/>
              <a:gd name="T2" fmla="*/ 172 w 224"/>
              <a:gd name="T3" fmla="*/ 94 h 140"/>
              <a:gd name="T4" fmla="*/ 160 w 224"/>
              <a:gd name="T5" fmla="*/ 106 h 140"/>
              <a:gd name="T6" fmla="*/ 151 w 224"/>
              <a:gd name="T7" fmla="*/ 128 h 140"/>
              <a:gd name="T8" fmla="*/ 133 w 224"/>
              <a:gd name="T9" fmla="*/ 129 h 140"/>
              <a:gd name="T10" fmla="*/ 110 w 224"/>
              <a:gd name="T11" fmla="*/ 138 h 140"/>
              <a:gd name="T12" fmla="*/ 97 w 224"/>
              <a:gd name="T13" fmla="*/ 124 h 140"/>
              <a:gd name="T14" fmla="*/ 76 w 224"/>
              <a:gd name="T15" fmla="*/ 114 h 140"/>
              <a:gd name="T16" fmla="*/ 76 w 224"/>
              <a:gd name="T17" fmla="*/ 97 h 140"/>
              <a:gd name="T18" fmla="*/ 67 w 224"/>
              <a:gd name="T19" fmla="*/ 74 h 140"/>
              <a:gd name="T20" fmla="*/ 80 w 224"/>
              <a:gd name="T21" fmla="*/ 62 h 140"/>
              <a:gd name="T22" fmla="*/ 90 w 224"/>
              <a:gd name="T23" fmla="*/ 40 h 140"/>
              <a:gd name="T24" fmla="*/ 108 w 224"/>
              <a:gd name="T25" fmla="*/ 41 h 140"/>
              <a:gd name="T26" fmla="*/ 130 w 224"/>
              <a:gd name="T27" fmla="*/ 33 h 140"/>
              <a:gd name="T28" fmla="*/ 142 w 224"/>
              <a:gd name="T29" fmla="*/ 44 h 140"/>
              <a:gd name="T30" fmla="*/ 164 w 224"/>
              <a:gd name="T31" fmla="*/ 53 h 140"/>
              <a:gd name="T32" fmla="*/ 164 w 224"/>
              <a:gd name="T33" fmla="*/ 71 h 140"/>
              <a:gd name="T34" fmla="*/ 120 w 224"/>
              <a:gd name="T35" fmla="*/ 59 h 140"/>
              <a:gd name="T36" fmla="*/ 38 w 224"/>
              <a:gd name="T37" fmla="*/ 31 h 140"/>
              <a:gd name="T38" fmla="*/ 38 w 224"/>
              <a:gd name="T39" fmla="*/ 31 h 140"/>
              <a:gd name="T40" fmla="*/ 54 w 224"/>
              <a:gd name="T41" fmla="*/ 64 h 140"/>
              <a:gd name="T42" fmla="*/ 45 w 224"/>
              <a:gd name="T43" fmla="*/ 74 h 140"/>
              <a:gd name="T44" fmla="*/ 29 w 224"/>
              <a:gd name="T45" fmla="*/ 67 h 140"/>
              <a:gd name="T46" fmla="*/ 17 w 224"/>
              <a:gd name="T47" fmla="*/ 67 h 140"/>
              <a:gd name="T48" fmla="*/ 10 w 224"/>
              <a:gd name="T49" fmla="*/ 52 h 140"/>
              <a:gd name="T50" fmla="*/ 1 w 224"/>
              <a:gd name="T51" fmla="*/ 43 h 140"/>
              <a:gd name="T52" fmla="*/ 8 w 224"/>
              <a:gd name="T53" fmla="*/ 28 h 140"/>
              <a:gd name="T54" fmla="*/ 7 w 224"/>
              <a:gd name="T55" fmla="*/ 15 h 140"/>
              <a:gd name="T56" fmla="*/ 23 w 224"/>
              <a:gd name="T57" fmla="*/ 8 h 140"/>
              <a:gd name="T58" fmla="*/ 32 w 224"/>
              <a:gd name="T59" fmla="*/ 1 h 140"/>
              <a:gd name="T60" fmla="*/ 47 w 224"/>
              <a:gd name="T61" fmla="*/ 6 h 140"/>
              <a:gd name="T62" fmla="*/ 60 w 224"/>
              <a:gd name="T63" fmla="*/ 5 h 140"/>
              <a:gd name="T64" fmla="*/ 66 w 224"/>
              <a:gd name="T65" fmla="*/ 21 h 140"/>
              <a:gd name="T66" fmla="*/ 75 w 224"/>
              <a:gd name="T67" fmla="*/ 30 h 140"/>
              <a:gd name="T68" fmla="*/ 69 w 224"/>
              <a:gd name="T69" fmla="*/ 45 h 140"/>
              <a:gd name="T70" fmla="*/ 69 w 224"/>
              <a:gd name="T71" fmla="*/ 57 h 140"/>
              <a:gd name="T72" fmla="*/ 20 w 224"/>
              <a:gd name="T73" fmla="*/ 38 h 140"/>
              <a:gd name="T74" fmla="*/ 190 w 224"/>
              <a:gd name="T75" fmla="*/ 43 h 140"/>
              <a:gd name="T76" fmla="*/ 217 w 224"/>
              <a:gd name="T77" fmla="*/ 62 h 140"/>
              <a:gd name="T78" fmla="*/ 204 w 224"/>
              <a:gd name="T79" fmla="*/ 65 h 140"/>
              <a:gd name="T80" fmla="*/ 197 w 224"/>
              <a:gd name="T81" fmla="*/ 73 h 140"/>
              <a:gd name="T82" fmla="*/ 185 w 224"/>
              <a:gd name="T83" fmla="*/ 65 h 140"/>
              <a:gd name="T84" fmla="*/ 175 w 224"/>
              <a:gd name="T85" fmla="*/ 64 h 140"/>
              <a:gd name="T86" fmla="*/ 173 w 224"/>
              <a:gd name="T87" fmla="*/ 51 h 140"/>
              <a:gd name="T88" fmla="*/ 165 w 224"/>
              <a:gd name="T89" fmla="*/ 44 h 140"/>
              <a:gd name="T90" fmla="*/ 173 w 224"/>
              <a:gd name="T91" fmla="*/ 32 h 140"/>
              <a:gd name="T92" fmla="*/ 173 w 224"/>
              <a:gd name="T93" fmla="*/ 22 h 140"/>
              <a:gd name="T94" fmla="*/ 187 w 224"/>
              <a:gd name="T95" fmla="*/ 19 h 140"/>
              <a:gd name="T96" fmla="*/ 194 w 224"/>
              <a:gd name="T97" fmla="*/ 14 h 140"/>
              <a:gd name="T98" fmla="*/ 205 w 224"/>
              <a:gd name="T99" fmla="*/ 20 h 140"/>
              <a:gd name="T100" fmla="*/ 215 w 224"/>
              <a:gd name="T101" fmla="*/ 20 h 140"/>
              <a:gd name="T102" fmla="*/ 218 w 224"/>
              <a:gd name="T103" fmla="*/ 34 h 140"/>
              <a:gd name="T104" fmla="*/ 224 w 224"/>
              <a:gd name="T105" fmla="*/ 41 h 140"/>
              <a:gd name="T106" fmla="*/ 218 w 224"/>
              <a:gd name="T107" fmla="*/ 52 h 140"/>
              <a:gd name="T108" fmla="*/ 217 w 224"/>
              <a:gd name="T109" fmla="*/ 62 h 140"/>
              <a:gd name="T110" fmla="*/ 194 w 224"/>
              <a:gd name="T111"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140">
                <a:moveTo>
                  <a:pt x="130" y="86"/>
                </a:moveTo>
                <a:cubicBezTo>
                  <a:pt x="130" y="91"/>
                  <a:pt x="125" y="95"/>
                  <a:pt x="120" y="95"/>
                </a:cubicBezTo>
                <a:cubicBezTo>
                  <a:pt x="115" y="95"/>
                  <a:pt x="110" y="91"/>
                  <a:pt x="110" y="86"/>
                </a:cubicBezTo>
                <a:cubicBezTo>
                  <a:pt x="110" y="81"/>
                  <a:pt x="115" y="76"/>
                  <a:pt x="120" y="76"/>
                </a:cubicBezTo>
                <a:cubicBezTo>
                  <a:pt x="125" y="76"/>
                  <a:pt x="130" y="81"/>
                  <a:pt x="130" y="86"/>
                </a:cubicBezTo>
                <a:close/>
                <a:moveTo>
                  <a:pt x="173" y="76"/>
                </a:moveTo>
                <a:cubicBezTo>
                  <a:pt x="173" y="76"/>
                  <a:pt x="173" y="76"/>
                  <a:pt x="173" y="92"/>
                </a:cubicBezTo>
                <a:cubicBezTo>
                  <a:pt x="173" y="93"/>
                  <a:pt x="173" y="94"/>
                  <a:pt x="172" y="94"/>
                </a:cubicBezTo>
                <a:cubicBezTo>
                  <a:pt x="172" y="94"/>
                  <a:pt x="172" y="94"/>
                  <a:pt x="164" y="97"/>
                </a:cubicBezTo>
                <a:cubicBezTo>
                  <a:pt x="164" y="97"/>
                  <a:pt x="163" y="98"/>
                  <a:pt x="163" y="98"/>
                </a:cubicBezTo>
                <a:cubicBezTo>
                  <a:pt x="163" y="98"/>
                  <a:pt x="163" y="98"/>
                  <a:pt x="160" y="104"/>
                </a:cubicBezTo>
                <a:cubicBezTo>
                  <a:pt x="160" y="105"/>
                  <a:pt x="160" y="106"/>
                  <a:pt x="160" y="106"/>
                </a:cubicBezTo>
                <a:cubicBezTo>
                  <a:pt x="160" y="106"/>
                  <a:pt x="160" y="106"/>
                  <a:pt x="164" y="114"/>
                </a:cubicBezTo>
                <a:cubicBezTo>
                  <a:pt x="165" y="115"/>
                  <a:pt x="164" y="115"/>
                  <a:pt x="164" y="116"/>
                </a:cubicBezTo>
                <a:cubicBezTo>
                  <a:pt x="164" y="116"/>
                  <a:pt x="164" y="116"/>
                  <a:pt x="152" y="128"/>
                </a:cubicBezTo>
                <a:cubicBezTo>
                  <a:pt x="152" y="128"/>
                  <a:pt x="151" y="128"/>
                  <a:pt x="151" y="128"/>
                </a:cubicBezTo>
                <a:cubicBezTo>
                  <a:pt x="151" y="128"/>
                  <a:pt x="151" y="128"/>
                  <a:pt x="143" y="124"/>
                </a:cubicBezTo>
                <a:cubicBezTo>
                  <a:pt x="142" y="124"/>
                  <a:pt x="141" y="124"/>
                  <a:pt x="141" y="124"/>
                </a:cubicBezTo>
                <a:cubicBezTo>
                  <a:pt x="141" y="124"/>
                  <a:pt x="141" y="124"/>
                  <a:pt x="134" y="127"/>
                </a:cubicBezTo>
                <a:cubicBezTo>
                  <a:pt x="133" y="127"/>
                  <a:pt x="133" y="128"/>
                  <a:pt x="133" y="129"/>
                </a:cubicBezTo>
                <a:cubicBezTo>
                  <a:pt x="133" y="129"/>
                  <a:pt x="133" y="129"/>
                  <a:pt x="130" y="138"/>
                </a:cubicBezTo>
                <a:cubicBezTo>
                  <a:pt x="130" y="138"/>
                  <a:pt x="129" y="140"/>
                  <a:pt x="129" y="140"/>
                </a:cubicBezTo>
                <a:cubicBezTo>
                  <a:pt x="129" y="140"/>
                  <a:pt x="129" y="140"/>
                  <a:pt x="112" y="140"/>
                </a:cubicBezTo>
                <a:cubicBezTo>
                  <a:pt x="111" y="140"/>
                  <a:pt x="111" y="138"/>
                  <a:pt x="110" y="138"/>
                </a:cubicBezTo>
                <a:cubicBezTo>
                  <a:pt x="110" y="138"/>
                  <a:pt x="110" y="138"/>
                  <a:pt x="108" y="128"/>
                </a:cubicBezTo>
                <a:cubicBezTo>
                  <a:pt x="107" y="128"/>
                  <a:pt x="107" y="127"/>
                  <a:pt x="106" y="127"/>
                </a:cubicBezTo>
                <a:cubicBezTo>
                  <a:pt x="106" y="127"/>
                  <a:pt x="106" y="127"/>
                  <a:pt x="99" y="124"/>
                </a:cubicBezTo>
                <a:cubicBezTo>
                  <a:pt x="99" y="124"/>
                  <a:pt x="98" y="124"/>
                  <a:pt x="97" y="124"/>
                </a:cubicBezTo>
                <a:cubicBezTo>
                  <a:pt x="97" y="124"/>
                  <a:pt x="97" y="124"/>
                  <a:pt x="90" y="128"/>
                </a:cubicBezTo>
                <a:cubicBezTo>
                  <a:pt x="89" y="128"/>
                  <a:pt x="88" y="128"/>
                  <a:pt x="88" y="128"/>
                </a:cubicBezTo>
                <a:cubicBezTo>
                  <a:pt x="88" y="128"/>
                  <a:pt x="88" y="128"/>
                  <a:pt x="76" y="116"/>
                </a:cubicBezTo>
                <a:cubicBezTo>
                  <a:pt x="76" y="115"/>
                  <a:pt x="75" y="115"/>
                  <a:pt x="76" y="114"/>
                </a:cubicBezTo>
                <a:cubicBezTo>
                  <a:pt x="76" y="114"/>
                  <a:pt x="76" y="114"/>
                  <a:pt x="80" y="106"/>
                </a:cubicBezTo>
                <a:cubicBezTo>
                  <a:pt x="80" y="105"/>
                  <a:pt x="80" y="104"/>
                  <a:pt x="80" y="104"/>
                </a:cubicBezTo>
                <a:cubicBezTo>
                  <a:pt x="80" y="104"/>
                  <a:pt x="80" y="104"/>
                  <a:pt x="78" y="98"/>
                </a:cubicBezTo>
                <a:cubicBezTo>
                  <a:pt x="77" y="98"/>
                  <a:pt x="76" y="97"/>
                  <a:pt x="76" y="97"/>
                </a:cubicBezTo>
                <a:cubicBezTo>
                  <a:pt x="76" y="97"/>
                  <a:pt x="76" y="97"/>
                  <a:pt x="67" y="94"/>
                </a:cubicBezTo>
                <a:cubicBezTo>
                  <a:pt x="67" y="94"/>
                  <a:pt x="66" y="93"/>
                  <a:pt x="66" y="92"/>
                </a:cubicBezTo>
                <a:cubicBezTo>
                  <a:pt x="66" y="92"/>
                  <a:pt x="66" y="92"/>
                  <a:pt x="66" y="76"/>
                </a:cubicBezTo>
                <a:cubicBezTo>
                  <a:pt x="66" y="75"/>
                  <a:pt x="67" y="75"/>
                  <a:pt x="67" y="74"/>
                </a:cubicBezTo>
                <a:cubicBezTo>
                  <a:pt x="67" y="74"/>
                  <a:pt x="67" y="74"/>
                  <a:pt x="76" y="71"/>
                </a:cubicBezTo>
                <a:cubicBezTo>
                  <a:pt x="77" y="71"/>
                  <a:pt x="77" y="71"/>
                  <a:pt x="78" y="70"/>
                </a:cubicBezTo>
                <a:cubicBezTo>
                  <a:pt x="78" y="70"/>
                  <a:pt x="78" y="70"/>
                  <a:pt x="80" y="64"/>
                </a:cubicBezTo>
                <a:cubicBezTo>
                  <a:pt x="80" y="64"/>
                  <a:pt x="80" y="63"/>
                  <a:pt x="80" y="62"/>
                </a:cubicBezTo>
                <a:cubicBezTo>
                  <a:pt x="80" y="62"/>
                  <a:pt x="80" y="62"/>
                  <a:pt x="76" y="53"/>
                </a:cubicBezTo>
                <a:cubicBezTo>
                  <a:pt x="75" y="53"/>
                  <a:pt x="76" y="52"/>
                  <a:pt x="76" y="52"/>
                </a:cubicBezTo>
                <a:cubicBezTo>
                  <a:pt x="76" y="52"/>
                  <a:pt x="76" y="52"/>
                  <a:pt x="88" y="40"/>
                </a:cubicBezTo>
                <a:cubicBezTo>
                  <a:pt x="88" y="40"/>
                  <a:pt x="89" y="39"/>
                  <a:pt x="90" y="40"/>
                </a:cubicBezTo>
                <a:cubicBezTo>
                  <a:pt x="90" y="40"/>
                  <a:pt x="90" y="40"/>
                  <a:pt x="98" y="44"/>
                </a:cubicBezTo>
                <a:cubicBezTo>
                  <a:pt x="99" y="44"/>
                  <a:pt x="100" y="44"/>
                  <a:pt x="100" y="44"/>
                </a:cubicBezTo>
                <a:cubicBezTo>
                  <a:pt x="100" y="44"/>
                  <a:pt x="100" y="44"/>
                  <a:pt x="106" y="42"/>
                </a:cubicBezTo>
                <a:cubicBezTo>
                  <a:pt x="107" y="41"/>
                  <a:pt x="107" y="41"/>
                  <a:pt x="108" y="41"/>
                </a:cubicBezTo>
                <a:cubicBezTo>
                  <a:pt x="108" y="41"/>
                  <a:pt x="108" y="41"/>
                  <a:pt x="110" y="33"/>
                </a:cubicBezTo>
                <a:cubicBezTo>
                  <a:pt x="111" y="32"/>
                  <a:pt x="111" y="33"/>
                  <a:pt x="112" y="33"/>
                </a:cubicBezTo>
                <a:cubicBezTo>
                  <a:pt x="112" y="33"/>
                  <a:pt x="112" y="33"/>
                  <a:pt x="129" y="33"/>
                </a:cubicBezTo>
                <a:cubicBezTo>
                  <a:pt x="129" y="33"/>
                  <a:pt x="130" y="32"/>
                  <a:pt x="130" y="33"/>
                </a:cubicBezTo>
                <a:cubicBezTo>
                  <a:pt x="130" y="33"/>
                  <a:pt x="130" y="33"/>
                  <a:pt x="133" y="40"/>
                </a:cubicBezTo>
                <a:cubicBezTo>
                  <a:pt x="133" y="41"/>
                  <a:pt x="133" y="41"/>
                  <a:pt x="134" y="41"/>
                </a:cubicBezTo>
                <a:cubicBezTo>
                  <a:pt x="134" y="41"/>
                  <a:pt x="134" y="41"/>
                  <a:pt x="140" y="44"/>
                </a:cubicBezTo>
                <a:cubicBezTo>
                  <a:pt x="140" y="44"/>
                  <a:pt x="141" y="44"/>
                  <a:pt x="142" y="44"/>
                </a:cubicBezTo>
                <a:cubicBezTo>
                  <a:pt x="142" y="44"/>
                  <a:pt x="142" y="44"/>
                  <a:pt x="151" y="40"/>
                </a:cubicBezTo>
                <a:cubicBezTo>
                  <a:pt x="151" y="39"/>
                  <a:pt x="152" y="39"/>
                  <a:pt x="152" y="40"/>
                </a:cubicBezTo>
                <a:cubicBezTo>
                  <a:pt x="152" y="40"/>
                  <a:pt x="152" y="40"/>
                  <a:pt x="164" y="52"/>
                </a:cubicBezTo>
                <a:cubicBezTo>
                  <a:pt x="164" y="52"/>
                  <a:pt x="165" y="53"/>
                  <a:pt x="164" y="53"/>
                </a:cubicBezTo>
                <a:cubicBezTo>
                  <a:pt x="164" y="53"/>
                  <a:pt x="164" y="53"/>
                  <a:pt x="160" y="62"/>
                </a:cubicBezTo>
                <a:cubicBezTo>
                  <a:pt x="160" y="62"/>
                  <a:pt x="160" y="63"/>
                  <a:pt x="160" y="64"/>
                </a:cubicBezTo>
                <a:cubicBezTo>
                  <a:pt x="160" y="64"/>
                  <a:pt x="160" y="64"/>
                  <a:pt x="163" y="70"/>
                </a:cubicBezTo>
                <a:cubicBezTo>
                  <a:pt x="163" y="71"/>
                  <a:pt x="164" y="71"/>
                  <a:pt x="164" y="71"/>
                </a:cubicBezTo>
                <a:cubicBezTo>
                  <a:pt x="164" y="71"/>
                  <a:pt x="164" y="71"/>
                  <a:pt x="172" y="74"/>
                </a:cubicBezTo>
                <a:cubicBezTo>
                  <a:pt x="173" y="75"/>
                  <a:pt x="173" y="75"/>
                  <a:pt x="173" y="76"/>
                </a:cubicBezTo>
                <a:close/>
                <a:moveTo>
                  <a:pt x="147" y="86"/>
                </a:moveTo>
                <a:cubicBezTo>
                  <a:pt x="147" y="71"/>
                  <a:pt x="135" y="59"/>
                  <a:pt x="120" y="59"/>
                </a:cubicBezTo>
                <a:cubicBezTo>
                  <a:pt x="105" y="59"/>
                  <a:pt x="93" y="71"/>
                  <a:pt x="93" y="86"/>
                </a:cubicBezTo>
                <a:cubicBezTo>
                  <a:pt x="93" y="101"/>
                  <a:pt x="105" y="113"/>
                  <a:pt x="120" y="113"/>
                </a:cubicBezTo>
                <a:cubicBezTo>
                  <a:pt x="135" y="113"/>
                  <a:pt x="147" y="101"/>
                  <a:pt x="147" y="86"/>
                </a:cubicBezTo>
                <a:close/>
                <a:moveTo>
                  <a:pt x="38" y="31"/>
                </a:moveTo>
                <a:cubicBezTo>
                  <a:pt x="35" y="31"/>
                  <a:pt x="32" y="34"/>
                  <a:pt x="32" y="38"/>
                </a:cubicBezTo>
                <a:cubicBezTo>
                  <a:pt x="32" y="41"/>
                  <a:pt x="35" y="44"/>
                  <a:pt x="38" y="44"/>
                </a:cubicBezTo>
                <a:cubicBezTo>
                  <a:pt x="42" y="44"/>
                  <a:pt x="45" y="41"/>
                  <a:pt x="45" y="38"/>
                </a:cubicBezTo>
                <a:cubicBezTo>
                  <a:pt x="45" y="34"/>
                  <a:pt x="42" y="31"/>
                  <a:pt x="38" y="31"/>
                </a:cubicBezTo>
                <a:close/>
                <a:moveTo>
                  <a:pt x="69" y="58"/>
                </a:moveTo>
                <a:cubicBezTo>
                  <a:pt x="69" y="58"/>
                  <a:pt x="69" y="58"/>
                  <a:pt x="61" y="67"/>
                </a:cubicBezTo>
                <a:cubicBezTo>
                  <a:pt x="60" y="67"/>
                  <a:pt x="60" y="67"/>
                  <a:pt x="60" y="67"/>
                </a:cubicBezTo>
                <a:cubicBezTo>
                  <a:pt x="60" y="67"/>
                  <a:pt x="60" y="67"/>
                  <a:pt x="54" y="64"/>
                </a:cubicBezTo>
                <a:cubicBezTo>
                  <a:pt x="54" y="64"/>
                  <a:pt x="53" y="64"/>
                  <a:pt x="53" y="65"/>
                </a:cubicBezTo>
                <a:cubicBezTo>
                  <a:pt x="53" y="65"/>
                  <a:pt x="53" y="65"/>
                  <a:pt x="48" y="67"/>
                </a:cubicBezTo>
                <a:cubicBezTo>
                  <a:pt x="48" y="67"/>
                  <a:pt x="47" y="67"/>
                  <a:pt x="47" y="68"/>
                </a:cubicBezTo>
                <a:cubicBezTo>
                  <a:pt x="47" y="68"/>
                  <a:pt x="47" y="68"/>
                  <a:pt x="45" y="74"/>
                </a:cubicBezTo>
                <a:cubicBezTo>
                  <a:pt x="45" y="74"/>
                  <a:pt x="45" y="76"/>
                  <a:pt x="44" y="76"/>
                </a:cubicBezTo>
                <a:cubicBezTo>
                  <a:pt x="44" y="76"/>
                  <a:pt x="44" y="76"/>
                  <a:pt x="33" y="76"/>
                </a:cubicBezTo>
                <a:cubicBezTo>
                  <a:pt x="32" y="76"/>
                  <a:pt x="32" y="74"/>
                  <a:pt x="32" y="74"/>
                </a:cubicBezTo>
                <a:cubicBezTo>
                  <a:pt x="32" y="74"/>
                  <a:pt x="32" y="74"/>
                  <a:pt x="29" y="67"/>
                </a:cubicBezTo>
                <a:cubicBezTo>
                  <a:pt x="29" y="67"/>
                  <a:pt x="29" y="66"/>
                  <a:pt x="28" y="66"/>
                </a:cubicBezTo>
                <a:cubicBezTo>
                  <a:pt x="28" y="66"/>
                  <a:pt x="28" y="66"/>
                  <a:pt x="24" y="64"/>
                </a:cubicBezTo>
                <a:cubicBezTo>
                  <a:pt x="23" y="64"/>
                  <a:pt x="23" y="64"/>
                  <a:pt x="22" y="64"/>
                </a:cubicBezTo>
                <a:cubicBezTo>
                  <a:pt x="22" y="64"/>
                  <a:pt x="22" y="64"/>
                  <a:pt x="17" y="67"/>
                </a:cubicBezTo>
                <a:cubicBezTo>
                  <a:pt x="16" y="67"/>
                  <a:pt x="16" y="67"/>
                  <a:pt x="16" y="67"/>
                </a:cubicBezTo>
                <a:cubicBezTo>
                  <a:pt x="16" y="67"/>
                  <a:pt x="16" y="67"/>
                  <a:pt x="7" y="58"/>
                </a:cubicBezTo>
                <a:cubicBezTo>
                  <a:pt x="7" y="58"/>
                  <a:pt x="7" y="58"/>
                  <a:pt x="7" y="57"/>
                </a:cubicBezTo>
                <a:cubicBezTo>
                  <a:pt x="7" y="57"/>
                  <a:pt x="7" y="57"/>
                  <a:pt x="10" y="52"/>
                </a:cubicBezTo>
                <a:cubicBezTo>
                  <a:pt x="10" y="51"/>
                  <a:pt x="10" y="51"/>
                  <a:pt x="10" y="50"/>
                </a:cubicBezTo>
                <a:cubicBezTo>
                  <a:pt x="10" y="50"/>
                  <a:pt x="10" y="50"/>
                  <a:pt x="8" y="46"/>
                </a:cubicBezTo>
                <a:cubicBezTo>
                  <a:pt x="8" y="46"/>
                  <a:pt x="8" y="45"/>
                  <a:pt x="7" y="45"/>
                </a:cubicBezTo>
                <a:cubicBezTo>
                  <a:pt x="7" y="45"/>
                  <a:pt x="7" y="45"/>
                  <a:pt x="1" y="43"/>
                </a:cubicBezTo>
                <a:cubicBezTo>
                  <a:pt x="1" y="43"/>
                  <a:pt x="0" y="43"/>
                  <a:pt x="0" y="42"/>
                </a:cubicBezTo>
                <a:cubicBezTo>
                  <a:pt x="0" y="42"/>
                  <a:pt x="0" y="42"/>
                  <a:pt x="0" y="31"/>
                </a:cubicBezTo>
                <a:cubicBezTo>
                  <a:pt x="0" y="30"/>
                  <a:pt x="1" y="30"/>
                  <a:pt x="1" y="30"/>
                </a:cubicBezTo>
                <a:cubicBezTo>
                  <a:pt x="1" y="30"/>
                  <a:pt x="1" y="30"/>
                  <a:pt x="8" y="28"/>
                </a:cubicBezTo>
                <a:cubicBezTo>
                  <a:pt x="8" y="27"/>
                  <a:pt x="8" y="27"/>
                  <a:pt x="8" y="27"/>
                </a:cubicBezTo>
                <a:cubicBezTo>
                  <a:pt x="8" y="27"/>
                  <a:pt x="8" y="27"/>
                  <a:pt x="10" y="22"/>
                </a:cubicBezTo>
                <a:cubicBezTo>
                  <a:pt x="10" y="22"/>
                  <a:pt x="10" y="21"/>
                  <a:pt x="10" y="21"/>
                </a:cubicBezTo>
                <a:cubicBezTo>
                  <a:pt x="10" y="21"/>
                  <a:pt x="10" y="21"/>
                  <a:pt x="7" y="15"/>
                </a:cubicBezTo>
                <a:cubicBezTo>
                  <a:pt x="7" y="15"/>
                  <a:pt x="7" y="14"/>
                  <a:pt x="7" y="14"/>
                </a:cubicBezTo>
                <a:cubicBezTo>
                  <a:pt x="7" y="14"/>
                  <a:pt x="7" y="14"/>
                  <a:pt x="16" y="5"/>
                </a:cubicBezTo>
                <a:cubicBezTo>
                  <a:pt x="16" y="5"/>
                  <a:pt x="16" y="5"/>
                  <a:pt x="17" y="5"/>
                </a:cubicBezTo>
                <a:cubicBezTo>
                  <a:pt x="17" y="5"/>
                  <a:pt x="17" y="5"/>
                  <a:pt x="23" y="8"/>
                </a:cubicBezTo>
                <a:cubicBezTo>
                  <a:pt x="23" y="8"/>
                  <a:pt x="24" y="8"/>
                  <a:pt x="24" y="8"/>
                </a:cubicBezTo>
                <a:cubicBezTo>
                  <a:pt x="24" y="8"/>
                  <a:pt x="24" y="8"/>
                  <a:pt x="28" y="7"/>
                </a:cubicBezTo>
                <a:cubicBezTo>
                  <a:pt x="29" y="7"/>
                  <a:pt x="29" y="6"/>
                  <a:pt x="29" y="6"/>
                </a:cubicBezTo>
                <a:cubicBezTo>
                  <a:pt x="29" y="6"/>
                  <a:pt x="29" y="6"/>
                  <a:pt x="32" y="1"/>
                </a:cubicBezTo>
                <a:cubicBezTo>
                  <a:pt x="32" y="0"/>
                  <a:pt x="32" y="1"/>
                  <a:pt x="33" y="1"/>
                </a:cubicBezTo>
                <a:cubicBezTo>
                  <a:pt x="33" y="1"/>
                  <a:pt x="33" y="1"/>
                  <a:pt x="44" y="1"/>
                </a:cubicBezTo>
                <a:cubicBezTo>
                  <a:pt x="45" y="1"/>
                  <a:pt x="45" y="0"/>
                  <a:pt x="45" y="1"/>
                </a:cubicBezTo>
                <a:cubicBezTo>
                  <a:pt x="45" y="1"/>
                  <a:pt x="45" y="1"/>
                  <a:pt x="47" y="6"/>
                </a:cubicBezTo>
                <a:cubicBezTo>
                  <a:pt x="47" y="6"/>
                  <a:pt x="48" y="6"/>
                  <a:pt x="48" y="6"/>
                </a:cubicBezTo>
                <a:cubicBezTo>
                  <a:pt x="48" y="6"/>
                  <a:pt x="48" y="6"/>
                  <a:pt x="52" y="8"/>
                </a:cubicBezTo>
                <a:cubicBezTo>
                  <a:pt x="53" y="8"/>
                  <a:pt x="53" y="8"/>
                  <a:pt x="54" y="8"/>
                </a:cubicBezTo>
                <a:cubicBezTo>
                  <a:pt x="54" y="8"/>
                  <a:pt x="54" y="8"/>
                  <a:pt x="60" y="5"/>
                </a:cubicBezTo>
                <a:cubicBezTo>
                  <a:pt x="60" y="5"/>
                  <a:pt x="60" y="5"/>
                  <a:pt x="61" y="5"/>
                </a:cubicBezTo>
                <a:cubicBezTo>
                  <a:pt x="61" y="5"/>
                  <a:pt x="61" y="5"/>
                  <a:pt x="69" y="14"/>
                </a:cubicBezTo>
                <a:cubicBezTo>
                  <a:pt x="69" y="14"/>
                  <a:pt x="69" y="15"/>
                  <a:pt x="69" y="15"/>
                </a:cubicBezTo>
                <a:cubicBezTo>
                  <a:pt x="69" y="15"/>
                  <a:pt x="69" y="15"/>
                  <a:pt x="66" y="21"/>
                </a:cubicBezTo>
                <a:cubicBezTo>
                  <a:pt x="66" y="21"/>
                  <a:pt x="66" y="22"/>
                  <a:pt x="66" y="22"/>
                </a:cubicBezTo>
                <a:cubicBezTo>
                  <a:pt x="66" y="22"/>
                  <a:pt x="66" y="22"/>
                  <a:pt x="68" y="27"/>
                </a:cubicBezTo>
                <a:cubicBezTo>
                  <a:pt x="68" y="27"/>
                  <a:pt x="69" y="27"/>
                  <a:pt x="69" y="28"/>
                </a:cubicBezTo>
                <a:cubicBezTo>
                  <a:pt x="69" y="28"/>
                  <a:pt x="69" y="28"/>
                  <a:pt x="75" y="30"/>
                </a:cubicBezTo>
                <a:cubicBezTo>
                  <a:pt x="75" y="30"/>
                  <a:pt x="75" y="30"/>
                  <a:pt x="75" y="31"/>
                </a:cubicBezTo>
                <a:cubicBezTo>
                  <a:pt x="75" y="31"/>
                  <a:pt x="75" y="31"/>
                  <a:pt x="75" y="42"/>
                </a:cubicBezTo>
                <a:cubicBezTo>
                  <a:pt x="75" y="43"/>
                  <a:pt x="75" y="43"/>
                  <a:pt x="75" y="43"/>
                </a:cubicBezTo>
                <a:cubicBezTo>
                  <a:pt x="75" y="43"/>
                  <a:pt x="75" y="43"/>
                  <a:pt x="69" y="45"/>
                </a:cubicBezTo>
                <a:cubicBezTo>
                  <a:pt x="69" y="45"/>
                  <a:pt x="68" y="46"/>
                  <a:pt x="68" y="46"/>
                </a:cubicBezTo>
                <a:cubicBezTo>
                  <a:pt x="68" y="46"/>
                  <a:pt x="68" y="46"/>
                  <a:pt x="66" y="50"/>
                </a:cubicBezTo>
                <a:cubicBezTo>
                  <a:pt x="66" y="51"/>
                  <a:pt x="66" y="51"/>
                  <a:pt x="66" y="52"/>
                </a:cubicBezTo>
                <a:cubicBezTo>
                  <a:pt x="66" y="52"/>
                  <a:pt x="66" y="52"/>
                  <a:pt x="69" y="57"/>
                </a:cubicBezTo>
                <a:cubicBezTo>
                  <a:pt x="69" y="58"/>
                  <a:pt x="69" y="58"/>
                  <a:pt x="69" y="58"/>
                </a:cubicBezTo>
                <a:close/>
                <a:moveTo>
                  <a:pt x="57" y="38"/>
                </a:moveTo>
                <a:cubicBezTo>
                  <a:pt x="57" y="27"/>
                  <a:pt x="49" y="19"/>
                  <a:pt x="38" y="19"/>
                </a:cubicBezTo>
                <a:cubicBezTo>
                  <a:pt x="28" y="19"/>
                  <a:pt x="20" y="27"/>
                  <a:pt x="20" y="38"/>
                </a:cubicBezTo>
                <a:cubicBezTo>
                  <a:pt x="20" y="48"/>
                  <a:pt x="28" y="56"/>
                  <a:pt x="38" y="56"/>
                </a:cubicBezTo>
                <a:cubicBezTo>
                  <a:pt x="49" y="56"/>
                  <a:pt x="57" y="48"/>
                  <a:pt x="57" y="38"/>
                </a:cubicBezTo>
                <a:close/>
                <a:moveTo>
                  <a:pt x="196" y="38"/>
                </a:moveTo>
                <a:cubicBezTo>
                  <a:pt x="193" y="38"/>
                  <a:pt x="190" y="40"/>
                  <a:pt x="190" y="43"/>
                </a:cubicBezTo>
                <a:cubicBezTo>
                  <a:pt x="190" y="46"/>
                  <a:pt x="192" y="48"/>
                  <a:pt x="195" y="48"/>
                </a:cubicBezTo>
                <a:cubicBezTo>
                  <a:pt x="198" y="49"/>
                  <a:pt x="200" y="47"/>
                  <a:pt x="200" y="44"/>
                </a:cubicBezTo>
                <a:cubicBezTo>
                  <a:pt x="201" y="41"/>
                  <a:pt x="199" y="38"/>
                  <a:pt x="196" y="38"/>
                </a:cubicBezTo>
                <a:close/>
                <a:moveTo>
                  <a:pt x="217" y="62"/>
                </a:moveTo>
                <a:cubicBezTo>
                  <a:pt x="217" y="62"/>
                  <a:pt x="217" y="62"/>
                  <a:pt x="210" y="68"/>
                </a:cubicBezTo>
                <a:cubicBezTo>
                  <a:pt x="210" y="68"/>
                  <a:pt x="210" y="68"/>
                  <a:pt x="209" y="68"/>
                </a:cubicBezTo>
                <a:cubicBezTo>
                  <a:pt x="209" y="68"/>
                  <a:pt x="209" y="68"/>
                  <a:pt x="205" y="65"/>
                </a:cubicBezTo>
                <a:cubicBezTo>
                  <a:pt x="205" y="65"/>
                  <a:pt x="205" y="65"/>
                  <a:pt x="204" y="65"/>
                </a:cubicBezTo>
                <a:cubicBezTo>
                  <a:pt x="204" y="65"/>
                  <a:pt x="204" y="65"/>
                  <a:pt x="201" y="66"/>
                </a:cubicBezTo>
                <a:cubicBezTo>
                  <a:pt x="200" y="66"/>
                  <a:pt x="200" y="67"/>
                  <a:pt x="200" y="67"/>
                </a:cubicBezTo>
                <a:cubicBezTo>
                  <a:pt x="200" y="67"/>
                  <a:pt x="200" y="67"/>
                  <a:pt x="198" y="72"/>
                </a:cubicBezTo>
                <a:cubicBezTo>
                  <a:pt x="198" y="72"/>
                  <a:pt x="197" y="73"/>
                  <a:pt x="197" y="73"/>
                </a:cubicBezTo>
                <a:cubicBezTo>
                  <a:pt x="197" y="73"/>
                  <a:pt x="197" y="73"/>
                  <a:pt x="188" y="72"/>
                </a:cubicBezTo>
                <a:cubicBezTo>
                  <a:pt x="187" y="72"/>
                  <a:pt x="187" y="71"/>
                  <a:pt x="187" y="71"/>
                </a:cubicBezTo>
                <a:cubicBezTo>
                  <a:pt x="187" y="71"/>
                  <a:pt x="187" y="71"/>
                  <a:pt x="186" y="65"/>
                </a:cubicBezTo>
                <a:cubicBezTo>
                  <a:pt x="186" y="65"/>
                  <a:pt x="186" y="65"/>
                  <a:pt x="185" y="65"/>
                </a:cubicBezTo>
                <a:cubicBezTo>
                  <a:pt x="185" y="65"/>
                  <a:pt x="185" y="65"/>
                  <a:pt x="182" y="63"/>
                </a:cubicBezTo>
                <a:cubicBezTo>
                  <a:pt x="182" y="62"/>
                  <a:pt x="181" y="62"/>
                  <a:pt x="181" y="62"/>
                </a:cubicBezTo>
                <a:cubicBezTo>
                  <a:pt x="181" y="62"/>
                  <a:pt x="181" y="62"/>
                  <a:pt x="176" y="64"/>
                </a:cubicBezTo>
                <a:cubicBezTo>
                  <a:pt x="176" y="64"/>
                  <a:pt x="176" y="64"/>
                  <a:pt x="175" y="64"/>
                </a:cubicBezTo>
                <a:cubicBezTo>
                  <a:pt x="175" y="64"/>
                  <a:pt x="175" y="64"/>
                  <a:pt x="170" y="57"/>
                </a:cubicBezTo>
                <a:cubicBezTo>
                  <a:pt x="169" y="57"/>
                  <a:pt x="170" y="56"/>
                  <a:pt x="170" y="56"/>
                </a:cubicBezTo>
                <a:cubicBezTo>
                  <a:pt x="170" y="56"/>
                  <a:pt x="170" y="56"/>
                  <a:pt x="172" y="52"/>
                </a:cubicBezTo>
                <a:cubicBezTo>
                  <a:pt x="173" y="51"/>
                  <a:pt x="173" y="51"/>
                  <a:pt x="173" y="51"/>
                </a:cubicBezTo>
                <a:cubicBezTo>
                  <a:pt x="173" y="51"/>
                  <a:pt x="173" y="51"/>
                  <a:pt x="172" y="47"/>
                </a:cubicBezTo>
                <a:cubicBezTo>
                  <a:pt x="171" y="47"/>
                  <a:pt x="171" y="47"/>
                  <a:pt x="171" y="47"/>
                </a:cubicBezTo>
                <a:cubicBezTo>
                  <a:pt x="171" y="47"/>
                  <a:pt x="171" y="47"/>
                  <a:pt x="166" y="45"/>
                </a:cubicBezTo>
                <a:cubicBezTo>
                  <a:pt x="166" y="44"/>
                  <a:pt x="165" y="44"/>
                  <a:pt x="165" y="44"/>
                </a:cubicBezTo>
                <a:cubicBezTo>
                  <a:pt x="165" y="44"/>
                  <a:pt x="165" y="44"/>
                  <a:pt x="166" y="35"/>
                </a:cubicBezTo>
                <a:cubicBezTo>
                  <a:pt x="166" y="34"/>
                  <a:pt x="167" y="34"/>
                  <a:pt x="167" y="34"/>
                </a:cubicBezTo>
                <a:cubicBezTo>
                  <a:pt x="167" y="34"/>
                  <a:pt x="167" y="34"/>
                  <a:pt x="172" y="33"/>
                </a:cubicBezTo>
                <a:cubicBezTo>
                  <a:pt x="173" y="33"/>
                  <a:pt x="173" y="33"/>
                  <a:pt x="173" y="32"/>
                </a:cubicBezTo>
                <a:cubicBezTo>
                  <a:pt x="173" y="32"/>
                  <a:pt x="173" y="32"/>
                  <a:pt x="175" y="29"/>
                </a:cubicBezTo>
                <a:cubicBezTo>
                  <a:pt x="175" y="29"/>
                  <a:pt x="175" y="28"/>
                  <a:pt x="175" y="28"/>
                </a:cubicBezTo>
                <a:cubicBezTo>
                  <a:pt x="175" y="28"/>
                  <a:pt x="175" y="28"/>
                  <a:pt x="173" y="23"/>
                </a:cubicBezTo>
                <a:cubicBezTo>
                  <a:pt x="173" y="23"/>
                  <a:pt x="173" y="22"/>
                  <a:pt x="173" y="22"/>
                </a:cubicBezTo>
                <a:cubicBezTo>
                  <a:pt x="173" y="22"/>
                  <a:pt x="173" y="22"/>
                  <a:pt x="180" y="16"/>
                </a:cubicBezTo>
                <a:cubicBezTo>
                  <a:pt x="181" y="16"/>
                  <a:pt x="181" y="16"/>
                  <a:pt x="181" y="16"/>
                </a:cubicBezTo>
                <a:cubicBezTo>
                  <a:pt x="181" y="16"/>
                  <a:pt x="181" y="16"/>
                  <a:pt x="186" y="19"/>
                </a:cubicBezTo>
                <a:cubicBezTo>
                  <a:pt x="186" y="19"/>
                  <a:pt x="187" y="19"/>
                  <a:pt x="187" y="19"/>
                </a:cubicBezTo>
                <a:cubicBezTo>
                  <a:pt x="187" y="19"/>
                  <a:pt x="187" y="19"/>
                  <a:pt x="190" y="19"/>
                </a:cubicBezTo>
                <a:cubicBezTo>
                  <a:pt x="191" y="18"/>
                  <a:pt x="191" y="18"/>
                  <a:pt x="191" y="18"/>
                </a:cubicBezTo>
                <a:cubicBezTo>
                  <a:pt x="191" y="18"/>
                  <a:pt x="191" y="18"/>
                  <a:pt x="193" y="14"/>
                </a:cubicBezTo>
                <a:cubicBezTo>
                  <a:pt x="193" y="14"/>
                  <a:pt x="194" y="14"/>
                  <a:pt x="194" y="14"/>
                </a:cubicBezTo>
                <a:cubicBezTo>
                  <a:pt x="194" y="14"/>
                  <a:pt x="194" y="14"/>
                  <a:pt x="203" y="15"/>
                </a:cubicBezTo>
                <a:cubicBezTo>
                  <a:pt x="203" y="15"/>
                  <a:pt x="204" y="15"/>
                  <a:pt x="204" y="15"/>
                </a:cubicBezTo>
                <a:cubicBezTo>
                  <a:pt x="204" y="15"/>
                  <a:pt x="204" y="15"/>
                  <a:pt x="205" y="19"/>
                </a:cubicBezTo>
                <a:cubicBezTo>
                  <a:pt x="205" y="20"/>
                  <a:pt x="205" y="20"/>
                  <a:pt x="205" y="20"/>
                </a:cubicBezTo>
                <a:cubicBezTo>
                  <a:pt x="205" y="20"/>
                  <a:pt x="205" y="20"/>
                  <a:pt x="209" y="22"/>
                </a:cubicBezTo>
                <a:cubicBezTo>
                  <a:pt x="209" y="22"/>
                  <a:pt x="209" y="22"/>
                  <a:pt x="210" y="22"/>
                </a:cubicBezTo>
                <a:cubicBezTo>
                  <a:pt x="210" y="22"/>
                  <a:pt x="210" y="22"/>
                  <a:pt x="214" y="20"/>
                </a:cubicBezTo>
                <a:cubicBezTo>
                  <a:pt x="215" y="20"/>
                  <a:pt x="215" y="20"/>
                  <a:pt x="215" y="20"/>
                </a:cubicBezTo>
                <a:cubicBezTo>
                  <a:pt x="215" y="20"/>
                  <a:pt x="215" y="20"/>
                  <a:pt x="221" y="27"/>
                </a:cubicBezTo>
                <a:cubicBezTo>
                  <a:pt x="221" y="27"/>
                  <a:pt x="221" y="28"/>
                  <a:pt x="221" y="28"/>
                </a:cubicBezTo>
                <a:cubicBezTo>
                  <a:pt x="221" y="28"/>
                  <a:pt x="221" y="28"/>
                  <a:pt x="218" y="33"/>
                </a:cubicBezTo>
                <a:cubicBezTo>
                  <a:pt x="218" y="33"/>
                  <a:pt x="218" y="33"/>
                  <a:pt x="218" y="34"/>
                </a:cubicBezTo>
                <a:cubicBezTo>
                  <a:pt x="218" y="34"/>
                  <a:pt x="218" y="34"/>
                  <a:pt x="219" y="37"/>
                </a:cubicBezTo>
                <a:cubicBezTo>
                  <a:pt x="219" y="37"/>
                  <a:pt x="220" y="38"/>
                  <a:pt x="220" y="38"/>
                </a:cubicBezTo>
                <a:cubicBezTo>
                  <a:pt x="220" y="38"/>
                  <a:pt x="220" y="38"/>
                  <a:pt x="224" y="40"/>
                </a:cubicBezTo>
                <a:cubicBezTo>
                  <a:pt x="224" y="40"/>
                  <a:pt x="224" y="41"/>
                  <a:pt x="224" y="41"/>
                </a:cubicBezTo>
                <a:cubicBezTo>
                  <a:pt x="224" y="41"/>
                  <a:pt x="224" y="41"/>
                  <a:pt x="223" y="50"/>
                </a:cubicBezTo>
                <a:cubicBezTo>
                  <a:pt x="223" y="50"/>
                  <a:pt x="223" y="50"/>
                  <a:pt x="223" y="50"/>
                </a:cubicBezTo>
                <a:cubicBezTo>
                  <a:pt x="223" y="50"/>
                  <a:pt x="223" y="50"/>
                  <a:pt x="219" y="52"/>
                </a:cubicBezTo>
                <a:cubicBezTo>
                  <a:pt x="218" y="52"/>
                  <a:pt x="218" y="52"/>
                  <a:pt x="218" y="52"/>
                </a:cubicBezTo>
                <a:cubicBezTo>
                  <a:pt x="218" y="52"/>
                  <a:pt x="218" y="52"/>
                  <a:pt x="216" y="55"/>
                </a:cubicBezTo>
                <a:cubicBezTo>
                  <a:pt x="216" y="56"/>
                  <a:pt x="216" y="56"/>
                  <a:pt x="216" y="56"/>
                </a:cubicBezTo>
                <a:cubicBezTo>
                  <a:pt x="216" y="56"/>
                  <a:pt x="216" y="56"/>
                  <a:pt x="218" y="61"/>
                </a:cubicBezTo>
                <a:cubicBezTo>
                  <a:pt x="218" y="61"/>
                  <a:pt x="218" y="62"/>
                  <a:pt x="217" y="62"/>
                </a:cubicBezTo>
                <a:close/>
                <a:moveTo>
                  <a:pt x="210" y="45"/>
                </a:moveTo>
                <a:cubicBezTo>
                  <a:pt x="211" y="37"/>
                  <a:pt x="205" y="30"/>
                  <a:pt x="197" y="29"/>
                </a:cubicBezTo>
                <a:cubicBezTo>
                  <a:pt x="189" y="28"/>
                  <a:pt x="182" y="34"/>
                  <a:pt x="181" y="42"/>
                </a:cubicBezTo>
                <a:cubicBezTo>
                  <a:pt x="180" y="50"/>
                  <a:pt x="186" y="57"/>
                  <a:pt x="194" y="58"/>
                </a:cubicBezTo>
                <a:cubicBezTo>
                  <a:pt x="202" y="59"/>
                  <a:pt x="209" y="53"/>
                  <a:pt x="210" y="45"/>
                </a:cubicBezTo>
                <a:close/>
              </a:path>
            </a:pathLst>
          </a:custGeom>
          <a:solidFill>
            <a:srgbClr val="E21B81"/>
          </a:solidFill>
          <a:ln>
            <a:noFill/>
          </a:ln>
        </p:spPr>
        <p:txBody>
          <a:bodyPr vert="horz" wrap="square" lIns="93211" tIns="46606" rIns="93211" bIns="4660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14" name="Picture 3" descr="C:\Users\mitchellg\Desktop\Simple_Licensing.png"/>
          <p:cNvPicPr>
            <a:picLocks noChangeAspect="1" noChangeArrowheads="1"/>
          </p:cNvPicPr>
          <p:nvPr/>
        </p:nvPicPr>
        <p:blipFill>
          <a:blip r:embed="rId23" cstate="print">
            <a:lum bright="100000"/>
          </a:blip>
          <a:srcRect/>
          <a:stretch>
            <a:fillRect/>
          </a:stretch>
        </p:blipFill>
        <p:spPr bwMode="auto">
          <a:xfrm>
            <a:off x="744515" y="256507"/>
            <a:ext cx="781766" cy="823806"/>
          </a:xfrm>
          <a:prstGeom prst="rect">
            <a:avLst/>
          </a:prstGeom>
          <a:solidFill>
            <a:srgbClr val="E21B81"/>
          </a:solidFill>
        </p:spPr>
      </p:pic>
      <p:pic>
        <p:nvPicPr>
          <p:cNvPr id="115" name="Picture 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475393" y="299589"/>
            <a:ext cx="1025675" cy="855881"/>
          </a:xfrm>
          <a:prstGeom prst="rect">
            <a:avLst/>
          </a:prstGeom>
          <a:solidFill>
            <a:srgbClr val="E21B81"/>
          </a:solidFill>
        </p:spPr>
      </p:pic>
      <p:sp>
        <p:nvSpPr>
          <p:cNvPr id="116" name="Freeform 17"/>
          <p:cNvSpPr>
            <a:spLocks noChangeAspect="1" noEditPoints="1"/>
          </p:cNvSpPr>
          <p:nvPr/>
        </p:nvSpPr>
        <p:spPr bwMode="black">
          <a:xfrm>
            <a:off x="9773014" y="4799602"/>
            <a:ext cx="822960" cy="57306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13"/>
          <p:cNvSpPr>
            <a:spLocks noChangeAspect="1" noEditPoints="1"/>
          </p:cNvSpPr>
          <p:nvPr/>
        </p:nvSpPr>
        <p:spPr bwMode="black">
          <a:xfrm>
            <a:off x="9293778" y="4968531"/>
            <a:ext cx="822960" cy="808265"/>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E21B81"/>
          </a:solidFill>
          <a:ln w="19050">
            <a:solidFill>
              <a:srgbClr val="26456E"/>
            </a:solidFill>
          </a:ln>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8" name="Freeform 15"/>
          <p:cNvSpPr>
            <a:spLocks noChangeAspect="1" noEditPoints="1"/>
          </p:cNvSpPr>
          <p:nvPr/>
        </p:nvSpPr>
        <p:spPr bwMode="black">
          <a:xfrm>
            <a:off x="10141982" y="539555"/>
            <a:ext cx="407989" cy="24036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E21B81"/>
          </a:solidFill>
          <a:ln>
            <a:noFill/>
          </a:ln>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19" name="Freeform 16"/>
          <p:cNvSpPr>
            <a:spLocks noChangeAspect="1" noEditPoints="1"/>
          </p:cNvSpPr>
          <p:nvPr/>
        </p:nvSpPr>
        <p:spPr bwMode="black">
          <a:xfrm>
            <a:off x="9934497" y="373207"/>
            <a:ext cx="822960" cy="57306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1"/>
          <p:cNvSpPr>
            <a:spLocks noChangeAspect="1"/>
          </p:cNvSpPr>
          <p:nvPr/>
        </p:nvSpPr>
        <p:spPr bwMode="black">
          <a:xfrm>
            <a:off x="3527024" y="317191"/>
            <a:ext cx="570291" cy="8229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2"/>
          <p:cNvSpPr>
            <a:spLocks noChangeAspect="1"/>
          </p:cNvSpPr>
          <p:nvPr/>
        </p:nvSpPr>
        <p:spPr bwMode="black">
          <a:xfrm>
            <a:off x="7279168" y="244635"/>
            <a:ext cx="777366" cy="822960"/>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21B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4911" tIns="75929" rIns="94911" bIns="7592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0"/>
          <p:cNvSpPr>
            <a:spLocks noChangeAspect="1"/>
          </p:cNvSpPr>
          <p:nvPr/>
        </p:nvSpPr>
        <p:spPr bwMode="black">
          <a:xfrm>
            <a:off x="6098058" y="310156"/>
            <a:ext cx="472262" cy="82296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E21B8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sp>
        <p:nvSpPr>
          <p:cNvPr id="123" name="Freeform 21"/>
          <p:cNvSpPr>
            <a:spLocks noEditPoints="1"/>
          </p:cNvSpPr>
          <p:nvPr/>
        </p:nvSpPr>
        <p:spPr bwMode="black">
          <a:xfrm>
            <a:off x="2196562" y="406017"/>
            <a:ext cx="620341" cy="580024"/>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E21B81"/>
          </a:solidFill>
          <a:ln>
            <a:noFill/>
          </a:ln>
        </p:spPr>
        <p:txBody>
          <a:bodyPr vert="horz" wrap="square" lIns="0" tIns="40338" rIns="80675" bIns="40338" numCol="1" anchor="t" anchorCtr="0" compatLnSpc="1">
            <a:prstTxWarp prst="textNoShape">
              <a:avLst/>
            </a:prstTxWarp>
          </a:bodyPr>
          <a:lstStyle/>
          <a:p>
            <a:pPr algn="ctr" defTabSz="896178"/>
            <a:endParaRPr lang="en-US" sz="1567">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26037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90513"/>
            <a:ext cx="11655425" cy="731837"/>
          </a:xfrm>
          <a:prstGeom prst="rect">
            <a:avLst/>
          </a:prstGeom>
        </p:spPr>
        <p:txBody>
          <a:bodyPr/>
          <a:lstStyle/>
          <a:p>
            <a:r>
              <a:rPr lang="en-US" dirty="0"/>
              <a:t>Icons - white</a:t>
            </a:r>
          </a:p>
        </p:txBody>
      </p:sp>
      <p:pic>
        <p:nvPicPr>
          <p:cNvPr id="66" name="Picture 6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181071" y="1466988"/>
            <a:ext cx="806782" cy="806782"/>
          </a:xfrm>
          <a:prstGeom prst="rect">
            <a:avLst/>
          </a:prstGeom>
        </p:spPr>
      </p:pic>
      <p:pic>
        <p:nvPicPr>
          <p:cNvPr id="67" name="Picture 6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046926" y="1494853"/>
            <a:ext cx="806782" cy="806782"/>
          </a:xfrm>
          <a:prstGeom prst="rect">
            <a:avLst/>
          </a:prstGeom>
        </p:spPr>
      </p:pic>
      <p:pic>
        <p:nvPicPr>
          <p:cNvPr id="70" name="Picture 6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462739" y="1465040"/>
            <a:ext cx="806782" cy="806782"/>
          </a:xfrm>
          <a:prstGeom prst="rect">
            <a:avLst/>
          </a:prstGeom>
        </p:spPr>
      </p:pic>
      <p:pic>
        <p:nvPicPr>
          <p:cNvPr id="71" name="Picture 7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883212" y="1467468"/>
            <a:ext cx="806782" cy="806782"/>
          </a:xfrm>
          <a:prstGeom prst="rect">
            <a:avLst/>
          </a:prstGeom>
        </p:spPr>
      </p:pic>
      <p:pic>
        <p:nvPicPr>
          <p:cNvPr id="73" name="Picture 7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29147" y="1466986"/>
            <a:ext cx="806782" cy="806787"/>
          </a:xfrm>
          <a:prstGeom prst="rect">
            <a:avLst/>
          </a:prstGeom>
        </p:spPr>
      </p:pic>
      <p:pic>
        <p:nvPicPr>
          <p:cNvPr id="75" name="Picture 74"/>
          <p:cNvPicPr>
            <a:picLocks noChangeAspect="1"/>
          </p:cNvPicPr>
          <p:nvPr/>
        </p:nvPicPr>
        <p:blipFill rotWithShape="1">
          <a:blip r:embed="rId8" cstate="print">
            <a:extLst>
              <a:ext uri="{28A0092B-C50C-407E-A947-70E740481C1C}">
                <a14:useLocalDpi xmlns:a14="http://schemas.microsoft.com/office/drawing/2010/main" val="0"/>
              </a:ext>
            </a:extLst>
          </a:blip>
          <a:srcRect t="16638" b="16638"/>
          <a:stretch/>
        </p:blipFill>
        <p:spPr>
          <a:xfrm>
            <a:off x="3631113" y="1465040"/>
            <a:ext cx="806782" cy="538317"/>
          </a:xfrm>
          <a:prstGeom prst="rect">
            <a:avLst/>
          </a:prstGeom>
        </p:spPr>
      </p:pic>
      <p:grpSp>
        <p:nvGrpSpPr>
          <p:cNvPr id="76" name="Group 75"/>
          <p:cNvGrpSpPr>
            <a:grpSpLocks noChangeAspect="1"/>
          </p:cNvGrpSpPr>
          <p:nvPr/>
        </p:nvGrpSpPr>
        <p:grpSpPr>
          <a:xfrm>
            <a:off x="729147" y="2740911"/>
            <a:ext cx="603681" cy="806782"/>
            <a:chOff x="3697288" y="3170238"/>
            <a:chExt cx="339725" cy="454024"/>
          </a:xfrm>
          <a:solidFill>
            <a:schemeClr val="tx1"/>
          </a:solidFill>
        </p:grpSpPr>
        <p:sp>
          <p:nvSpPr>
            <p:cNvPr id="77" name="Freeform 1165"/>
            <p:cNvSpPr>
              <a:spLocks/>
            </p:cNvSpPr>
            <p:nvPr/>
          </p:nvSpPr>
          <p:spPr bwMode="auto">
            <a:xfrm>
              <a:off x="3738563" y="3330575"/>
              <a:ext cx="53975" cy="53975"/>
            </a:xfrm>
            <a:custGeom>
              <a:avLst/>
              <a:gdLst>
                <a:gd name="T0" fmla="*/ 286 w 560"/>
                <a:gd name="T1" fmla="*/ 560 h 560"/>
                <a:gd name="T2" fmla="*/ 286 w 560"/>
                <a:gd name="T3" fmla="*/ 560 h 560"/>
                <a:gd name="T4" fmla="*/ 0 w 560"/>
                <a:gd name="T5" fmla="*/ 275 h 560"/>
                <a:gd name="T6" fmla="*/ 286 w 560"/>
                <a:gd name="T7" fmla="*/ 0 h 560"/>
                <a:gd name="T8" fmla="*/ 560 w 560"/>
                <a:gd name="T9" fmla="*/ 275 h 560"/>
                <a:gd name="T10" fmla="*/ 286 w 560"/>
                <a:gd name="T11" fmla="*/ 560 h 560"/>
              </a:gdLst>
              <a:ahLst/>
              <a:cxnLst>
                <a:cxn ang="0">
                  <a:pos x="T0" y="T1"/>
                </a:cxn>
                <a:cxn ang="0">
                  <a:pos x="T2" y="T3"/>
                </a:cxn>
                <a:cxn ang="0">
                  <a:pos x="T4" y="T5"/>
                </a:cxn>
                <a:cxn ang="0">
                  <a:pos x="T6" y="T7"/>
                </a:cxn>
                <a:cxn ang="0">
                  <a:pos x="T8" y="T9"/>
                </a:cxn>
                <a:cxn ang="0">
                  <a:pos x="T10" y="T11"/>
                </a:cxn>
              </a:cxnLst>
              <a:rect l="0" t="0" r="r" b="b"/>
              <a:pathLst>
                <a:path w="560" h="560">
                  <a:moveTo>
                    <a:pt x="286" y="560"/>
                  </a:moveTo>
                  <a:lnTo>
                    <a:pt x="286" y="560"/>
                  </a:lnTo>
                  <a:cubicBezTo>
                    <a:pt x="132" y="560"/>
                    <a:pt x="0" y="429"/>
                    <a:pt x="0" y="275"/>
                  </a:cubicBezTo>
                  <a:cubicBezTo>
                    <a:pt x="0" y="121"/>
                    <a:pt x="132" y="0"/>
                    <a:pt x="286" y="0"/>
                  </a:cubicBezTo>
                  <a:cubicBezTo>
                    <a:pt x="440" y="0"/>
                    <a:pt x="560" y="121"/>
                    <a:pt x="560" y="275"/>
                  </a:cubicBezTo>
                  <a:cubicBezTo>
                    <a:pt x="560" y="429"/>
                    <a:pt x="440" y="560"/>
                    <a:pt x="286" y="5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78" name="Freeform 1166"/>
            <p:cNvSpPr>
              <a:spLocks/>
            </p:cNvSpPr>
            <p:nvPr/>
          </p:nvSpPr>
          <p:spPr bwMode="auto">
            <a:xfrm>
              <a:off x="3717925" y="3392488"/>
              <a:ext cx="77788" cy="188912"/>
            </a:xfrm>
            <a:custGeom>
              <a:avLst/>
              <a:gdLst>
                <a:gd name="T0" fmla="*/ 221 w 816"/>
                <a:gd name="T1" fmla="*/ 0 h 1984"/>
                <a:gd name="T2" fmla="*/ 221 w 816"/>
                <a:gd name="T3" fmla="*/ 0 h 1984"/>
                <a:gd name="T4" fmla="*/ 750 w 816"/>
                <a:gd name="T5" fmla="*/ 0 h 1984"/>
                <a:gd name="T6" fmla="*/ 684 w 816"/>
                <a:gd name="T7" fmla="*/ 211 h 1984"/>
                <a:gd name="T8" fmla="*/ 684 w 816"/>
                <a:gd name="T9" fmla="*/ 998 h 1984"/>
                <a:gd name="T10" fmla="*/ 816 w 816"/>
                <a:gd name="T11" fmla="*/ 1264 h 1984"/>
                <a:gd name="T12" fmla="*/ 816 w 816"/>
                <a:gd name="T13" fmla="*/ 1818 h 1984"/>
                <a:gd name="T14" fmla="*/ 651 w 816"/>
                <a:gd name="T15" fmla="*/ 1984 h 1984"/>
                <a:gd name="T16" fmla="*/ 497 w 816"/>
                <a:gd name="T17" fmla="*/ 1851 h 1984"/>
                <a:gd name="T18" fmla="*/ 331 w 816"/>
                <a:gd name="T19" fmla="*/ 1984 h 1984"/>
                <a:gd name="T20" fmla="*/ 166 w 816"/>
                <a:gd name="T21" fmla="*/ 1818 h 1984"/>
                <a:gd name="T22" fmla="*/ 166 w 816"/>
                <a:gd name="T23" fmla="*/ 1042 h 1984"/>
                <a:gd name="T24" fmla="*/ 0 w 816"/>
                <a:gd name="T25" fmla="*/ 843 h 1984"/>
                <a:gd name="T26" fmla="*/ 0 w 816"/>
                <a:gd name="T27" fmla="*/ 222 h 1984"/>
                <a:gd name="T28" fmla="*/ 221 w 816"/>
                <a:gd name="T29" fmla="*/ 0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984">
                  <a:moveTo>
                    <a:pt x="221" y="0"/>
                  </a:moveTo>
                  <a:lnTo>
                    <a:pt x="221" y="0"/>
                  </a:lnTo>
                  <a:lnTo>
                    <a:pt x="750" y="0"/>
                  </a:lnTo>
                  <a:cubicBezTo>
                    <a:pt x="706" y="56"/>
                    <a:pt x="684" y="133"/>
                    <a:pt x="684" y="211"/>
                  </a:cubicBezTo>
                  <a:lnTo>
                    <a:pt x="684" y="998"/>
                  </a:lnTo>
                  <a:cubicBezTo>
                    <a:pt x="684" y="1109"/>
                    <a:pt x="739" y="1209"/>
                    <a:pt x="816" y="1264"/>
                  </a:cubicBezTo>
                  <a:lnTo>
                    <a:pt x="816" y="1818"/>
                  </a:lnTo>
                  <a:cubicBezTo>
                    <a:pt x="816" y="1907"/>
                    <a:pt x="750" y="1984"/>
                    <a:pt x="651" y="1984"/>
                  </a:cubicBezTo>
                  <a:cubicBezTo>
                    <a:pt x="574" y="1984"/>
                    <a:pt x="508" y="1929"/>
                    <a:pt x="497" y="1851"/>
                  </a:cubicBezTo>
                  <a:cubicBezTo>
                    <a:pt x="475" y="1929"/>
                    <a:pt x="408" y="1984"/>
                    <a:pt x="331" y="1984"/>
                  </a:cubicBezTo>
                  <a:cubicBezTo>
                    <a:pt x="243" y="1984"/>
                    <a:pt x="166" y="1907"/>
                    <a:pt x="166" y="1818"/>
                  </a:cubicBezTo>
                  <a:lnTo>
                    <a:pt x="166" y="1042"/>
                  </a:lnTo>
                  <a:cubicBezTo>
                    <a:pt x="78" y="1020"/>
                    <a:pt x="0" y="943"/>
                    <a:pt x="0" y="843"/>
                  </a:cubicBezTo>
                  <a:lnTo>
                    <a:pt x="0" y="222"/>
                  </a:lnTo>
                  <a:cubicBezTo>
                    <a:pt x="0" y="100"/>
                    <a:pt x="100" y="0"/>
                    <a:pt x="22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79" name="Freeform 1167"/>
            <p:cNvSpPr>
              <a:spLocks/>
            </p:cNvSpPr>
            <p:nvPr/>
          </p:nvSpPr>
          <p:spPr bwMode="auto">
            <a:xfrm>
              <a:off x="3937000" y="3392488"/>
              <a:ext cx="77788" cy="188912"/>
            </a:xfrm>
            <a:custGeom>
              <a:avLst/>
              <a:gdLst>
                <a:gd name="T0" fmla="*/ 155 w 816"/>
                <a:gd name="T1" fmla="*/ 998 h 1984"/>
                <a:gd name="T2" fmla="*/ 155 w 816"/>
                <a:gd name="T3" fmla="*/ 998 h 1984"/>
                <a:gd name="T4" fmla="*/ 155 w 816"/>
                <a:gd name="T5" fmla="*/ 211 h 1984"/>
                <a:gd name="T6" fmla="*/ 78 w 816"/>
                <a:gd name="T7" fmla="*/ 0 h 1984"/>
                <a:gd name="T8" fmla="*/ 607 w 816"/>
                <a:gd name="T9" fmla="*/ 0 h 1984"/>
                <a:gd name="T10" fmla="*/ 816 w 816"/>
                <a:gd name="T11" fmla="*/ 222 h 1984"/>
                <a:gd name="T12" fmla="*/ 816 w 816"/>
                <a:gd name="T13" fmla="*/ 843 h 1984"/>
                <a:gd name="T14" fmla="*/ 651 w 816"/>
                <a:gd name="T15" fmla="*/ 1042 h 1984"/>
                <a:gd name="T16" fmla="*/ 651 w 816"/>
                <a:gd name="T17" fmla="*/ 1818 h 1984"/>
                <a:gd name="T18" fmla="*/ 486 w 816"/>
                <a:gd name="T19" fmla="*/ 1984 h 1984"/>
                <a:gd name="T20" fmla="*/ 331 w 816"/>
                <a:gd name="T21" fmla="*/ 1851 h 1984"/>
                <a:gd name="T22" fmla="*/ 166 w 816"/>
                <a:gd name="T23" fmla="*/ 1984 h 1984"/>
                <a:gd name="T24" fmla="*/ 0 w 816"/>
                <a:gd name="T25" fmla="*/ 1818 h 1984"/>
                <a:gd name="T26" fmla="*/ 0 w 816"/>
                <a:gd name="T27" fmla="*/ 1275 h 1984"/>
                <a:gd name="T28" fmla="*/ 155 w 816"/>
                <a:gd name="T29" fmla="*/ 998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984">
                  <a:moveTo>
                    <a:pt x="155" y="998"/>
                  </a:moveTo>
                  <a:lnTo>
                    <a:pt x="155" y="998"/>
                  </a:lnTo>
                  <a:lnTo>
                    <a:pt x="155" y="211"/>
                  </a:lnTo>
                  <a:cubicBezTo>
                    <a:pt x="155" y="133"/>
                    <a:pt x="122" y="56"/>
                    <a:pt x="78" y="0"/>
                  </a:cubicBezTo>
                  <a:lnTo>
                    <a:pt x="607" y="0"/>
                  </a:lnTo>
                  <a:cubicBezTo>
                    <a:pt x="728" y="0"/>
                    <a:pt x="816" y="100"/>
                    <a:pt x="816" y="222"/>
                  </a:cubicBezTo>
                  <a:lnTo>
                    <a:pt x="816" y="843"/>
                  </a:lnTo>
                  <a:cubicBezTo>
                    <a:pt x="816" y="943"/>
                    <a:pt x="750" y="1020"/>
                    <a:pt x="651" y="1042"/>
                  </a:cubicBezTo>
                  <a:lnTo>
                    <a:pt x="651" y="1818"/>
                  </a:lnTo>
                  <a:cubicBezTo>
                    <a:pt x="651" y="1907"/>
                    <a:pt x="585" y="1984"/>
                    <a:pt x="486" y="1984"/>
                  </a:cubicBezTo>
                  <a:cubicBezTo>
                    <a:pt x="408" y="1984"/>
                    <a:pt x="342" y="1929"/>
                    <a:pt x="331" y="1851"/>
                  </a:cubicBezTo>
                  <a:cubicBezTo>
                    <a:pt x="309" y="1929"/>
                    <a:pt x="243" y="1984"/>
                    <a:pt x="166" y="1984"/>
                  </a:cubicBezTo>
                  <a:cubicBezTo>
                    <a:pt x="78" y="1984"/>
                    <a:pt x="0" y="1907"/>
                    <a:pt x="0" y="1818"/>
                  </a:cubicBezTo>
                  <a:lnTo>
                    <a:pt x="0" y="1275"/>
                  </a:lnTo>
                  <a:cubicBezTo>
                    <a:pt x="89" y="1220"/>
                    <a:pt x="155" y="1109"/>
                    <a:pt x="155" y="99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0" name="Freeform 1168"/>
            <p:cNvSpPr>
              <a:spLocks/>
            </p:cNvSpPr>
            <p:nvPr/>
          </p:nvSpPr>
          <p:spPr bwMode="auto">
            <a:xfrm>
              <a:off x="3941763" y="3330575"/>
              <a:ext cx="53975" cy="53975"/>
            </a:xfrm>
            <a:custGeom>
              <a:avLst/>
              <a:gdLst>
                <a:gd name="T0" fmla="*/ 286 w 560"/>
                <a:gd name="T1" fmla="*/ 560 h 560"/>
                <a:gd name="T2" fmla="*/ 286 w 560"/>
                <a:gd name="T3" fmla="*/ 560 h 560"/>
                <a:gd name="T4" fmla="*/ 0 w 560"/>
                <a:gd name="T5" fmla="*/ 275 h 560"/>
                <a:gd name="T6" fmla="*/ 286 w 560"/>
                <a:gd name="T7" fmla="*/ 0 h 560"/>
                <a:gd name="T8" fmla="*/ 560 w 560"/>
                <a:gd name="T9" fmla="*/ 275 h 560"/>
                <a:gd name="T10" fmla="*/ 286 w 560"/>
                <a:gd name="T11" fmla="*/ 560 h 560"/>
              </a:gdLst>
              <a:ahLst/>
              <a:cxnLst>
                <a:cxn ang="0">
                  <a:pos x="T0" y="T1"/>
                </a:cxn>
                <a:cxn ang="0">
                  <a:pos x="T2" y="T3"/>
                </a:cxn>
                <a:cxn ang="0">
                  <a:pos x="T4" y="T5"/>
                </a:cxn>
                <a:cxn ang="0">
                  <a:pos x="T6" y="T7"/>
                </a:cxn>
                <a:cxn ang="0">
                  <a:pos x="T8" y="T9"/>
                </a:cxn>
                <a:cxn ang="0">
                  <a:pos x="T10" y="T11"/>
                </a:cxn>
              </a:cxnLst>
              <a:rect l="0" t="0" r="r" b="b"/>
              <a:pathLst>
                <a:path w="560" h="560">
                  <a:moveTo>
                    <a:pt x="286" y="560"/>
                  </a:moveTo>
                  <a:lnTo>
                    <a:pt x="286" y="560"/>
                  </a:lnTo>
                  <a:cubicBezTo>
                    <a:pt x="132" y="560"/>
                    <a:pt x="0" y="429"/>
                    <a:pt x="0" y="275"/>
                  </a:cubicBezTo>
                  <a:cubicBezTo>
                    <a:pt x="0" y="121"/>
                    <a:pt x="132" y="0"/>
                    <a:pt x="286" y="0"/>
                  </a:cubicBezTo>
                  <a:cubicBezTo>
                    <a:pt x="440" y="0"/>
                    <a:pt x="560" y="121"/>
                    <a:pt x="560" y="275"/>
                  </a:cubicBezTo>
                  <a:cubicBezTo>
                    <a:pt x="560" y="429"/>
                    <a:pt x="440" y="560"/>
                    <a:pt x="286" y="5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1" name="Freeform 1169"/>
            <p:cNvSpPr>
              <a:spLocks/>
            </p:cNvSpPr>
            <p:nvPr/>
          </p:nvSpPr>
          <p:spPr bwMode="auto">
            <a:xfrm>
              <a:off x="3802063" y="3390900"/>
              <a:ext cx="131763" cy="233362"/>
            </a:xfrm>
            <a:custGeom>
              <a:avLst/>
              <a:gdLst>
                <a:gd name="T0" fmla="*/ 212 w 1392"/>
                <a:gd name="T1" fmla="*/ 0 h 2448"/>
                <a:gd name="T2" fmla="*/ 212 w 1392"/>
                <a:gd name="T3" fmla="*/ 0 h 2448"/>
                <a:gd name="T4" fmla="*/ 490 w 1392"/>
                <a:gd name="T5" fmla="*/ 0 h 2448"/>
                <a:gd name="T6" fmla="*/ 702 w 1392"/>
                <a:gd name="T7" fmla="*/ 277 h 2448"/>
                <a:gd name="T8" fmla="*/ 914 w 1392"/>
                <a:gd name="T9" fmla="*/ 0 h 2448"/>
                <a:gd name="T10" fmla="*/ 1181 w 1392"/>
                <a:gd name="T11" fmla="*/ 0 h 2448"/>
                <a:gd name="T12" fmla="*/ 1392 w 1392"/>
                <a:gd name="T13" fmla="*/ 222 h 2448"/>
                <a:gd name="T14" fmla="*/ 1392 w 1392"/>
                <a:gd name="T15" fmla="*/ 1008 h 2448"/>
                <a:gd name="T16" fmla="*/ 1181 w 1392"/>
                <a:gd name="T17" fmla="*/ 1219 h 2448"/>
                <a:gd name="T18" fmla="*/ 1114 w 1392"/>
                <a:gd name="T19" fmla="*/ 1219 h 2448"/>
                <a:gd name="T20" fmla="*/ 1114 w 1392"/>
                <a:gd name="T21" fmla="*/ 2238 h 2448"/>
                <a:gd name="T22" fmla="*/ 902 w 1392"/>
                <a:gd name="T23" fmla="*/ 2448 h 2448"/>
                <a:gd name="T24" fmla="*/ 702 w 1392"/>
                <a:gd name="T25" fmla="*/ 2316 h 2448"/>
                <a:gd name="T26" fmla="*/ 502 w 1392"/>
                <a:gd name="T27" fmla="*/ 2448 h 2448"/>
                <a:gd name="T28" fmla="*/ 290 w 1392"/>
                <a:gd name="T29" fmla="*/ 2238 h 2448"/>
                <a:gd name="T30" fmla="*/ 290 w 1392"/>
                <a:gd name="T31" fmla="*/ 1219 h 2448"/>
                <a:gd name="T32" fmla="*/ 212 w 1392"/>
                <a:gd name="T33" fmla="*/ 1219 h 2448"/>
                <a:gd name="T34" fmla="*/ 0 w 1392"/>
                <a:gd name="T35" fmla="*/ 1008 h 2448"/>
                <a:gd name="T36" fmla="*/ 0 w 1392"/>
                <a:gd name="T37" fmla="*/ 222 h 2448"/>
                <a:gd name="T38" fmla="*/ 212 w 1392"/>
                <a:gd name="T39"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2" h="2448">
                  <a:moveTo>
                    <a:pt x="212" y="0"/>
                  </a:moveTo>
                  <a:lnTo>
                    <a:pt x="212" y="0"/>
                  </a:lnTo>
                  <a:lnTo>
                    <a:pt x="490" y="0"/>
                  </a:lnTo>
                  <a:lnTo>
                    <a:pt x="702" y="277"/>
                  </a:lnTo>
                  <a:lnTo>
                    <a:pt x="914" y="0"/>
                  </a:lnTo>
                  <a:lnTo>
                    <a:pt x="1181" y="0"/>
                  </a:lnTo>
                  <a:cubicBezTo>
                    <a:pt x="1303" y="0"/>
                    <a:pt x="1392" y="100"/>
                    <a:pt x="1392" y="222"/>
                  </a:cubicBezTo>
                  <a:lnTo>
                    <a:pt x="1392" y="1008"/>
                  </a:lnTo>
                  <a:cubicBezTo>
                    <a:pt x="1392" y="1130"/>
                    <a:pt x="1303" y="1219"/>
                    <a:pt x="1181" y="1219"/>
                  </a:cubicBezTo>
                  <a:lnTo>
                    <a:pt x="1114" y="1219"/>
                  </a:lnTo>
                  <a:lnTo>
                    <a:pt x="1114" y="2238"/>
                  </a:lnTo>
                  <a:cubicBezTo>
                    <a:pt x="1114" y="2360"/>
                    <a:pt x="1014" y="2448"/>
                    <a:pt x="902" y="2448"/>
                  </a:cubicBezTo>
                  <a:cubicBezTo>
                    <a:pt x="813" y="2448"/>
                    <a:pt x="735" y="2393"/>
                    <a:pt x="702" y="2316"/>
                  </a:cubicBezTo>
                  <a:cubicBezTo>
                    <a:pt x="669" y="2393"/>
                    <a:pt x="591" y="2448"/>
                    <a:pt x="502" y="2448"/>
                  </a:cubicBezTo>
                  <a:cubicBezTo>
                    <a:pt x="379" y="2448"/>
                    <a:pt x="290" y="2360"/>
                    <a:pt x="290" y="2238"/>
                  </a:cubicBezTo>
                  <a:lnTo>
                    <a:pt x="290" y="1219"/>
                  </a:lnTo>
                  <a:lnTo>
                    <a:pt x="212" y="1219"/>
                  </a:lnTo>
                  <a:cubicBezTo>
                    <a:pt x="101" y="1219"/>
                    <a:pt x="0" y="1130"/>
                    <a:pt x="0" y="1008"/>
                  </a:cubicBezTo>
                  <a:lnTo>
                    <a:pt x="0" y="222"/>
                  </a:lnTo>
                  <a:cubicBezTo>
                    <a:pt x="0" y="100"/>
                    <a:pt x="101" y="0"/>
                    <a:pt x="21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2" name="Freeform 1170"/>
            <p:cNvSpPr>
              <a:spLocks/>
            </p:cNvSpPr>
            <p:nvPr/>
          </p:nvSpPr>
          <p:spPr bwMode="auto">
            <a:xfrm>
              <a:off x="3833813" y="3311525"/>
              <a:ext cx="66675" cy="68262"/>
            </a:xfrm>
            <a:custGeom>
              <a:avLst/>
              <a:gdLst>
                <a:gd name="T0" fmla="*/ 358 w 704"/>
                <a:gd name="T1" fmla="*/ 704 h 704"/>
                <a:gd name="T2" fmla="*/ 358 w 704"/>
                <a:gd name="T3" fmla="*/ 704 h 704"/>
                <a:gd name="T4" fmla="*/ 0 w 704"/>
                <a:gd name="T5" fmla="*/ 358 h 704"/>
                <a:gd name="T6" fmla="*/ 358 w 704"/>
                <a:gd name="T7" fmla="*/ 0 h 704"/>
                <a:gd name="T8" fmla="*/ 704 w 704"/>
                <a:gd name="T9" fmla="*/ 358 h 704"/>
                <a:gd name="T10" fmla="*/ 358 w 704"/>
                <a:gd name="T11" fmla="*/ 704 h 704"/>
              </a:gdLst>
              <a:ahLst/>
              <a:cxnLst>
                <a:cxn ang="0">
                  <a:pos x="T0" y="T1"/>
                </a:cxn>
                <a:cxn ang="0">
                  <a:pos x="T2" y="T3"/>
                </a:cxn>
                <a:cxn ang="0">
                  <a:pos x="T4" y="T5"/>
                </a:cxn>
                <a:cxn ang="0">
                  <a:pos x="T6" y="T7"/>
                </a:cxn>
                <a:cxn ang="0">
                  <a:pos x="T8" y="T9"/>
                </a:cxn>
                <a:cxn ang="0">
                  <a:pos x="T10" y="T11"/>
                </a:cxn>
              </a:cxnLst>
              <a:rect l="0" t="0" r="r" b="b"/>
              <a:pathLst>
                <a:path w="704" h="704">
                  <a:moveTo>
                    <a:pt x="358" y="704"/>
                  </a:moveTo>
                  <a:lnTo>
                    <a:pt x="358" y="704"/>
                  </a:lnTo>
                  <a:cubicBezTo>
                    <a:pt x="179" y="704"/>
                    <a:pt x="0" y="559"/>
                    <a:pt x="0" y="358"/>
                  </a:cubicBezTo>
                  <a:cubicBezTo>
                    <a:pt x="0" y="157"/>
                    <a:pt x="157" y="0"/>
                    <a:pt x="358" y="0"/>
                  </a:cubicBezTo>
                  <a:cubicBezTo>
                    <a:pt x="548" y="0"/>
                    <a:pt x="704" y="157"/>
                    <a:pt x="704" y="358"/>
                  </a:cubicBezTo>
                  <a:cubicBezTo>
                    <a:pt x="704" y="559"/>
                    <a:pt x="537" y="704"/>
                    <a:pt x="358" y="70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83" name="Freeform 1171"/>
            <p:cNvSpPr>
              <a:spLocks/>
            </p:cNvSpPr>
            <p:nvPr/>
          </p:nvSpPr>
          <p:spPr bwMode="auto">
            <a:xfrm>
              <a:off x="3697288" y="3170238"/>
              <a:ext cx="339725" cy="139700"/>
            </a:xfrm>
            <a:custGeom>
              <a:avLst/>
              <a:gdLst>
                <a:gd name="T0" fmla="*/ 44 w 3552"/>
                <a:gd name="T1" fmla="*/ 868 h 1472"/>
                <a:gd name="T2" fmla="*/ 44 w 3552"/>
                <a:gd name="T3" fmla="*/ 868 h 1472"/>
                <a:gd name="T4" fmla="*/ 3508 w 3552"/>
                <a:gd name="T5" fmla="*/ 868 h 1472"/>
                <a:gd name="T6" fmla="*/ 3552 w 3552"/>
                <a:gd name="T7" fmla="*/ 967 h 1472"/>
                <a:gd name="T8" fmla="*/ 3508 w 3552"/>
                <a:gd name="T9" fmla="*/ 1055 h 1472"/>
                <a:gd name="T10" fmla="*/ 3146 w 3552"/>
                <a:gd name="T11" fmla="*/ 1429 h 1472"/>
                <a:gd name="T12" fmla="*/ 2992 w 3552"/>
                <a:gd name="T13" fmla="*/ 1440 h 1472"/>
                <a:gd name="T14" fmla="*/ 2453 w 3552"/>
                <a:gd name="T15" fmla="*/ 1110 h 1472"/>
                <a:gd name="T16" fmla="*/ 2310 w 3552"/>
                <a:gd name="T17" fmla="*/ 901 h 1472"/>
                <a:gd name="T18" fmla="*/ 2310 w 3552"/>
                <a:gd name="T19" fmla="*/ 714 h 1472"/>
                <a:gd name="T20" fmla="*/ 1243 w 3552"/>
                <a:gd name="T21" fmla="*/ 714 h 1472"/>
                <a:gd name="T22" fmla="*/ 1243 w 3552"/>
                <a:gd name="T23" fmla="*/ 901 h 1472"/>
                <a:gd name="T24" fmla="*/ 1100 w 3552"/>
                <a:gd name="T25" fmla="*/ 1110 h 1472"/>
                <a:gd name="T26" fmla="*/ 561 w 3552"/>
                <a:gd name="T27" fmla="*/ 1440 h 1472"/>
                <a:gd name="T28" fmla="*/ 396 w 3552"/>
                <a:gd name="T29" fmla="*/ 1429 h 1472"/>
                <a:gd name="T30" fmla="*/ 33 w 3552"/>
                <a:gd name="T31" fmla="*/ 1055 h 1472"/>
                <a:gd name="T32" fmla="*/ 0 w 3552"/>
                <a:gd name="T33" fmla="*/ 967 h 1472"/>
                <a:gd name="T34" fmla="*/ 44 w 3552"/>
                <a:gd name="T35" fmla="*/ 868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2" h="1472">
                  <a:moveTo>
                    <a:pt x="44" y="868"/>
                  </a:moveTo>
                  <a:lnTo>
                    <a:pt x="44" y="868"/>
                  </a:lnTo>
                  <a:cubicBezTo>
                    <a:pt x="1034" y="0"/>
                    <a:pt x="2519" y="0"/>
                    <a:pt x="3508" y="868"/>
                  </a:cubicBezTo>
                  <a:cubicBezTo>
                    <a:pt x="3530" y="901"/>
                    <a:pt x="3552" y="923"/>
                    <a:pt x="3552" y="967"/>
                  </a:cubicBezTo>
                  <a:cubicBezTo>
                    <a:pt x="3552" y="1000"/>
                    <a:pt x="3541" y="1033"/>
                    <a:pt x="3508" y="1055"/>
                  </a:cubicBezTo>
                  <a:cubicBezTo>
                    <a:pt x="3300" y="1275"/>
                    <a:pt x="3333" y="1242"/>
                    <a:pt x="3146" y="1429"/>
                  </a:cubicBezTo>
                  <a:cubicBezTo>
                    <a:pt x="3113" y="1472"/>
                    <a:pt x="3036" y="1472"/>
                    <a:pt x="2992" y="1440"/>
                  </a:cubicBezTo>
                  <a:cubicBezTo>
                    <a:pt x="2827" y="1297"/>
                    <a:pt x="2651" y="1187"/>
                    <a:pt x="2453" y="1110"/>
                  </a:cubicBezTo>
                  <a:cubicBezTo>
                    <a:pt x="2365" y="1077"/>
                    <a:pt x="2310" y="989"/>
                    <a:pt x="2310" y="901"/>
                  </a:cubicBezTo>
                  <a:lnTo>
                    <a:pt x="2310" y="714"/>
                  </a:lnTo>
                  <a:cubicBezTo>
                    <a:pt x="1958" y="627"/>
                    <a:pt x="1595" y="627"/>
                    <a:pt x="1243" y="714"/>
                  </a:cubicBezTo>
                  <a:lnTo>
                    <a:pt x="1243" y="901"/>
                  </a:lnTo>
                  <a:cubicBezTo>
                    <a:pt x="1243" y="989"/>
                    <a:pt x="1188" y="1077"/>
                    <a:pt x="1100" y="1110"/>
                  </a:cubicBezTo>
                  <a:cubicBezTo>
                    <a:pt x="902" y="1187"/>
                    <a:pt x="715" y="1297"/>
                    <a:pt x="561" y="1440"/>
                  </a:cubicBezTo>
                  <a:cubicBezTo>
                    <a:pt x="506" y="1472"/>
                    <a:pt x="440" y="1472"/>
                    <a:pt x="396" y="1429"/>
                  </a:cubicBezTo>
                  <a:cubicBezTo>
                    <a:pt x="220" y="1242"/>
                    <a:pt x="253" y="1275"/>
                    <a:pt x="33" y="1055"/>
                  </a:cubicBezTo>
                  <a:cubicBezTo>
                    <a:pt x="11" y="1033"/>
                    <a:pt x="0" y="1000"/>
                    <a:pt x="0" y="967"/>
                  </a:cubicBezTo>
                  <a:cubicBezTo>
                    <a:pt x="0" y="923"/>
                    <a:pt x="11" y="901"/>
                    <a:pt x="44" y="86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92" name="Group 91"/>
          <p:cNvGrpSpPr>
            <a:grpSpLocks noChangeAspect="1"/>
          </p:cNvGrpSpPr>
          <p:nvPr/>
        </p:nvGrpSpPr>
        <p:grpSpPr>
          <a:xfrm>
            <a:off x="2202561" y="2739947"/>
            <a:ext cx="797818" cy="810633"/>
            <a:chOff x="3668713" y="3857625"/>
            <a:chExt cx="395287" cy="401637"/>
          </a:xfrm>
          <a:solidFill>
            <a:schemeClr val="tx1"/>
          </a:solidFill>
        </p:grpSpPr>
        <p:sp>
          <p:nvSpPr>
            <p:cNvPr id="93" name="Freeform 1172"/>
            <p:cNvSpPr>
              <a:spLocks/>
            </p:cNvSpPr>
            <p:nvPr/>
          </p:nvSpPr>
          <p:spPr bwMode="auto">
            <a:xfrm>
              <a:off x="3668713" y="3917950"/>
              <a:ext cx="344488" cy="341312"/>
            </a:xfrm>
            <a:custGeom>
              <a:avLst/>
              <a:gdLst>
                <a:gd name="T0" fmla="*/ 610 w 3600"/>
                <a:gd name="T1" fmla="*/ 817 h 3584"/>
                <a:gd name="T2" fmla="*/ 610 w 3600"/>
                <a:gd name="T3" fmla="*/ 817 h 3584"/>
                <a:gd name="T4" fmla="*/ 444 w 3600"/>
                <a:gd name="T5" fmla="*/ 1225 h 3584"/>
                <a:gd name="T6" fmla="*/ 0 w 3600"/>
                <a:gd name="T7" fmla="*/ 1225 h 3584"/>
                <a:gd name="T8" fmla="*/ 0 w 3600"/>
                <a:gd name="T9" fmla="*/ 2019 h 3584"/>
                <a:gd name="T10" fmla="*/ 444 w 3600"/>
                <a:gd name="T11" fmla="*/ 2019 h 3584"/>
                <a:gd name="T12" fmla="*/ 610 w 3600"/>
                <a:gd name="T13" fmla="*/ 2427 h 3584"/>
                <a:gd name="T14" fmla="*/ 322 w 3600"/>
                <a:gd name="T15" fmla="*/ 2713 h 3584"/>
                <a:gd name="T16" fmla="*/ 887 w 3600"/>
                <a:gd name="T17" fmla="*/ 3265 h 3584"/>
                <a:gd name="T18" fmla="*/ 1175 w 3600"/>
                <a:gd name="T19" fmla="*/ 2989 h 3584"/>
                <a:gd name="T20" fmla="*/ 1573 w 3600"/>
                <a:gd name="T21" fmla="*/ 3154 h 3584"/>
                <a:gd name="T22" fmla="*/ 1573 w 3600"/>
                <a:gd name="T23" fmla="*/ 3584 h 3584"/>
                <a:gd name="T24" fmla="*/ 2371 w 3600"/>
                <a:gd name="T25" fmla="*/ 3584 h 3584"/>
                <a:gd name="T26" fmla="*/ 2371 w 3600"/>
                <a:gd name="T27" fmla="*/ 3154 h 3584"/>
                <a:gd name="T28" fmla="*/ 2781 w 3600"/>
                <a:gd name="T29" fmla="*/ 2989 h 3584"/>
                <a:gd name="T30" fmla="*/ 3069 w 3600"/>
                <a:gd name="T31" fmla="*/ 3265 h 3584"/>
                <a:gd name="T32" fmla="*/ 3600 w 3600"/>
                <a:gd name="T33" fmla="*/ 2735 h 3584"/>
                <a:gd name="T34" fmla="*/ 3036 w 3600"/>
                <a:gd name="T35" fmla="*/ 2173 h 3584"/>
                <a:gd name="T36" fmla="*/ 1994 w 3600"/>
                <a:gd name="T37" fmla="*/ 2790 h 3584"/>
                <a:gd name="T38" fmla="*/ 809 w 3600"/>
                <a:gd name="T39" fmla="*/ 1622 h 3584"/>
                <a:gd name="T40" fmla="*/ 1429 w 3600"/>
                <a:gd name="T41" fmla="*/ 574 h 3584"/>
                <a:gd name="T42" fmla="*/ 853 w 3600"/>
                <a:gd name="T43" fmla="*/ 0 h 3584"/>
                <a:gd name="T44" fmla="*/ 322 w 3600"/>
                <a:gd name="T45" fmla="*/ 530 h 3584"/>
                <a:gd name="T46" fmla="*/ 610 w 3600"/>
                <a:gd name="T47" fmla="*/ 817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0" h="3584">
                  <a:moveTo>
                    <a:pt x="610" y="817"/>
                  </a:moveTo>
                  <a:lnTo>
                    <a:pt x="610" y="817"/>
                  </a:lnTo>
                  <a:cubicBezTo>
                    <a:pt x="532" y="949"/>
                    <a:pt x="477" y="1081"/>
                    <a:pt x="444" y="1225"/>
                  </a:cubicBezTo>
                  <a:lnTo>
                    <a:pt x="0" y="1225"/>
                  </a:lnTo>
                  <a:lnTo>
                    <a:pt x="0" y="2019"/>
                  </a:lnTo>
                  <a:lnTo>
                    <a:pt x="444" y="2019"/>
                  </a:lnTo>
                  <a:cubicBezTo>
                    <a:pt x="477" y="2162"/>
                    <a:pt x="532" y="2294"/>
                    <a:pt x="610" y="2427"/>
                  </a:cubicBezTo>
                  <a:lnTo>
                    <a:pt x="322" y="2713"/>
                  </a:lnTo>
                  <a:lnTo>
                    <a:pt x="887" y="3265"/>
                  </a:lnTo>
                  <a:lnTo>
                    <a:pt x="1175" y="2989"/>
                  </a:lnTo>
                  <a:cubicBezTo>
                    <a:pt x="1296" y="3055"/>
                    <a:pt x="1429" y="3110"/>
                    <a:pt x="1573" y="3154"/>
                  </a:cubicBezTo>
                  <a:lnTo>
                    <a:pt x="1573" y="3584"/>
                  </a:lnTo>
                  <a:lnTo>
                    <a:pt x="2371" y="3584"/>
                  </a:lnTo>
                  <a:lnTo>
                    <a:pt x="2371" y="3154"/>
                  </a:lnTo>
                  <a:cubicBezTo>
                    <a:pt x="2515" y="3110"/>
                    <a:pt x="2659" y="3055"/>
                    <a:pt x="2781" y="2989"/>
                  </a:cubicBezTo>
                  <a:lnTo>
                    <a:pt x="3069" y="3265"/>
                  </a:lnTo>
                  <a:lnTo>
                    <a:pt x="3600" y="2735"/>
                  </a:lnTo>
                  <a:lnTo>
                    <a:pt x="3036" y="2173"/>
                  </a:lnTo>
                  <a:cubicBezTo>
                    <a:pt x="2836" y="2537"/>
                    <a:pt x="2448" y="2790"/>
                    <a:pt x="1994" y="2790"/>
                  </a:cubicBezTo>
                  <a:cubicBezTo>
                    <a:pt x="1296" y="2790"/>
                    <a:pt x="809" y="2239"/>
                    <a:pt x="809" y="1622"/>
                  </a:cubicBezTo>
                  <a:cubicBezTo>
                    <a:pt x="809" y="1191"/>
                    <a:pt x="1042" y="783"/>
                    <a:pt x="1429" y="574"/>
                  </a:cubicBezTo>
                  <a:lnTo>
                    <a:pt x="853" y="0"/>
                  </a:lnTo>
                  <a:lnTo>
                    <a:pt x="322" y="530"/>
                  </a:lnTo>
                  <a:lnTo>
                    <a:pt x="610" y="81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4" name="Freeform 1173"/>
            <p:cNvSpPr>
              <a:spLocks noEditPoints="1"/>
            </p:cNvSpPr>
            <p:nvPr/>
          </p:nvSpPr>
          <p:spPr bwMode="auto">
            <a:xfrm>
              <a:off x="3895725" y="3857625"/>
              <a:ext cx="168275" cy="168275"/>
            </a:xfrm>
            <a:custGeom>
              <a:avLst/>
              <a:gdLst>
                <a:gd name="T0" fmla="*/ 1017 w 1760"/>
                <a:gd name="T1" fmla="*/ 167 h 1760"/>
                <a:gd name="T2" fmla="*/ 1017 w 1760"/>
                <a:gd name="T3" fmla="*/ 167 h 1760"/>
                <a:gd name="T4" fmla="*/ 0 w 1760"/>
                <a:gd name="T5" fmla="*/ 1185 h 1760"/>
                <a:gd name="T6" fmla="*/ 405 w 1760"/>
                <a:gd name="T7" fmla="*/ 1428 h 1760"/>
                <a:gd name="T8" fmla="*/ 624 w 1760"/>
                <a:gd name="T9" fmla="*/ 1760 h 1760"/>
                <a:gd name="T10" fmla="*/ 1607 w 1760"/>
                <a:gd name="T11" fmla="*/ 764 h 1760"/>
                <a:gd name="T12" fmla="*/ 1607 w 1760"/>
                <a:gd name="T13" fmla="*/ 178 h 1760"/>
                <a:gd name="T14" fmla="*/ 1586 w 1760"/>
                <a:gd name="T15" fmla="*/ 167 h 1760"/>
                <a:gd name="T16" fmla="*/ 1017 w 1760"/>
                <a:gd name="T17" fmla="*/ 167 h 1760"/>
                <a:gd name="T18" fmla="*/ 1476 w 1760"/>
                <a:gd name="T19" fmla="*/ 488 h 1760"/>
                <a:gd name="T20" fmla="*/ 1476 w 1760"/>
                <a:gd name="T21" fmla="*/ 488 h 1760"/>
                <a:gd name="T22" fmla="*/ 1290 w 1760"/>
                <a:gd name="T23" fmla="*/ 665 h 1760"/>
                <a:gd name="T24" fmla="*/ 1105 w 1760"/>
                <a:gd name="T25" fmla="*/ 488 h 1760"/>
                <a:gd name="T26" fmla="*/ 1290 w 1760"/>
                <a:gd name="T27" fmla="*/ 299 h 1760"/>
                <a:gd name="T28" fmla="*/ 1476 w 1760"/>
                <a:gd name="T29" fmla="*/ 488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0" h="1760">
                  <a:moveTo>
                    <a:pt x="1017" y="167"/>
                  </a:moveTo>
                  <a:lnTo>
                    <a:pt x="1017" y="167"/>
                  </a:lnTo>
                  <a:lnTo>
                    <a:pt x="0" y="1185"/>
                  </a:lnTo>
                  <a:cubicBezTo>
                    <a:pt x="154" y="1229"/>
                    <a:pt x="296" y="1318"/>
                    <a:pt x="405" y="1428"/>
                  </a:cubicBezTo>
                  <a:cubicBezTo>
                    <a:pt x="503" y="1528"/>
                    <a:pt x="569" y="1639"/>
                    <a:pt x="624" y="1760"/>
                  </a:cubicBezTo>
                  <a:lnTo>
                    <a:pt x="1607" y="764"/>
                  </a:lnTo>
                  <a:cubicBezTo>
                    <a:pt x="1760" y="598"/>
                    <a:pt x="1760" y="344"/>
                    <a:pt x="1607" y="178"/>
                  </a:cubicBezTo>
                  <a:lnTo>
                    <a:pt x="1586" y="167"/>
                  </a:lnTo>
                  <a:cubicBezTo>
                    <a:pt x="1433" y="0"/>
                    <a:pt x="1170" y="0"/>
                    <a:pt x="1017" y="167"/>
                  </a:cubicBezTo>
                  <a:close/>
                  <a:moveTo>
                    <a:pt x="1476" y="488"/>
                  </a:moveTo>
                  <a:lnTo>
                    <a:pt x="1476" y="488"/>
                  </a:lnTo>
                  <a:cubicBezTo>
                    <a:pt x="1476" y="587"/>
                    <a:pt x="1389" y="665"/>
                    <a:pt x="1290" y="665"/>
                  </a:cubicBezTo>
                  <a:cubicBezTo>
                    <a:pt x="1192" y="665"/>
                    <a:pt x="1105" y="587"/>
                    <a:pt x="1105" y="488"/>
                  </a:cubicBezTo>
                  <a:cubicBezTo>
                    <a:pt x="1105" y="377"/>
                    <a:pt x="1192" y="299"/>
                    <a:pt x="1290" y="299"/>
                  </a:cubicBezTo>
                  <a:cubicBezTo>
                    <a:pt x="1389" y="299"/>
                    <a:pt x="1476" y="377"/>
                    <a:pt x="1476" y="48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5" name="Freeform 1174"/>
            <p:cNvSpPr>
              <a:spLocks/>
            </p:cNvSpPr>
            <p:nvPr/>
          </p:nvSpPr>
          <p:spPr bwMode="auto">
            <a:xfrm>
              <a:off x="3787775" y="3984625"/>
              <a:ext cx="157163" cy="150812"/>
            </a:xfrm>
            <a:custGeom>
              <a:avLst/>
              <a:gdLst>
                <a:gd name="T0" fmla="*/ 288 w 1648"/>
                <a:gd name="T1" fmla="*/ 233 h 1584"/>
                <a:gd name="T2" fmla="*/ 288 w 1648"/>
                <a:gd name="T3" fmla="*/ 233 h 1584"/>
                <a:gd name="T4" fmla="*/ 122 w 1648"/>
                <a:gd name="T5" fmla="*/ 1086 h 1584"/>
                <a:gd name="T6" fmla="*/ 598 w 1648"/>
                <a:gd name="T7" fmla="*/ 610 h 1584"/>
                <a:gd name="T8" fmla="*/ 874 w 1648"/>
                <a:gd name="T9" fmla="*/ 765 h 1584"/>
                <a:gd name="T10" fmla="*/ 1029 w 1648"/>
                <a:gd name="T11" fmla="*/ 1053 h 1584"/>
                <a:gd name="T12" fmla="*/ 553 w 1648"/>
                <a:gd name="T13" fmla="*/ 1529 h 1584"/>
                <a:gd name="T14" fmla="*/ 852 w 1648"/>
                <a:gd name="T15" fmla="*/ 1584 h 1584"/>
                <a:gd name="T16" fmla="*/ 1416 w 1648"/>
                <a:gd name="T17" fmla="*/ 1352 h 1584"/>
                <a:gd name="T18" fmla="*/ 1648 w 1648"/>
                <a:gd name="T19" fmla="*/ 787 h 1584"/>
                <a:gd name="T20" fmla="*/ 1416 w 1648"/>
                <a:gd name="T21" fmla="*/ 233 h 1584"/>
                <a:gd name="T22" fmla="*/ 852 w 1648"/>
                <a:gd name="T23" fmla="*/ 0 h 1584"/>
                <a:gd name="T24" fmla="*/ 288 w 1648"/>
                <a:gd name="T25" fmla="*/ 233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8" h="1584">
                  <a:moveTo>
                    <a:pt x="288" y="233"/>
                  </a:moveTo>
                  <a:lnTo>
                    <a:pt x="288" y="233"/>
                  </a:lnTo>
                  <a:cubicBezTo>
                    <a:pt x="67" y="466"/>
                    <a:pt x="0" y="798"/>
                    <a:pt x="122" y="1086"/>
                  </a:cubicBezTo>
                  <a:lnTo>
                    <a:pt x="598" y="610"/>
                  </a:lnTo>
                  <a:cubicBezTo>
                    <a:pt x="686" y="632"/>
                    <a:pt x="786" y="687"/>
                    <a:pt x="874" y="765"/>
                  </a:cubicBezTo>
                  <a:cubicBezTo>
                    <a:pt x="952" y="853"/>
                    <a:pt x="1007" y="953"/>
                    <a:pt x="1029" y="1053"/>
                  </a:cubicBezTo>
                  <a:lnTo>
                    <a:pt x="553" y="1529"/>
                  </a:lnTo>
                  <a:cubicBezTo>
                    <a:pt x="653" y="1562"/>
                    <a:pt x="753" y="1584"/>
                    <a:pt x="852" y="1584"/>
                  </a:cubicBezTo>
                  <a:cubicBezTo>
                    <a:pt x="1051" y="1584"/>
                    <a:pt x="1261" y="1507"/>
                    <a:pt x="1416" y="1352"/>
                  </a:cubicBezTo>
                  <a:cubicBezTo>
                    <a:pt x="1560" y="1208"/>
                    <a:pt x="1648" y="1008"/>
                    <a:pt x="1648" y="787"/>
                  </a:cubicBezTo>
                  <a:cubicBezTo>
                    <a:pt x="1648" y="576"/>
                    <a:pt x="1560" y="377"/>
                    <a:pt x="1416" y="233"/>
                  </a:cubicBezTo>
                  <a:cubicBezTo>
                    <a:pt x="1261" y="78"/>
                    <a:pt x="1062" y="0"/>
                    <a:pt x="852" y="0"/>
                  </a:cubicBezTo>
                  <a:cubicBezTo>
                    <a:pt x="642" y="0"/>
                    <a:pt x="443" y="78"/>
                    <a:pt x="288" y="2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96" name="Group 95"/>
          <p:cNvGrpSpPr>
            <a:grpSpLocks noChangeAspect="1"/>
          </p:cNvGrpSpPr>
          <p:nvPr/>
        </p:nvGrpSpPr>
        <p:grpSpPr>
          <a:xfrm>
            <a:off x="5044824" y="2773336"/>
            <a:ext cx="806782" cy="682050"/>
            <a:chOff x="542132" y="4580088"/>
            <a:chExt cx="482600" cy="407988"/>
          </a:xfrm>
          <a:solidFill>
            <a:schemeClr val="tx1"/>
          </a:solidFill>
        </p:grpSpPr>
        <p:sp>
          <p:nvSpPr>
            <p:cNvPr id="97" name="Freeform 1188"/>
            <p:cNvSpPr>
              <a:spLocks noEditPoints="1"/>
            </p:cNvSpPr>
            <p:nvPr/>
          </p:nvSpPr>
          <p:spPr bwMode="auto">
            <a:xfrm>
              <a:off x="696119" y="4857901"/>
              <a:ext cx="233363" cy="130175"/>
            </a:xfrm>
            <a:custGeom>
              <a:avLst/>
              <a:gdLst>
                <a:gd name="T0" fmla="*/ 1017 w 1224"/>
                <a:gd name="T1" fmla="*/ 288 h 680"/>
                <a:gd name="T2" fmla="*/ 1017 w 1224"/>
                <a:gd name="T3" fmla="*/ 288 h 680"/>
                <a:gd name="T4" fmla="*/ 203 w 1224"/>
                <a:gd name="T5" fmla="*/ 288 h 680"/>
                <a:gd name="T6" fmla="*/ 124 w 1224"/>
                <a:gd name="T7" fmla="*/ 204 h 680"/>
                <a:gd name="T8" fmla="*/ 124 w 1224"/>
                <a:gd name="T9" fmla="*/ 0 h 680"/>
                <a:gd name="T10" fmla="*/ 0 w 1224"/>
                <a:gd name="T11" fmla="*/ 0 h 680"/>
                <a:gd name="T12" fmla="*/ 0 w 1224"/>
                <a:gd name="T13" fmla="*/ 477 h 680"/>
                <a:gd name="T14" fmla="*/ 208 w 1224"/>
                <a:gd name="T15" fmla="*/ 680 h 680"/>
                <a:gd name="T16" fmla="*/ 1017 w 1224"/>
                <a:gd name="T17" fmla="*/ 680 h 680"/>
                <a:gd name="T18" fmla="*/ 1224 w 1224"/>
                <a:gd name="T19" fmla="*/ 477 h 680"/>
                <a:gd name="T20" fmla="*/ 1224 w 1224"/>
                <a:gd name="T21" fmla="*/ 139 h 680"/>
                <a:gd name="T22" fmla="*/ 1101 w 1224"/>
                <a:gd name="T23" fmla="*/ 139 h 680"/>
                <a:gd name="T24" fmla="*/ 1101 w 1224"/>
                <a:gd name="T25" fmla="*/ 204 h 680"/>
                <a:gd name="T26" fmla="*/ 1017 w 1224"/>
                <a:gd name="T27" fmla="*/ 288 h 680"/>
                <a:gd name="T28" fmla="*/ 756 w 1224"/>
                <a:gd name="T29" fmla="*/ 532 h 680"/>
                <a:gd name="T30" fmla="*/ 756 w 1224"/>
                <a:gd name="T31" fmla="*/ 532 h 680"/>
                <a:gd name="T32" fmla="*/ 464 w 1224"/>
                <a:gd name="T33" fmla="*/ 532 h 680"/>
                <a:gd name="T34" fmla="*/ 464 w 1224"/>
                <a:gd name="T35" fmla="*/ 427 h 680"/>
                <a:gd name="T36" fmla="*/ 756 w 1224"/>
                <a:gd name="T37" fmla="*/ 427 h 680"/>
                <a:gd name="T38" fmla="*/ 756 w 1224"/>
                <a:gd name="T39" fmla="*/ 53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4" h="680">
                  <a:moveTo>
                    <a:pt x="1017" y="288"/>
                  </a:moveTo>
                  <a:lnTo>
                    <a:pt x="1017" y="288"/>
                  </a:lnTo>
                  <a:lnTo>
                    <a:pt x="203" y="288"/>
                  </a:lnTo>
                  <a:cubicBezTo>
                    <a:pt x="158" y="288"/>
                    <a:pt x="124" y="249"/>
                    <a:pt x="124" y="204"/>
                  </a:cubicBezTo>
                  <a:lnTo>
                    <a:pt x="124" y="0"/>
                  </a:lnTo>
                  <a:lnTo>
                    <a:pt x="0" y="0"/>
                  </a:lnTo>
                  <a:lnTo>
                    <a:pt x="0" y="477"/>
                  </a:lnTo>
                  <a:cubicBezTo>
                    <a:pt x="0" y="591"/>
                    <a:pt x="94" y="680"/>
                    <a:pt x="208" y="680"/>
                  </a:cubicBezTo>
                  <a:lnTo>
                    <a:pt x="1017" y="680"/>
                  </a:lnTo>
                  <a:cubicBezTo>
                    <a:pt x="1131" y="680"/>
                    <a:pt x="1224" y="591"/>
                    <a:pt x="1224" y="477"/>
                  </a:cubicBezTo>
                  <a:lnTo>
                    <a:pt x="1224" y="139"/>
                  </a:lnTo>
                  <a:cubicBezTo>
                    <a:pt x="1170" y="144"/>
                    <a:pt x="1155" y="144"/>
                    <a:pt x="1101" y="139"/>
                  </a:cubicBezTo>
                  <a:lnTo>
                    <a:pt x="1101" y="204"/>
                  </a:lnTo>
                  <a:cubicBezTo>
                    <a:pt x="1101" y="249"/>
                    <a:pt x="1062" y="288"/>
                    <a:pt x="1017" y="288"/>
                  </a:cubicBezTo>
                  <a:close/>
                  <a:moveTo>
                    <a:pt x="756" y="532"/>
                  </a:moveTo>
                  <a:lnTo>
                    <a:pt x="756" y="532"/>
                  </a:lnTo>
                  <a:lnTo>
                    <a:pt x="464" y="532"/>
                  </a:lnTo>
                  <a:lnTo>
                    <a:pt x="464" y="427"/>
                  </a:lnTo>
                  <a:lnTo>
                    <a:pt x="756" y="427"/>
                  </a:lnTo>
                  <a:lnTo>
                    <a:pt x="756" y="5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8" name="Freeform 1189"/>
            <p:cNvSpPr>
              <a:spLocks/>
            </p:cNvSpPr>
            <p:nvPr/>
          </p:nvSpPr>
          <p:spPr bwMode="auto">
            <a:xfrm>
              <a:off x="696119" y="4580088"/>
              <a:ext cx="233363" cy="109537"/>
            </a:xfrm>
            <a:custGeom>
              <a:avLst/>
              <a:gdLst>
                <a:gd name="T0" fmla="*/ 203 w 1224"/>
                <a:gd name="T1" fmla="*/ 247 h 576"/>
                <a:gd name="T2" fmla="*/ 203 w 1224"/>
                <a:gd name="T3" fmla="*/ 247 h 576"/>
                <a:gd name="T4" fmla="*/ 1017 w 1224"/>
                <a:gd name="T5" fmla="*/ 247 h 576"/>
                <a:gd name="T6" fmla="*/ 1101 w 1224"/>
                <a:gd name="T7" fmla="*/ 325 h 576"/>
                <a:gd name="T8" fmla="*/ 1101 w 1224"/>
                <a:gd name="T9" fmla="*/ 394 h 576"/>
                <a:gd name="T10" fmla="*/ 1224 w 1224"/>
                <a:gd name="T11" fmla="*/ 394 h 576"/>
                <a:gd name="T12" fmla="*/ 1224 w 1224"/>
                <a:gd name="T13" fmla="*/ 207 h 576"/>
                <a:gd name="T14" fmla="*/ 1017 w 1224"/>
                <a:gd name="T15" fmla="*/ 0 h 576"/>
                <a:gd name="T16" fmla="*/ 208 w 1224"/>
                <a:gd name="T17" fmla="*/ 0 h 576"/>
                <a:gd name="T18" fmla="*/ 0 w 1224"/>
                <a:gd name="T19" fmla="*/ 207 h 576"/>
                <a:gd name="T20" fmla="*/ 0 w 1224"/>
                <a:gd name="T21" fmla="*/ 576 h 576"/>
                <a:gd name="T22" fmla="*/ 124 w 1224"/>
                <a:gd name="T23" fmla="*/ 576 h 576"/>
                <a:gd name="T24" fmla="*/ 124 w 1224"/>
                <a:gd name="T25" fmla="*/ 325 h 576"/>
                <a:gd name="T26" fmla="*/ 203 w 1224"/>
                <a:gd name="T27" fmla="*/ 24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4" h="576">
                  <a:moveTo>
                    <a:pt x="203" y="247"/>
                  </a:moveTo>
                  <a:lnTo>
                    <a:pt x="203" y="247"/>
                  </a:lnTo>
                  <a:lnTo>
                    <a:pt x="1017" y="247"/>
                  </a:lnTo>
                  <a:cubicBezTo>
                    <a:pt x="1062" y="247"/>
                    <a:pt x="1101" y="281"/>
                    <a:pt x="1101" y="325"/>
                  </a:cubicBezTo>
                  <a:lnTo>
                    <a:pt x="1101" y="394"/>
                  </a:lnTo>
                  <a:cubicBezTo>
                    <a:pt x="1141" y="389"/>
                    <a:pt x="1170" y="389"/>
                    <a:pt x="1224" y="394"/>
                  </a:cubicBezTo>
                  <a:lnTo>
                    <a:pt x="1224" y="207"/>
                  </a:lnTo>
                  <a:cubicBezTo>
                    <a:pt x="1224" y="94"/>
                    <a:pt x="1131" y="0"/>
                    <a:pt x="1017" y="0"/>
                  </a:cubicBezTo>
                  <a:lnTo>
                    <a:pt x="208" y="0"/>
                  </a:lnTo>
                  <a:cubicBezTo>
                    <a:pt x="94" y="0"/>
                    <a:pt x="0" y="94"/>
                    <a:pt x="0" y="207"/>
                  </a:cubicBezTo>
                  <a:lnTo>
                    <a:pt x="0" y="576"/>
                  </a:lnTo>
                  <a:lnTo>
                    <a:pt x="124" y="576"/>
                  </a:lnTo>
                  <a:lnTo>
                    <a:pt x="124" y="325"/>
                  </a:lnTo>
                  <a:cubicBezTo>
                    <a:pt x="124" y="281"/>
                    <a:pt x="158" y="247"/>
                    <a:pt x="203" y="2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99" name="Freeform 1190"/>
            <p:cNvSpPr>
              <a:spLocks/>
            </p:cNvSpPr>
            <p:nvPr/>
          </p:nvSpPr>
          <p:spPr bwMode="auto">
            <a:xfrm>
              <a:off x="654844" y="4708676"/>
              <a:ext cx="122238" cy="23812"/>
            </a:xfrm>
            <a:custGeom>
              <a:avLst/>
              <a:gdLst>
                <a:gd name="T0" fmla="*/ 582 w 640"/>
                <a:gd name="T1" fmla="*/ 120 h 120"/>
                <a:gd name="T2" fmla="*/ 582 w 640"/>
                <a:gd name="T3" fmla="*/ 120 h 120"/>
                <a:gd name="T4" fmla="*/ 640 w 640"/>
                <a:gd name="T5" fmla="*/ 60 h 120"/>
                <a:gd name="T6" fmla="*/ 582 w 640"/>
                <a:gd name="T7" fmla="*/ 0 h 120"/>
                <a:gd name="T8" fmla="*/ 59 w 640"/>
                <a:gd name="T9" fmla="*/ 0 h 120"/>
                <a:gd name="T10" fmla="*/ 0 w 640"/>
                <a:gd name="T11" fmla="*/ 60 h 120"/>
                <a:gd name="T12" fmla="*/ 59 w 640"/>
                <a:gd name="T13" fmla="*/ 120 h 120"/>
                <a:gd name="T14" fmla="*/ 582 w 640"/>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0" h="120">
                  <a:moveTo>
                    <a:pt x="582" y="120"/>
                  </a:moveTo>
                  <a:lnTo>
                    <a:pt x="582" y="120"/>
                  </a:lnTo>
                  <a:cubicBezTo>
                    <a:pt x="611" y="120"/>
                    <a:pt x="640" y="95"/>
                    <a:pt x="640" y="60"/>
                  </a:cubicBezTo>
                  <a:cubicBezTo>
                    <a:pt x="640" y="25"/>
                    <a:pt x="611" y="0"/>
                    <a:pt x="582" y="0"/>
                  </a:cubicBezTo>
                  <a:lnTo>
                    <a:pt x="59" y="0"/>
                  </a:lnTo>
                  <a:cubicBezTo>
                    <a:pt x="25" y="0"/>
                    <a:pt x="0" y="25"/>
                    <a:pt x="0" y="60"/>
                  </a:cubicBezTo>
                  <a:cubicBezTo>
                    <a:pt x="0" y="95"/>
                    <a:pt x="25" y="120"/>
                    <a:pt x="59" y="120"/>
                  </a:cubicBezTo>
                  <a:lnTo>
                    <a:pt x="582" y="1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0" name="Freeform 1191"/>
            <p:cNvSpPr>
              <a:spLocks/>
            </p:cNvSpPr>
            <p:nvPr/>
          </p:nvSpPr>
          <p:spPr bwMode="auto">
            <a:xfrm>
              <a:off x="602457" y="4762651"/>
              <a:ext cx="174625" cy="20637"/>
            </a:xfrm>
            <a:custGeom>
              <a:avLst/>
              <a:gdLst>
                <a:gd name="T0" fmla="*/ 862 w 920"/>
                <a:gd name="T1" fmla="*/ 112 h 112"/>
                <a:gd name="T2" fmla="*/ 862 w 920"/>
                <a:gd name="T3" fmla="*/ 112 h 112"/>
                <a:gd name="T4" fmla="*/ 920 w 920"/>
                <a:gd name="T5" fmla="*/ 56 h 112"/>
                <a:gd name="T6" fmla="*/ 862 w 920"/>
                <a:gd name="T7" fmla="*/ 0 h 112"/>
                <a:gd name="T8" fmla="*/ 59 w 920"/>
                <a:gd name="T9" fmla="*/ 0 h 112"/>
                <a:gd name="T10" fmla="*/ 0 w 920"/>
                <a:gd name="T11" fmla="*/ 56 h 112"/>
                <a:gd name="T12" fmla="*/ 59 w 920"/>
                <a:gd name="T13" fmla="*/ 112 h 112"/>
                <a:gd name="T14" fmla="*/ 862 w 920"/>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0" h="112">
                  <a:moveTo>
                    <a:pt x="862" y="112"/>
                  </a:moveTo>
                  <a:lnTo>
                    <a:pt x="862" y="112"/>
                  </a:lnTo>
                  <a:cubicBezTo>
                    <a:pt x="891" y="112"/>
                    <a:pt x="920" y="89"/>
                    <a:pt x="920" y="56"/>
                  </a:cubicBezTo>
                  <a:cubicBezTo>
                    <a:pt x="920" y="28"/>
                    <a:pt x="891" y="0"/>
                    <a:pt x="862" y="0"/>
                  </a:cubicBezTo>
                  <a:lnTo>
                    <a:pt x="59" y="0"/>
                  </a:lnTo>
                  <a:cubicBezTo>
                    <a:pt x="30" y="0"/>
                    <a:pt x="0" y="28"/>
                    <a:pt x="0" y="56"/>
                  </a:cubicBezTo>
                  <a:cubicBezTo>
                    <a:pt x="0" y="89"/>
                    <a:pt x="30" y="112"/>
                    <a:pt x="59" y="112"/>
                  </a:cubicBezTo>
                  <a:lnTo>
                    <a:pt x="862"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1" name="Freeform 1192"/>
            <p:cNvSpPr>
              <a:spLocks/>
            </p:cNvSpPr>
            <p:nvPr/>
          </p:nvSpPr>
          <p:spPr bwMode="auto">
            <a:xfrm>
              <a:off x="542132" y="4815038"/>
              <a:ext cx="234950" cy="22225"/>
            </a:xfrm>
            <a:custGeom>
              <a:avLst/>
              <a:gdLst>
                <a:gd name="T0" fmla="*/ 1173 w 1232"/>
                <a:gd name="T1" fmla="*/ 112 h 112"/>
                <a:gd name="T2" fmla="*/ 1173 w 1232"/>
                <a:gd name="T3" fmla="*/ 112 h 112"/>
                <a:gd name="T4" fmla="*/ 1232 w 1232"/>
                <a:gd name="T5" fmla="*/ 56 h 112"/>
                <a:gd name="T6" fmla="*/ 1173 w 1232"/>
                <a:gd name="T7" fmla="*/ 0 h 112"/>
                <a:gd name="T8" fmla="*/ 60 w 1232"/>
                <a:gd name="T9" fmla="*/ 0 h 112"/>
                <a:gd name="T10" fmla="*/ 0 w 1232"/>
                <a:gd name="T11" fmla="*/ 56 h 112"/>
                <a:gd name="T12" fmla="*/ 60 w 1232"/>
                <a:gd name="T13" fmla="*/ 112 h 112"/>
                <a:gd name="T14" fmla="*/ 1173 w 1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2" h="112">
                  <a:moveTo>
                    <a:pt x="1173" y="112"/>
                  </a:moveTo>
                  <a:lnTo>
                    <a:pt x="1173" y="112"/>
                  </a:lnTo>
                  <a:cubicBezTo>
                    <a:pt x="1203" y="112"/>
                    <a:pt x="1232" y="89"/>
                    <a:pt x="1232" y="56"/>
                  </a:cubicBezTo>
                  <a:cubicBezTo>
                    <a:pt x="1232" y="28"/>
                    <a:pt x="1203" y="0"/>
                    <a:pt x="1173" y="0"/>
                  </a:cubicBezTo>
                  <a:lnTo>
                    <a:pt x="60" y="0"/>
                  </a:lnTo>
                  <a:cubicBezTo>
                    <a:pt x="30" y="0"/>
                    <a:pt x="0" y="28"/>
                    <a:pt x="0" y="56"/>
                  </a:cubicBezTo>
                  <a:cubicBezTo>
                    <a:pt x="0" y="89"/>
                    <a:pt x="30" y="112"/>
                    <a:pt x="60" y="112"/>
                  </a:cubicBezTo>
                  <a:lnTo>
                    <a:pt x="1173"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2" name="Freeform 1193"/>
            <p:cNvSpPr>
              <a:spLocks/>
            </p:cNvSpPr>
            <p:nvPr/>
          </p:nvSpPr>
          <p:spPr bwMode="auto">
            <a:xfrm>
              <a:off x="815182" y="4681688"/>
              <a:ext cx="33338" cy="100012"/>
            </a:xfrm>
            <a:custGeom>
              <a:avLst/>
              <a:gdLst>
                <a:gd name="T0" fmla="*/ 118 w 176"/>
                <a:gd name="T1" fmla="*/ 528 h 528"/>
                <a:gd name="T2" fmla="*/ 118 w 176"/>
                <a:gd name="T3" fmla="*/ 528 h 528"/>
                <a:gd name="T4" fmla="*/ 118 w 176"/>
                <a:gd name="T5" fmla="*/ 79 h 528"/>
                <a:gd name="T6" fmla="*/ 69 w 176"/>
                <a:gd name="T7" fmla="*/ 114 h 528"/>
                <a:gd name="T8" fmla="*/ 0 w 176"/>
                <a:gd name="T9" fmla="*/ 144 h 528"/>
                <a:gd name="T10" fmla="*/ 0 w 176"/>
                <a:gd name="T11" fmla="*/ 84 h 528"/>
                <a:gd name="T12" fmla="*/ 84 w 176"/>
                <a:gd name="T13" fmla="*/ 45 h 528"/>
                <a:gd name="T14" fmla="*/ 157 w 176"/>
                <a:gd name="T15" fmla="*/ 0 h 528"/>
                <a:gd name="T16" fmla="*/ 176 w 176"/>
                <a:gd name="T17" fmla="*/ 0 h 528"/>
                <a:gd name="T18" fmla="*/ 176 w 176"/>
                <a:gd name="T19" fmla="*/ 528 h 528"/>
                <a:gd name="T20" fmla="*/ 118 w 176"/>
                <a:gd name="T21"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528">
                  <a:moveTo>
                    <a:pt x="118" y="528"/>
                  </a:moveTo>
                  <a:lnTo>
                    <a:pt x="118" y="528"/>
                  </a:lnTo>
                  <a:lnTo>
                    <a:pt x="118" y="79"/>
                  </a:lnTo>
                  <a:cubicBezTo>
                    <a:pt x="108" y="89"/>
                    <a:pt x="93" y="104"/>
                    <a:pt x="69" y="114"/>
                  </a:cubicBezTo>
                  <a:cubicBezTo>
                    <a:pt x="44" y="129"/>
                    <a:pt x="20" y="139"/>
                    <a:pt x="0" y="144"/>
                  </a:cubicBezTo>
                  <a:lnTo>
                    <a:pt x="0" y="84"/>
                  </a:lnTo>
                  <a:cubicBezTo>
                    <a:pt x="25" y="74"/>
                    <a:pt x="54" y="65"/>
                    <a:pt x="84" y="45"/>
                  </a:cubicBezTo>
                  <a:cubicBezTo>
                    <a:pt x="113" y="30"/>
                    <a:pt x="137" y="15"/>
                    <a:pt x="157" y="0"/>
                  </a:cubicBezTo>
                  <a:lnTo>
                    <a:pt x="176" y="0"/>
                  </a:lnTo>
                  <a:lnTo>
                    <a:pt x="176" y="528"/>
                  </a:lnTo>
                  <a:lnTo>
                    <a:pt x="118" y="52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3" name="Freeform 1194"/>
            <p:cNvSpPr>
              <a:spLocks/>
            </p:cNvSpPr>
            <p:nvPr/>
          </p:nvSpPr>
          <p:spPr bwMode="auto">
            <a:xfrm>
              <a:off x="883444" y="4729313"/>
              <a:ext cx="60325" cy="100012"/>
            </a:xfrm>
            <a:custGeom>
              <a:avLst/>
              <a:gdLst>
                <a:gd name="T0" fmla="*/ 237 w 320"/>
                <a:gd name="T1" fmla="*/ 145 h 528"/>
                <a:gd name="T2" fmla="*/ 237 w 320"/>
                <a:gd name="T3" fmla="*/ 145 h 528"/>
                <a:gd name="T4" fmla="*/ 212 w 320"/>
                <a:gd name="T5" fmla="*/ 75 h 528"/>
                <a:gd name="T6" fmla="*/ 143 w 320"/>
                <a:gd name="T7" fmla="*/ 50 h 528"/>
                <a:gd name="T8" fmla="*/ 79 w 320"/>
                <a:gd name="T9" fmla="*/ 65 h 528"/>
                <a:gd name="T10" fmla="*/ 20 w 320"/>
                <a:gd name="T11" fmla="*/ 110 h 528"/>
                <a:gd name="T12" fmla="*/ 20 w 320"/>
                <a:gd name="T13" fmla="*/ 50 h 528"/>
                <a:gd name="T14" fmla="*/ 74 w 320"/>
                <a:gd name="T15" fmla="*/ 10 h 528"/>
                <a:gd name="T16" fmla="*/ 153 w 320"/>
                <a:gd name="T17" fmla="*/ 0 h 528"/>
                <a:gd name="T18" fmla="*/ 256 w 320"/>
                <a:gd name="T19" fmla="*/ 35 h 528"/>
                <a:gd name="T20" fmla="*/ 301 w 320"/>
                <a:gd name="T21" fmla="*/ 140 h 528"/>
                <a:gd name="T22" fmla="*/ 271 w 320"/>
                <a:gd name="T23" fmla="*/ 235 h 528"/>
                <a:gd name="T24" fmla="*/ 183 w 320"/>
                <a:gd name="T25" fmla="*/ 324 h 528"/>
                <a:gd name="T26" fmla="*/ 99 w 320"/>
                <a:gd name="T27" fmla="*/ 389 h 528"/>
                <a:gd name="T28" fmla="*/ 69 w 320"/>
                <a:gd name="T29" fmla="*/ 429 h 528"/>
                <a:gd name="T30" fmla="*/ 60 w 320"/>
                <a:gd name="T31" fmla="*/ 474 h 528"/>
                <a:gd name="T32" fmla="*/ 320 w 320"/>
                <a:gd name="T33" fmla="*/ 474 h 528"/>
                <a:gd name="T34" fmla="*/ 320 w 320"/>
                <a:gd name="T35" fmla="*/ 528 h 528"/>
                <a:gd name="T36" fmla="*/ 0 w 320"/>
                <a:gd name="T37" fmla="*/ 528 h 528"/>
                <a:gd name="T38" fmla="*/ 0 w 320"/>
                <a:gd name="T39" fmla="*/ 504 h 528"/>
                <a:gd name="T40" fmla="*/ 10 w 320"/>
                <a:gd name="T41" fmla="*/ 434 h 528"/>
                <a:gd name="T42" fmla="*/ 50 w 320"/>
                <a:gd name="T43" fmla="*/ 374 h 528"/>
                <a:gd name="T44" fmla="*/ 138 w 320"/>
                <a:gd name="T45" fmla="*/ 299 h 528"/>
                <a:gd name="T46" fmla="*/ 217 w 320"/>
                <a:gd name="T47" fmla="*/ 225 h 528"/>
                <a:gd name="T48" fmla="*/ 237 w 320"/>
                <a:gd name="T49" fmla="*/ 14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528">
                  <a:moveTo>
                    <a:pt x="237" y="145"/>
                  </a:moveTo>
                  <a:lnTo>
                    <a:pt x="237" y="145"/>
                  </a:lnTo>
                  <a:cubicBezTo>
                    <a:pt x="237" y="115"/>
                    <a:pt x="232" y="90"/>
                    <a:pt x="212" y="75"/>
                  </a:cubicBezTo>
                  <a:cubicBezTo>
                    <a:pt x="197" y="55"/>
                    <a:pt x="173" y="50"/>
                    <a:pt x="143" y="50"/>
                  </a:cubicBezTo>
                  <a:cubicBezTo>
                    <a:pt x="124" y="50"/>
                    <a:pt x="99" y="55"/>
                    <a:pt x="79" y="65"/>
                  </a:cubicBezTo>
                  <a:cubicBezTo>
                    <a:pt x="60" y="75"/>
                    <a:pt x="40" y="95"/>
                    <a:pt x="20" y="110"/>
                  </a:cubicBezTo>
                  <a:lnTo>
                    <a:pt x="20" y="50"/>
                  </a:lnTo>
                  <a:cubicBezTo>
                    <a:pt x="35" y="30"/>
                    <a:pt x="55" y="20"/>
                    <a:pt x="74" y="10"/>
                  </a:cubicBezTo>
                  <a:cubicBezTo>
                    <a:pt x="99" y="0"/>
                    <a:pt x="124" y="0"/>
                    <a:pt x="153" y="0"/>
                  </a:cubicBezTo>
                  <a:cubicBezTo>
                    <a:pt x="197" y="0"/>
                    <a:pt x="232" y="10"/>
                    <a:pt x="256" y="35"/>
                  </a:cubicBezTo>
                  <a:cubicBezTo>
                    <a:pt x="286" y="60"/>
                    <a:pt x="301" y="95"/>
                    <a:pt x="301" y="140"/>
                  </a:cubicBezTo>
                  <a:cubicBezTo>
                    <a:pt x="301" y="175"/>
                    <a:pt x="291" y="210"/>
                    <a:pt x="271" y="235"/>
                  </a:cubicBezTo>
                  <a:cubicBezTo>
                    <a:pt x="256" y="264"/>
                    <a:pt x="227" y="294"/>
                    <a:pt x="183" y="324"/>
                  </a:cubicBezTo>
                  <a:cubicBezTo>
                    <a:pt x="143" y="354"/>
                    <a:pt x="114" y="379"/>
                    <a:pt x="99" y="389"/>
                  </a:cubicBezTo>
                  <a:cubicBezTo>
                    <a:pt x="84" y="404"/>
                    <a:pt x="74" y="419"/>
                    <a:pt x="69" y="429"/>
                  </a:cubicBezTo>
                  <a:cubicBezTo>
                    <a:pt x="64" y="444"/>
                    <a:pt x="60" y="459"/>
                    <a:pt x="60" y="474"/>
                  </a:cubicBezTo>
                  <a:lnTo>
                    <a:pt x="320" y="474"/>
                  </a:lnTo>
                  <a:lnTo>
                    <a:pt x="320" y="528"/>
                  </a:lnTo>
                  <a:lnTo>
                    <a:pt x="0" y="528"/>
                  </a:lnTo>
                  <a:lnTo>
                    <a:pt x="0" y="504"/>
                  </a:lnTo>
                  <a:cubicBezTo>
                    <a:pt x="0" y="474"/>
                    <a:pt x="5" y="454"/>
                    <a:pt x="10" y="434"/>
                  </a:cubicBezTo>
                  <a:cubicBezTo>
                    <a:pt x="20" y="414"/>
                    <a:pt x="30" y="394"/>
                    <a:pt x="50" y="374"/>
                  </a:cubicBezTo>
                  <a:cubicBezTo>
                    <a:pt x="64" y="354"/>
                    <a:pt x="94" y="329"/>
                    <a:pt x="138" y="299"/>
                  </a:cubicBezTo>
                  <a:cubicBezTo>
                    <a:pt x="178" y="269"/>
                    <a:pt x="202" y="250"/>
                    <a:pt x="217" y="225"/>
                  </a:cubicBezTo>
                  <a:cubicBezTo>
                    <a:pt x="232" y="200"/>
                    <a:pt x="237" y="175"/>
                    <a:pt x="237" y="14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4" name="Freeform 1195"/>
            <p:cNvSpPr>
              <a:spLocks/>
            </p:cNvSpPr>
            <p:nvPr/>
          </p:nvSpPr>
          <p:spPr bwMode="auto">
            <a:xfrm>
              <a:off x="969169" y="4692801"/>
              <a:ext cx="55563" cy="100012"/>
            </a:xfrm>
            <a:custGeom>
              <a:avLst/>
              <a:gdLst>
                <a:gd name="T0" fmla="*/ 296 w 296"/>
                <a:gd name="T1" fmla="*/ 377 h 528"/>
                <a:gd name="T2" fmla="*/ 296 w 296"/>
                <a:gd name="T3" fmla="*/ 377 h 528"/>
                <a:gd name="T4" fmla="*/ 248 w 296"/>
                <a:gd name="T5" fmla="*/ 489 h 528"/>
                <a:gd name="T6" fmla="*/ 117 w 296"/>
                <a:gd name="T7" fmla="*/ 528 h 528"/>
                <a:gd name="T8" fmla="*/ 0 w 296"/>
                <a:gd name="T9" fmla="*/ 504 h 528"/>
                <a:gd name="T10" fmla="*/ 0 w 296"/>
                <a:gd name="T11" fmla="*/ 440 h 528"/>
                <a:gd name="T12" fmla="*/ 117 w 296"/>
                <a:gd name="T13" fmla="*/ 480 h 528"/>
                <a:gd name="T14" fmla="*/ 204 w 296"/>
                <a:gd name="T15" fmla="*/ 455 h 528"/>
                <a:gd name="T16" fmla="*/ 238 w 296"/>
                <a:gd name="T17" fmla="*/ 382 h 528"/>
                <a:gd name="T18" fmla="*/ 93 w 296"/>
                <a:gd name="T19" fmla="*/ 284 h 528"/>
                <a:gd name="T20" fmla="*/ 54 w 296"/>
                <a:gd name="T21" fmla="*/ 284 h 528"/>
                <a:gd name="T22" fmla="*/ 54 w 296"/>
                <a:gd name="T23" fmla="*/ 230 h 528"/>
                <a:gd name="T24" fmla="*/ 93 w 296"/>
                <a:gd name="T25" fmla="*/ 230 h 528"/>
                <a:gd name="T26" fmla="*/ 219 w 296"/>
                <a:gd name="T27" fmla="*/ 137 h 528"/>
                <a:gd name="T28" fmla="*/ 122 w 296"/>
                <a:gd name="T29" fmla="*/ 49 h 528"/>
                <a:gd name="T30" fmla="*/ 20 w 296"/>
                <a:gd name="T31" fmla="*/ 88 h 528"/>
                <a:gd name="T32" fmla="*/ 20 w 296"/>
                <a:gd name="T33" fmla="*/ 30 h 528"/>
                <a:gd name="T34" fmla="*/ 136 w 296"/>
                <a:gd name="T35" fmla="*/ 0 h 528"/>
                <a:gd name="T36" fmla="*/ 238 w 296"/>
                <a:gd name="T37" fmla="*/ 35 h 528"/>
                <a:gd name="T38" fmla="*/ 277 w 296"/>
                <a:gd name="T39" fmla="*/ 123 h 528"/>
                <a:gd name="T40" fmla="*/ 175 w 296"/>
                <a:gd name="T41" fmla="*/ 255 h 528"/>
                <a:gd name="T42" fmla="*/ 175 w 296"/>
                <a:gd name="T43" fmla="*/ 255 h 528"/>
                <a:gd name="T44" fmla="*/ 263 w 296"/>
                <a:gd name="T45" fmla="*/ 294 h 528"/>
                <a:gd name="T46" fmla="*/ 296 w 296"/>
                <a:gd name="T47" fmla="*/ 377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6" h="528">
                  <a:moveTo>
                    <a:pt x="296" y="377"/>
                  </a:moveTo>
                  <a:lnTo>
                    <a:pt x="296" y="377"/>
                  </a:lnTo>
                  <a:cubicBezTo>
                    <a:pt x="296" y="421"/>
                    <a:pt x="277" y="460"/>
                    <a:pt x="248" y="489"/>
                  </a:cubicBezTo>
                  <a:cubicBezTo>
                    <a:pt x="214" y="514"/>
                    <a:pt x="170" y="528"/>
                    <a:pt x="117" y="528"/>
                  </a:cubicBezTo>
                  <a:cubicBezTo>
                    <a:pt x="68" y="528"/>
                    <a:pt x="30" y="519"/>
                    <a:pt x="0" y="504"/>
                  </a:cubicBezTo>
                  <a:lnTo>
                    <a:pt x="0" y="440"/>
                  </a:lnTo>
                  <a:cubicBezTo>
                    <a:pt x="34" y="465"/>
                    <a:pt x="73" y="480"/>
                    <a:pt x="117" y="480"/>
                  </a:cubicBezTo>
                  <a:cubicBezTo>
                    <a:pt x="156" y="480"/>
                    <a:pt x="185" y="470"/>
                    <a:pt x="204" y="455"/>
                  </a:cubicBezTo>
                  <a:cubicBezTo>
                    <a:pt x="224" y="436"/>
                    <a:pt x="238" y="411"/>
                    <a:pt x="238" y="382"/>
                  </a:cubicBezTo>
                  <a:cubicBezTo>
                    <a:pt x="238" y="313"/>
                    <a:pt x="190" y="284"/>
                    <a:pt x="93" y="284"/>
                  </a:cubicBezTo>
                  <a:lnTo>
                    <a:pt x="54" y="284"/>
                  </a:lnTo>
                  <a:lnTo>
                    <a:pt x="54" y="230"/>
                  </a:lnTo>
                  <a:lnTo>
                    <a:pt x="93" y="230"/>
                  </a:lnTo>
                  <a:cubicBezTo>
                    <a:pt x="175" y="230"/>
                    <a:pt x="219" y="201"/>
                    <a:pt x="219" y="137"/>
                  </a:cubicBezTo>
                  <a:cubicBezTo>
                    <a:pt x="219" y="79"/>
                    <a:pt x="185" y="49"/>
                    <a:pt x="122" y="49"/>
                  </a:cubicBezTo>
                  <a:cubicBezTo>
                    <a:pt x="88" y="49"/>
                    <a:pt x="54" y="64"/>
                    <a:pt x="20" y="88"/>
                  </a:cubicBezTo>
                  <a:lnTo>
                    <a:pt x="20" y="30"/>
                  </a:lnTo>
                  <a:cubicBezTo>
                    <a:pt x="54" y="10"/>
                    <a:pt x="93" y="0"/>
                    <a:pt x="136" y="0"/>
                  </a:cubicBezTo>
                  <a:cubicBezTo>
                    <a:pt x="180" y="0"/>
                    <a:pt x="214" y="15"/>
                    <a:pt x="238" y="35"/>
                  </a:cubicBezTo>
                  <a:cubicBezTo>
                    <a:pt x="263" y="59"/>
                    <a:pt x="277" y="88"/>
                    <a:pt x="277" y="123"/>
                  </a:cubicBezTo>
                  <a:cubicBezTo>
                    <a:pt x="277" y="191"/>
                    <a:pt x="243" y="235"/>
                    <a:pt x="175" y="255"/>
                  </a:cubicBezTo>
                  <a:lnTo>
                    <a:pt x="175" y="255"/>
                  </a:lnTo>
                  <a:cubicBezTo>
                    <a:pt x="214" y="260"/>
                    <a:pt x="238" y="269"/>
                    <a:pt x="263" y="294"/>
                  </a:cubicBezTo>
                  <a:cubicBezTo>
                    <a:pt x="287" y="318"/>
                    <a:pt x="296" y="343"/>
                    <a:pt x="296" y="37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105" name="Group 104"/>
          <p:cNvGrpSpPr>
            <a:grpSpLocks noChangeAspect="1"/>
          </p:cNvGrpSpPr>
          <p:nvPr/>
        </p:nvGrpSpPr>
        <p:grpSpPr>
          <a:xfrm>
            <a:off x="3627097" y="2736007"/>
            <a:ext cx="806782" cy="806782"/>
            <a:chOff x="3678238" y="4527550"/>
            <a:chExt cx="374650" cy="374650"/>
          </a:xfrm>
          <a:solidFill>
            <a:schemeClr val="tx1"/>
          </a:solidFill>
        </p:grpSpPr>
        <p:sp>
          <p:nvSpPr>
            <p:cNvPr id="106" name="Freeform 1175"/>
            <p:cNvSpPr>
              <a:spLocks/>
            </p:cNvSpPr>
            <p:nvPr/>
          </p:nvSpPr>
          <p:spPr bwMode="auto">
            <a:xfrm>
              <a:off x="3908425" y="4621213"/>
              <a:ext cx="144463" cy="277812"/>
            </a:xfrm>
            <a:custGeom>
              <a:avLst/>
              <a:gdLst>
                <a:gd name="T0" fmla="*/ 1250 w 1504"/>
                <a:gd name="T1" fmla="*/ 0 h 2912"/>
                <a:gd name="T2" fmla="*/ 1250 w 1504"/>
                <a:gd name="T3" fmla="*/ 0 h 2912"/>
                <a:gd name="T4" fmla="*/ 1007 w 1504"/>
                <a:gd name="T5" fmla="*/ 0 h 2912"/>
                <a:gd name="T6" fmla="*/ 752 w 1504"/>
                <a:gd name="T7" fmla="*/ 330 h 2912"/>
                <a:gd name="T8" fmla="*/ 498 w 1504"/>
                <a:gd name="T9" fmla="*/ 0 h 2912"/>
                <a:gd name="T10" fmla="*/ 255 w 1504"/>
                <a:gd name="T11" fmla="*/ 0 h 2912"/>
                <a:gd name="T12" fmla="*/ 0 w 1504"/>
                <a:gd name="T13" fmla="*/ 253 h 2912"/>
                <a:gd name="T14" fmla="*/ 0 w 1504"/>
                <a:gd name="T15" fmla="*/ 1198 h 2912"/>
                <a:gd name="T16" fmla="*/ 255 w 1504"/>
                <a:gd name="T17" fmla="*/ 1451 h 2912"/>
                <a:gd name="T18" fmla="*/ 255 w 1504"/>
                <a:gd name="T19" fmla="*/ 2660 h 2912"/>
                <a:gd name="T20" fmla="*/ 509 w 1504"/>
                <a:gd name="T21" fmla="*/ 2912 h 2912"/>
                <a:gd name="T22" fmla="*/ 752 w 1504"/>
                <a:gd name="T23" fmla="*/ 2759 h 2912"/>
                <a:gd name="T24" fmla="*/ 985 w 1504"/>
                <a:gd name="T25" fmla="*/ 2912 h 2912"/>
                <a:gd name="T26" fmla="*/ 1250 w 1504"/>
                <a:gd name="T27" fmla="*/ 2660 h 2912"/>
                <a:gd name="T28" fmla="*/ 1250 w 1504"/>
                <a:gd name="T29" fmla="*/ 1451 h 2912"/>
                <a:gd name="T30" fmla="*/ 1504 w 1504"/>
                <a:gd name="T31" fmla="*/ 1198 h 2912"/>
                <a:gd name="T32" fmla="*/ 1504 w 1504"/>
                <a:gd name="T33" fmla="*/ 253 h 2912"/>
                <a:gd name="T34" fmla="*/ 1250 w 1504"/>
                <a:gd name="T35" fmla="*/ 0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4" h="2912">
                  <a:moveTo>
                    <a:pt x="1250" y="0"/>
                  </a:moveTo>
                  <a:lnTo>
                    <a:pt x="1250" y="0"/>
                  </a:lnTo>
                  <a:lnTo>
                    <a:pt x="1007" y="0"/>
                  </a:lnTo>
                  <a:lnTo>
                    <a:pt x="752" y="330"/>
                  </a:lnTo>
                  <a:lnTo>
                    <a:pt x="498" y="0"/>
                  </a:lnTo>
                  <a:lnTo>
                    <a:pt x="255" y="0"/>
                  </a:lnTo>
                  <a:cubicBezTo>
                    <a:pt x="111" y="0"/>
                    <a:pt x="0" y="121"/>
                    <a:pt x="0" y="253"/>
                  </a:cubicBezTo>
                  <a:lnTo>
                    <a:pt x="0" y="1198"/>
                  </a:lnTo>
                  <a:cubicBezTo>
                    <a:pt x="0" y="1341"/>
                    <a:pt x="111" y="1451"/>
                    <a:pt x="255" y="1451"/>
                  </a:cubicBezTo>
                  <a:lnTo>
                    <a:pt x="255" y="2660"/>
                  </a:lnTo>
                  <a:cubicBezTo>
                    <a:pt x="255" y="2803"/>
                    <a:pt x="376" y="2912"/>
                    <a:pt x="509" y="2912"/>
                  </a:cubicBezTo>
                  <a:cubicBezTo>
                    <a:pt x="620" y="2912"/>
                    <a:pt x="719" y="2847"/>
                    <a:pt x="752" y="2759"/>
                  </a:cubicBezTo>
                  <a:cubicBezTo>
                    <a:pt x="786" y="2847"/>
                    <a:pt x="885" y="2912"/>
                    <a:pt x="985" y="2912"/>
                  </a:cubicBezTo>
                  <a:cubicBezTo>
                    <a:pt x="1128" y="2912"/>
                    <a:pt x="1250" y="2803"/>
                    <a:pt x="1250" y="2660"/>
                  </a:cubicBezTo>
                  <a:lnTo>
                    <a:pt x="1250" y="1451"/>
                  </a:lnTo>
                  <a:cubicBezTo>
                    <a:pt x="1383" y="1451"/>
                    <a:pt x="1504" y="1341"/>
                    <a:pt x="1504" y="1198"/>
                  </a:cubicBezTo>
                  <a:lnTo>
                    <a:pt x="1504" y="253"/>
                  </a:lnTo>
                  <a:cubicBezTo>
                    <a:pt x="1504" y="121"/>
                    <a:pt x="1383" y="0"/>
                    <a:pt x="125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7" name="Freeform 1176"/>
            <p:cNvSpPr>
              <a:spLocks/>
            </p:cNvSpPr>
            <p:nvPr/>
          </p:nvSpPr>
          <p:spPr bwMode="auto">
            <a:xfrm>
              <a:off x="3938588" y="4527550"/>
              <a:ext cx="80963" cy="79375"/>
            </a:xfrm>
            <a:custGeom>
              <a:avLst/>
              <a:gdLst>
                <a:gd name="T0" fmla="*/ 424 w 848"/>
                <a:gd name="T1" fmla="*/ 832 h 832"/>
                <a:gd name="T2" fmla="*/ 424 w 848"/>
                <a:gd name="T3" fmla="*/ 832 h 832"/>
                <a:gd name="T4" fmla="*/ 848 w 848"/>
                <a:gd name="T5" fmla="*/ 416 h 832"/>
                <a:gd name="T6" fmla="*/ 424 w 848"/>
                <a:gd name="T7" fmla="*/ 0 h 832"/>
                <a:gd name="T8" fmla="*/ 0 w 848"/>
                <a:gd name="T9" fmla="*/ 416 h 832"/>
                <a:gd name="T10" fmla="*/ 424 w 848"/>
                <a:gd name="T11" fmla="*/ 832 h 832"/>
              </a:gdLst>
              <a:ahLst/>
              <a:cxnLst>
                <a:cxn ang="0">
                  <a:pos x="T0" y="T1"/>
                </a:cxn>
                <a:cxn ang="0">
                  <a:pos x="T2" y="T3"/>
                </a:cxn>
                <a:cxn ang="0">
                  <a:pos x="T4" y="T5"/>
                </a:cxn>
                <a:cxn ang="0">
                  <a:pos x="T6" y="T7"/>
                </a:cxn>
                <a:cxn ang="0">
                  <a:pos x="T8" y="T9"/>
                </a:cxn>
                <a:cxn ang="0">
                  <a:pos x="T10" y="T11"/>
                </a:cxn>
              </a:cxnLst>
              <a:rect l="0" t="0" r="r" b="b"/>
              <a:pathLst>
                <a:path w="848" h="832">
                  <a:moveTo>
                    <a:pt x="424" y="832"/>
                  </a:moveTo>
                  <a:lnTo>
                    <a:pt x="424" y="832"/>
                  </a:lnTo>
                  <a:cubicBezTo>
                    <a:pt x="636" y="832"/>
                    <a:pt x="848" y="646"/>
                    <a:pt x="848" y="416"/>
                  </a:cubicBezTo>
                  <a:cubicBezTo>
                    <a:pt x="848" y="187"/>
                    <a:pt x="659" y="0"/>
                    <a:pt x="424" y="0"/>
                  </a:cubicBezTo>
                  <a:cubicBezTo>
                    <a:pt x="190" y="0"/>
                    <a:pt x="0" y="187"/>
                    <a:pt x="0" y="416"/>
                  </a:cubicBezTo>
                  <a:cubicBezTo>
                    <a:pt x="0" y="657"/>
                    <a:pt x="201" y="832"/>
                    <a:pt x="424" y="8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8" name="Freeform 1177"/>
            <p:cNvSpPr>
              <a:spLocks noEditPoints="1"/>
            </p:cNvSpPr>
            <p:nvPr/>
          </p:nvSpPr>
          <p:spPr bwMode="auto">
            <a:xfrm>
              <a:off x="3679825" y="4527550"/>
              <a:ext cx="215900" cy="374650"/>
            </a:xfrm>
            <a:custGeom>
              <a:avLst/>
              <a:gdLst>
                <a:gd name="T0" fmla="*/ 1918 w 2272"/>
                <a:gd name="T1" fmla="*/ 2090 h 3936"/>
                <a:gd name="T2" fmla="*/ 1918 w 2272"/>
                <a:gd name="T3" fmla="*/ 1814 h 3936"/>
                <a:gd name="T4" fmla="*/ 1918 w 2272"/>
                <a:gd name="T5" fmla="*/ 2090 h 3936"/>
                <a:gd name="T6" fmla="*/ 1918 w 2272"/>
                <a:gd name="T7" fmla="*/ 2831 h 3936"/>
                <a:gd name="T8" fmla="*/ 1053 w 2272"/>
                <a:gd name="T9" fmla="*/ 2024 h 3936"/>
                <a:gd name="T10" fmla="*/ 1918 w 2272"/>
                <a:gd name="T11" fmla="*/ 2311 h 3936"/>
                <a:gd name="T12" fmla="*/ 1918 w 2272"/>
                <a:gd name="T13" fmla="*/ 2831 h 3936"/>
                <a:gd name="T14" fmla="*/ 1918 w 2272"/>
                <a:gd name="T15" fmla="*/ 3682 h 3936"/>
                <a:gd name="T16" fmla="*/ 1918 w 2272"/>
                <a:gd name="T17" fmla="*/ 2952 h 3936"/>
                <a:gd name="T18" fmla="*/ 654 w 2272"/>
                <a:gd name="T19" fmla="*/ 3074 h 3936"/>
                <a:gd name="T20" fmla="*/ 699 w 2272"/>
                <a:gd name="T21" fmla="*/ 2952 h 3936"/>
                <a:gd name="T22" fmla="*/ 1530 w 2272"/>
                <a:gd name="T23" fmla="*/ 3627 h 3936"/>
                <a:gd name="T24" fmla="*/ 355 w 2272"/>
                <a:gd name="T25" fmla="*/ 2543 h 3936"/>
                <a:gd name="T26" fmla="*/ 255 w 2272"/>
                <a:gd name="T27" fmla="*/ 2024 h 3936"/>
                <a:gd name="T28" fmla="*/ 1053 w 2272"/>
                <a:gd name="T29" fmla="*/ 2831 h 3936"/>
                <a:gd name="T30" fmla="*/ 355 w 2272"/>
                <a:gd name="T31" fmla="*/ 2543 h 3936"/>
                <a:gd name="T32" fmla="*/ 355 w 2272"/>
                <a:gd name="T33" fmla="*/ 3030 h 3936"/>
                <a:gd name="T34" fmla="*/ 355 w 2272"/>
                <a:gd name="T35" fmla="*/ 2753 h 3936"/>
                <a:gd name="T36" fmla="*/ 355 w 2272"/>
                <a:gd name="T37" fmla="*/ 3030 h 3936"/>
                <a:gd name="T38" fmla="*/ 488 w 2272"/>
                <a:gd name="T39" fmla="*/ 1106 h 3936"/>
                <a:gd name="T40" fmla="*/ 987 w 2272"/>
                <a:gd name="T41" fmla="*/ 1360 h 3936"/>
                <a:gd name="T42" fmla="*/ 255 w 2272"/>
                <a:gd name="T43" fmla="*/ 1902 h 3936"/>
                <a:gd name="T44" fmla="*/ 1519 w 2272"/>
                <a:gd name="T45" fmla="*/ 310 h 3936"/>
                <a:gd name="T46" fmla="*/ 1209 w 2272"/>
                <a:gd name="T47" fmla="*/ 708 h 3936"/>
                <a:gd name="T48" fmla="*/ 798 w 2272"/>
                <a:gd name="T49" fmla="*/ 984 h 3936"/>
                <a:gd name="T50" fmla="*/ 1519 w 2272"/>
                <a:gd name="T51" fmla="*/ 310 h 3936"/>
                <a:gd name="T52" fmla="*/ 1009 w 2272"/>
                <a:gd name="T53" fmla="*/ 1051 h 3936"/>
                <a:gd name="T54" fmla="*/ 1286 w 2272"/>
                <a:gd name="T55" fmla="*/ 1051 h 3936"/>
                <a:gd name="T56" fmla="*/ 1009 w 2272"/>
                <a:gd name="T57" fmla="*/ 1051 h 3936"/>
                <a:gd name="T58" fmla="*/ 1098 w 2272"/>
                <a:gd name="T59" fmla="*/ 1405 h 3936"/>
                <a:gd name="T60" fmla="*/ 1497 w 2272"/>
                <a:gd name="T61" fmla="*/ 1106 h 3936"/>
                <a:gd name="T62" fmla="*/ 1918 w 2272"/>
                <a:gd name="T63" fmla="*/ 1604 h 3936"/>
                <a:gd name="T64" fmla="*/ 1053 w 2272"/>
                <a:gd name="T65" fmla="*/ 1902 h 3936"/>
                <a:gd name="T66" fmla="*/ 1918 w 2272"/>
                <a:gd name="T67" fmla="*/ 255 h 3936"/>
                <a:gd name="T68" fmla="*/ 1918 w 2272"/>
                <a:gd name="T69" fmla="*/ 984 h 3936"/>
                <a:gd name="T70" fmla="*/ 1319 w 2272"/>
                <a:gd name="T71" fmla="*/ 741 h 3936"/>
                <a:gd name="T72" fmla="*/ 1918 w 2272"/>
                <a:gd name="T73" fmla="*/ 255 h 3936"/>
                <a:gd name="T74" fmla="*/ 2029 w 2272"/>
                <a:gd name="T75" fmla="*/ 1626 h 3936"/>
                <a:gd name="T76" fmla="*/ 1973 w 2272"/>
                <a:gd name="T77" fmla="*/ 0 h 3936"/>
                <a:gd name="T78" fmla="*/ 122 w 2272"/>
                <a:gd name="T79" fmla="*/ 2621 h 3936"/>
                <a:gd name="T80" fmla="*/ 355 w 2272"/>
                <a:gd name="T81" fmla="*/ 3251 h 3936"/>
                <a:gd name="T82" fmla="*/ 1973 w 2272"/>
                <a:gd name="T83" fmla="*/ 3936 h 3936"/>
                <a:gd name="T84" fmla="*/ 2029 w 2272"/>
                <a:gd name="T85" fmla="*/ 2289 h 3936"/>
                <a:gd name="T86" fmla="*/ 2029 w 2272"/>
                <a:gd name="T87" fmla="*/ 1626 h 3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2" h="3936">
                  <a:moveTo>
                    <a:pt x="1918" y="2090"/>
                  </a:moveTo>
                  <a:lnTo>
                    <a:pt x="1918" y="2090"/>
                  </a:lnTo>
                  <a:cubicBezTo>
                    <a:pt x="1840" y="2090"/>
                    <a:pt x="1774" y="2035"/>
                    <a:pt x="1774" y="1957"/>
                  </a:cubicBezTo>
                  <a:cubicBezTo>
                    <a:pt x="1774" y="1880"/>
                    <a:pt x="1840" y="1814"/>
                    <a:pt x="1918" y="1814"/>
                  </a:cubicBezTo>
                  <a:cubicBezTo>
                    <a:pt x="1995" y="1814"/>
                    <a:pt x="2051" y="1880"/>
                    <a:pt x="2051" y="1957"/>
                  </a:cubicBezTo>
                  <a:cubicBezTo>
                    <a:pt x="2051" y="2035"/>
                    <a:pt x="1995" y="2090"/>
                    <a:pt x="1918" y="2090"/>
                  </a:cubicBezTo>
                  <a:close/>
                  <a:moveTo>
                    <a:pt x="1918" y="2831"/>
                  </a:moveTo>
                  <a:lnTo>
                    <a:pt x="1918" y="2831"/>
                  </a:lnTo>
                  <a:lnTo>
                    <a:pt x="1175" y="2831"/>
                  </a:lnTo>
                  <a:cubicBezTo>
                    <a:pt x="1098" y="2599"/>
                    <a:pt x="1053" y="2322"/>
                    <a:pt x="1053" y="2024"/>
                  </a:cubicBezTo>
                  <a:lnTo>
                    <a:pt x="1563" y="2024"/>
                  </a:lnTo>
                  <a:cubicBezTo>
                    <a:pt x="1596" y="2190"/>
                    <a:pt x="1740" y="2311"/>
                    <a:pt x="1918" y="2311"/>
                  </a:cubicBezTo>
                  <a:lnTo>
                    <a:pt x="1918" y="2311"/>
                  </a:lnTo>
                  <a:lnTo>
                    <a:pt x="1918" y="2831"/>
                  </a:lnTo>
                  <a:close/>
                  <a:moveTo>
                    <a:pt x="1918" y="3682"/>
                  </a:moveTo>
                  <a:lnTo>
                    <a:pt x="1918" y="3682"/>
                  </a:lnTo>
                  <a:cubicBezTo>
                    <a:pt x="1574" y="3638"/>
                    <a:pt x="1342" y="3284"/>
                    <a:pt x="1220" y="2952"/>
                  </a:cubicBezTo>
                  <a:lnTo>
                    <a:pt x="1918" y="2952"/>
                  </a:lnTo>
                  <a:lnTo>
                    <a:pt x="1918" y="3682"/>
                  </a:lnTo>
                  <a:close/>
                  <a:moveTo>
                    <a:pt x="654" y="3074"/>
                  </a:moveTo>
                  <a:lnTo>
                    <a:pt x="654" y="3074"/>
                  </a:lnTo>
                  <a:cubicBezTo>
                    <a:pt x="677" y="3041"/>
                    <a:pt x="688" y="2997"/>
                    <a:pt x="699" y="2952"/>
                  </a:cubicBezTo>
                  <a:lnTo>
                    <a:pt x="1087" y="2952"/>
                  </a:lnTo>
                  <a:cubicBezTo>
                    <a:pt x="1186" y="3207"/>
                    <a:pt x="1319" y="3461"/>
                    <a:pt x="1530" y="3627"/>
                  </a:cubicBezTo>
                  <a:cubicBezTo>
                    <a:pt x="1175" y="3527"/>
                    <a:pt x="876" y="3339"/>
                    <a:pt x="654" y="3074"/>
                  </a:cubicBezTo>
                  <a:close/>
                  <a:moveTo>
                    <a:pt x="355" y="2543"/>
                  </a:moveTo>
                  <a:lnTo>
                    <a:pt x="355" y="2543"/>
                  </a:lnTo>
                  <a:cubicBezTo>
                    <a:pt x="300" y="2378"/>
                    <a:pt x="266" y="2212"/>
                    <a:pt x="255" y="2024"/>
                  </a:cubicBezTo>
                  <a:lnTo>
                    <a:pt x="931" y="2024"/>
                  </a:lnTo>
                  <a:cubicBezTo>
                    <a:pt x="931" y="2322"/>
                    <a:pt x="976" y="2588"/>
                    <a:pt x="1053" y="2831"/>
                  </a:cubicBezTo>
                  <a:lnTo>
                    <a:pt x="699" y="2831"/>
                  </a:lnTo>
                  <a:cubicBezTo>
                    <a:pt x="665" y="2665"/>
                    <a:pt x="521" y="2543"/>
                    <a:pt x="355" y="2543"/>
                  </a:cubicBezTo>
                  <a:close/>
                  <a:moveTo>
                    <a:pt x="355" y="3030"/>
                  </a:moveTo>
                  <a:lnTo>
                    <a:pt x="355" y="3030"/>
                  </a:lnTo>
                  <a:cubicBezTo>
                    <a:pt x="278" y="3030"/>
                    <a:pt x="211" y="2975"/>
                    <a:pt x="211" y="2897"/>
                  </a:cubicBezTo>
                  <a:cubicBezTo>
                    <a:pt x="211" y="2820"/>
                    <a:pt x="278" y="2753"/>
                    <a:pt x="355" y="2753"/>
                  </a:cubicBezTo>
                  <a:cubicBezTo>
                    <a:pt x="433" y="2753"/>
                    <a:pt x="488" y="2820"/>
                    <a:pt x="488" y="2897"/>
                  </a:cubicBezTo>
                  <a:cubicBezTo>
                    <a:pt x="488" y="2975"/>
                    <a:pt x="433" y="3030"/>
                    <a:pt x="355" y="3030"/>
                  </a:cubicBezTo>
                  <a:close/>
                  <a:moveTo>
                    <a:pt x="488" y="1106"/>
                  </a:moveTo>
                  <a:lnTo>
                    <a:pt x="488" y="1106"/>
                  </a:lnTo>
                  <a:lnTo>
                    <a:pt x="798" y="1106"/>
                  </a:lnTo>
                  <a:cubicBezTo>
                    <a:pt x="821" y="1217"/>
                    <a:pt x="887" y="1316"/>
                    <a:pt x="987" y="1360"/>
                  </a:cubicBezTo>
                  <a:cubicBezTo>
                    <a:pt x="954" y="1537"/>
                    <a:pt x="931" y="1714"/>
                    <a:pt x="931" y="1902"/>
                  </a:cubicBezTo>
                  <a:lnTo>
                    <a:pt x="255" y="1902"/>
                  </a:lnTo>
                  <a:cubicBezTo>
                    <a:pt x="266" y="1615"/>
                    <a:pt x="344" y="1349"/>
                    <a:pt x="488" y="1106"/>
                  </a:cubicBezTo>
                  <a:close/>
                  <a:moveTo>
                    <a:pt x="1519" y="310"/>
                  </a:moveTo>
                  <a:lnTo>
                    <a:pt x="1519" y="310"/>
                  </a:lnTo>
                  <a:cubicBezTo>
                    <a:pt x="1397" y="421"/>
                    <a:pt x="1297" y="553"/>
                    <a:pt x="1209" y="708"/>
                  </a:cubicBezTo>
                  <a:cubicBezTo>
                    <a:pt x="1175" y="697"/>
                    <a:pt x="1164" y="697"/>
                    <a:pt x="1142" y="697"/>
                  </a:cubicBezTo>
                  <a:cubicBezTo>
                    <a:pt x="976" y="697"/>
                    <a:pt x="832" y="830"/>
                    <a:pt x="798" y="984"/>
                  </a:cubicBezTo>
                  <a:lnTo>
                    <a:pt x="566" y="984"/>
                  </a:lnTo>
                  <a:cubicBezTo>
                    <a:pt x="787" y="664"/>
                    <a:pt x="1131" y="421"/>
                    <a:pt x="1519" y="310"/>
                  </a:cubicBezTo>
                  <a:close/>
                  <a:moveTo>
                    <a:pt x="1009" y="1051"/>
                  </a:moveTo>
                  <a:lnTo>
                    <a:pt x="1009" y="1051"/>
                  </a:lnTo>
                  <a:cubicBezTo>
                    <a:pt x="1009" y="973"/>
                    <a:pt x="1076" y="918"/>
                    <a:pt x="1153" y="918"/>
                  </a:cubicBezTo>
                  <a:cubicBezTo>
                    <a:pt x="1231" y="918"/>
                    <a:pt x="1286" y="973"/>
                    <a:pt x="1286" y="1051"/>
                  </a:cubicBezTo>
                  <a:cubicBezTo>
                    <a:pt x="1286" y="1128"/>
                    <a:pt x="1231" y="1195"/>
                    <a:pt x="1153" y="1195"/>
                  </a:cubicBezTo>
                  <a:cubicBezTo>
                    <a:pt x="1076" y="1195"/>
                    <a:pt x="1009" y="1128"/>
                    <a:pt x="1009" y="1051"/>
                  </a:cubicBezTo>
                  <a:close/>
                  <a:moveTo>
                    <a:pt x="1098" y="1405"/>
                  </a:moveTo>
                  <a:lnTo>
                    <a:pt x="1098" y="1405"/>
                  </a:lnTo>
                  <a:cubicBezTo>
                    <a:pt x="1120" y="1405"/>
                    <a:pt x="1131" y="1405"/>
                    <a:pt x="1153" y="1405"/>
                  </a:cubicBezTo>
                  <a:cubicBezTo>
                    <a:pt x="1330" y="1405"/>
                    <a:pt x="1474" y="1272"/>
                    <a:pt x="1497" y="1106"/>
                  </a:cubicBezTo>
                  <a:lnTo>
                    <a:pt x="1918" y="1106"/>
                  </a:lnTo>
                  <a:lnTo>
                    <a:pt x="1918" y="1604"/>
                  </a:lnTo>
                  <a:cubicBezTo>
                    <a:pt x="1729" y="1604"/>
                    <a:pt x="1585" y="1736"/>
                    <a:pt x="1563" y="1902"/>
                  </a:cubicBezTo>
                  <a:lnTo>
                    <a:pt x="1053" y="1902"/>
                  </a:lnTo>
                  <a:cubicBezTo>
                    <a:pt x="1053" y="1725"/>
                    <a:pt x="1076" y="1559"/>
                    <a:pt x="1098" y="1405"/>
                  </a:cubicBezTo>
                  <a:close/>
                  <a:moveTo>
                    <a:pt x="1918" y="255"/>
                  </a:moveTo>
                  <a:lnTo>
                    <a:pt x="1918" y="255"/>
                  </a:lnTo>
                  <a:lnTo>
                    <a:pt x="1918" y="984"/>
                  </a:lnTo>
                  <a:lnTo>
                    <a:pt x="1497" y="984"/>
                  </a:lnTo>
                  <a:cubicBezTo>
                    <a:pt x="1474" y="885"/>
                    <a:pt x="1408" y="797"/>
                    <a:pt x="1319" y="741"/>
                  </a:cubicBezTo>
                  <a:cubicBezTo>
                    <a:pt x="1364" y="675"/>
                    <a:pt x="1408" y="598"/>
                    <a:pt x="1452" y="542"/>
                  </a:cubicBezTo>
                  <a:cubicBezTo>
                    <a:pt x="1585" y="376"/>
                    <a:pt x="1740" y="277"/>
                    <a:pt x="1918" y="255"/>
                  </a:cubicBezTo>
                  <a:close/>
                  <a:moveTo>
                    <a:pt x="2029" y="1626"/>
                  </a:moveTo>
                  <a:lnTo>
                    <a:pt x="2029" y="1626"/>
                  </a:lnTo>
                  <a:lnTo>
                    <a:pt x="2029" y="0"/>
                  </a:lnTo>
                  <a:cubicBezTo>
                    <a:pt x="2018" y="0"/>
                    <a:pt x="1995" y="0"/>
                    <a:pt x="1973" y="0"/>
                  </a:cubicBezTo>
                  <a:cubicBezTo>
                    <a:pt x="887" y="0"/>
                    <a:pt x="12" y="885"/>
                    <a:pt x="12" y="1968"/>
                  </a:cubicBezTo>
                  <a:cubicBezTo>
                    <a:pt x="12" y="2201"/>
                    <a:pt x="45" y="2422"/>
                    <a:pt x="122" y="2621"/>
                  </a:cubicBezTo>
                  <a:cubicBezTo>
                    <a:pt x="45" y="2687"/>
                    <a:pt x="0" y="2787"/>
                    <a:pt x="0" y="2897"/>
                  </a:cubicBezTo>
                  <a:cubicBezTo>
                    <a:pt x="0" y="3096"/>
                    <a:pt x="156" y="3251"/>
                    <a:pt x="355" y="3251"/>
                  </a:cubicBezTo>
                  <a:cubicBezTo>
                    <a:pt x="388" y="3251"/>
                    <a:pt x="433" y="3240"/>
                    <a:pt x="466" y="3229"/>
                  </a:cubicBezTo>
                  <a:cubicBezTo>
                    <a:pt x="832" y="3660"/>
                    <a:pt x="1375" y="3936"/>
                    <a:pt x="1973" y="3936"/>
                  </a:cubicBezTo>
                  <a:cubicBezTo>
                    <a:pt x="1995" y="3936"/>
                    <a:pt x="2018" y="3925"/>
                    <a:pt x="2029" y="3925"/>
                  </a:cubicBezTo>
                  <a:lnTo>
                    <a:pt x="2029" y="2289"/>
                  </a:lnTo>
                  <a:cubicBezTo>
                    <a:pt x="2173" y="2234"/>
                    <a:pt x="2272" y="2112"/>
                    <a:pt x="2272" y="1957"/>
                  </a:cubicBezTo>
                  <a:cubicBezTo>
                    <a:pt x="2272" y="1803"/>
                    <a:pt x="2173" y="1670"/>
                    <a:pt x="2029" y="16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09" name="Freeform 1178"/>
            <p:cNvSpPr>
              <a:spLocks noEditPoints="1"/>
            </p:cNvSpPr>
            <p:nvPr/>
          </p:nvSpPr>
          <p:spPr bwMode="auto">
            <a:xfrm>
              <a:off x="3678238" y="4767263"/>
              <a:ext cx="68263" cy="71437"/>
            </a:xfrm>
            <a:custGeom>
              <a:avLst/>
              <a:gdLst>
                <a:gd name="T0" fmla="*/ 366 w 720"/>
                <a:gd name="T1" fmla="*/ 736 h 736"/>
                <a:gd name="T2" fmla="*/ 366 w 720"/>
                <a:gd name="T3" fmla="*/ 736 h 736"/>
                <a:gd name="T4" fmla="*/ 0 w 720"/>
                <a:gd name="T5" fmla="*/ 363 h 736"/>
                <a:gd name="T6" fmla="*/ 366 w 720"/>
                <a:gd name="T7" fmla="*/ 0 h 736"/>
                <a:gd name="T8" fmla="*/ 720 w 720"/>
                <a:gd name="T9" fmla="*/ 363 h 736"/>
                <a:gd name="T10" fmla="*/ 366 w 720"/>
                <a:gd name="T11" fmla="*/ 736 h 736"/>
                <a:gd name="T12" fmla="*/ 366 w 720"/>
                <a:gd name="T13" fmla="*/ 216 h 736"/>
                <a:gd name="T14" fmla="*/ 366 w 720"/>
                <a:gd name="T15" fmla="*/ 216 h 736"/>
                <a:gd name="T16" fmla="*/ 233 w 720"/>
                <a:gd name="T17" fmla="*/ 363 h 736"/>
                <a:gd name="T18" fmla="*/ 366 w 720"/>
                <a:gd name="T19" fmla="*/ 499 h 736"/>
                <a:gd name="T20" fmla="*/ 499 w 720"/>
                <a:gd name="T21" fmla="*/ 363 h 736"/>
                <a:gd name="T22" fmla="*/ 366 w 720"/>
                <a:gd name="T23" fmla="*/ 216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0" h="736">
                  <a:moveTo>
                    <a:pt x="366" y="736"/>
                  </a:moveTo>
                  <a:lnTo>
                    <a:pt x="366" y="736"/>
                  </a:lnTo>
                  <a:cubicBezTo>
                    <a:pt x="167" y="736"/>
                    <a:pt x="0" y="567"/>
                    <a:pt x="0" y="363"/>
                  </a:cubicBezTo>
                  <a:cubicBezTo>
                    <a:pt x="0" y="159"/>
                    <a:pt x="167" y="0"/>
                    <a:pt x="366" y="0"/>
                  </a:cubicBezTo>
                  <a:cubicBezTo>
                    <a:pt x="554" y="0"/>
                    <a:pt x="720" y="159"/>
                    <a:pt x="720" y="363"/>
                  </a:cubicBezTo>
                  <a:cubicBezTo>
                    <a:pt x="720" y="567"/>
                    <a:pt x="554" y="736"/>
                    <a:pt x="366" y="736"/>
                  </a:cubicBezTo>
                  <a:close/>
                  <a:moveTo>
                    <a:pt x="366" y="216"/>
                  </a:moveTo>
                  <a:lnTo>
                    <a:pt x="366" y="216"/>
                  </a:lnTo>
                  <a:cubicBezTo>
                    <a:pt x="288" y="216"/>
                    <a:pt x="233" y="284"/>
                    <a:pt x="233" y="363"/>
                  </a:cubicBezTo>
                  <a:cubicBezTo>
                    <a:pt x="233" y="431"/>
                    <a:pt x="288" y="499"/>
                    <a:pt x="366" y="499"/>
                  </a:cubicBezTo>
                  <a:cubicBezTo>
                    <a:pt x="444" y="499"/>
                    <a:pt x="499" y="431"/>
                    <a:pt x="499" y="363"/>
                  </a:cubicBezTo>
                  <a:cubicBezTo>
                    <a:pt x="499" y="284"/>
                    <a:pt x="444" y="216"/>
                    <a:pt x="366" y="2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10" name="Freeform 1179"/>
            <p:cNvSpPr>
              <a:spLocks noEditPoints="1"/>
            </p:cNvSpPr>
            <p:nvPr/>
          </p:nvSpPr>
          <p:spPr bwMode="auto">
            <a:xfrm>
              <a:off x="3754438" y="4592638"/>
              <a:ext cx="68263" cy="68262"/>
            </a:xfrm>
            <a:custGeom>
              <a:avLst/>
              <a:gdLst>
                <a:gd name="T0" fmla="*/ 366 w 720"/>
                <a:gd name="T1" fmla="*/ 720 h 720"/>
                <a:gd name="T2" fmla="*/ 366 w 720"/>
                <a:gd name="T3" fmla="*/ 720 h 720"/>
                <a:gd name="T4" fmla="*/ 0 w 720"/>
                <a:gd name="T5" fmla="*/ 355 h 720"/>
                <a:gd name="T6" fmla="*/ 366 w 720"/>
                <a:gd name="T7" fmla="*/ 0 h 720"/>
                <a:gd name="T8" fmla="*/ 720 w 720"/>
                <a:gd name="T9" fmla="*/ 355 h 720"/>
                <a:gd name="T10" fmla="*/ 366 w 720"/>
                <a:gd name="T11" fmla="*/ 720 h 720"/>
                <a:gd name="T12" fmla="*/ 355 w 720"/>
                <a:gd name="T13" fmla="*/ 222 h 720"/>
                <a:gd name="T14" fmla="*/ 355 w 720"/>
                <a:gd name="T15" fmla="*/ 222 h 720"/>
                <a:gd name="T16" fmla="*/ 222 w 720"/>
                <a:gd name="T17" fmla="*/ 366 h 720"/>
                <a:gd name="T18" fmla="*/ 355 w 720"/>
                <a:gd name="T19" fmla="*/ 499 h 720"/>
                <a:gd name="T20" fmla="*/ 499 w 720"/>
                <a:gd name="T21" fmla="*/ 366 h 720"/>
                <a:gd name="T22" fmla="*/ 355 w 720"/>
                <a:gd name="T23" fmla="*/ 22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0" h="720">
                  <a:moveTo>
                    <a:pt x="366" y="720"/>
                  </a:moveTo>
                  <a:lnTo>
                    <a:pt x="366" y="720"/>
                  </a:lnTo>
                  <a:cubicBezTo>
                    <a:pt x="167" y="720"/>
                    <a:pt x="0" y="554"/>
                    <a:pt x="0" y="355"/>
                  </a:cubicBezTo>
                  <a:cubicBezTo>
                    <a:pt x="0" y="156"/>
                    <a:pt x="167" y="0"/>
                    <a:pt x="366" y="0"/>
                  </a:cubicBezTo>
                  <a:cubicBezTo>
                    <a:pt x="565" y="0"/>
                    <a:pt x="720" y="156"/>
                    <a:pt x="720" y="355"/>
                  </a:cubicBezTo>
                  <a:cubicBezTo>
                    <a:pt x="720" y="554"/>
                    <a:pt x="565" y="720"/>
                    <a:pt x="366" y="720"/>
                  </a:cubicBezTo>
                  <a:close/>
                  <a:moveTo>
                    <a:pt x="355" y="222"/>
                  </a:moveTo>
                  <a:lnTo>
                    <a:pt x="355" y="222"/>
                  </a:lnTo>
                  <a:cubicBezTo>
                    <a:pt x="277" y="222"/>
                    <a:pt x="222" y="288"/>
                    <a:pt x="222" y="366"/>
                  </a:cubicBezTo>
                  <a:cubicBezTo>
                    <a:pt x="222" y="432"/>
                    <a:pt x="277" y="499"/>
                    <a:pt x="355" y="499"/>
                  </a:cubicBezTo>
                  <a:cubicBezTo>
                    <a:pt x="432" y="499"/>
                    <a:pt x="499" y="432"/>
                    <a:pt x="499" y="366"/>
                  </a:cubicBezTo>
                  <a:cubicBezTo>
                    <a:pt x="499" y="288"/>
                    <a:pt x="432" y="222"/>
                    <a:pt x="355" y="22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sp>
          <p:nvSpPr>
            <p:cNvPr id="111" name="Freeform 1180"/>
            <p:cNvSpPr>
              <a:spLocks noEditPoints="1"/>
            </p:cNvSpPr>
            <p:nvPr/>
          </p:nvSpPr>
          <p:spPr bwMode="auto">
            <a:xfrm>
              <a:off x="3825875" y="4679950"/>
              <a:ext cx="69850" cy="66675"/>
            </a:xfrm>
            <a:custGeom>
              <a:avLst/>
              <a:gdLst>
                <a:gd name="T0" fmla="*/ 374 w 736"/>
                <a:gd name="T1" fmla="*/ 704 h 704"/>
                <a:gd name="T2" fmla="*/ 374 w 736"/>
                <a:gd name="T3" fmla="*/ 704 h 704"/>
                <a:gd name="T4" fmla="*/ 0 w 736"/>
                <a:gd name="T5" fmla="*/ 358 h 704"/>
                <a:gd name="T6" fmla="*/ 374 w 736"/>
                <a:gd name="T7" fmla="*/ 0 h 704"/>
                <a:gd name="T8" fmla="*/ 736 w 736"/>
                <a:gd name="T9" fmla="*/ 358 h 704"/>
                <a:gd name="T10" fmla="*/ 374 w 736"/>
                <a:gd name="T11" fmla="*/ 704 h 704"/>
                <a:gd name="T12" fmla="*/ 363 w 736"/>
                <a:gd name="T13" fmla="*/ 217 h 704"/>
                <a:gd name="T14" fmla="*/ 363 w 736"/>
                <a:gd name="T15" fmla="*/ 217 h 704"/>
                <a:gd name="T16" fmla="*/ 216 w 736"/>
                <a:gd name="T17" fmla="*/ 358 h 704"/>
                <a:gd name="T18" fmla="*/ 363 w 736"/>
                <a:gd name="T19" fmla="*/ 499 h 704"/>
                <a:gd name="T20" fmla="*/ 510 w 736"/>
                <a:gd name="T21" fmla="*/ 358 h 704"/>
                <a:gd name="T22" fmla="*/ 363 w 736"/>
                <a:gd name="T23" fmla="*/ 217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704">
                  <a:moveTo>
                    <a:pt x="374" y="704"/>
                  </a:moveTo>
                  <a:lnTo>
                    <a:pt x="374" y="704"/>
                  </a:lnTo>
                  <a:cubicBezTo>
                    <a:pt x="170" y="704"/>
                    <a:pt x="0" y="542"/>
                    <a:pt x="0" y="358"/>
                  </a:cubicBezTo>
                  <a:cubicBezTo>
                    <a:pt x="0" y="163"/>
                    <a:pt x="170" y="0"/>
                    <a:pt x="374" y="0"/>
                  </a:cubicBezTo>
                  <a:cubicBezTo>
                    <a:pt x="567" y="0"/>
                    <a:pt x="736" y="163"/>
                    <a:pt x="736" y="358"/>
                  </a:cubicBezTo>
                  <a:cubicBezTo>
                    <a:pt x="736" y="542"/>
                    <a:pt x="567" y="704"/>
                    <a:pt x="374" y="704"/>
                  </a:cubicBezTo>
                  <a:close/>
                  <a:moveTo>
                    <a:pt x="363" y="217"/>
                  </a:moveTo>
                  <a:lnTo>
                    <a:pt x="363" y="217"/>
                  </a:lnTo>
                  <a:cubicBezTo>
                    <a:pt x="284" y="217"/>
                    <a:pt x="216" y="282"/>
                    <a:pt x="216" y="358"/>
                  </a:cubicBezTo>
                  <a:cubicBezTo>
                    <a:pt x="216" y="434"/>
                    <a:pt x="284" y="499"/>
                    <a:pt x="363" y="499"/>
                  </a:cubicBezTo>
                  <a:cubicBezTo>
                    <a:pt x="442" y="499"/>
                    <a:pt x="510" y="434"/>
                    <a:pt x="510" y="358"/>
                  </a:cubicBezTo>
                  <a:cubicBezTo>
                    <a:pt x="510" y="282"/>
                    <a:pt x="442" y="217"/>
                    <a:pt x="363" y="21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78"/>
              <a:endParaRPr lang="en-US">
                <a:ln>
                  <a:solidFill>
                    <a:srgbClr val="FFFFFF">
                      <a:alpha val="0"/>
                    </a:srgbClr>
                  </a:solidFill>
                </a:ln>
                <a:solidFill>
                  <a:srgbClr val="292929"/>
                </a:solidFill>
                <a:latin typeface="Segoe UI"/>
              </a:endParaRPr>
            </a:p>
          </p:txBody>
        </p:sp>
      </p:grpSp>
      <p:grpSp>
        <p:nvGrpSpPr>
          <p:cNvPr id="112" name="Group 111"/>
          <p:cNvGrpSpPr>
            <a:grpSpLocks noChangeAspect="1"/>
          </p:cNvGrpSpPr>
          <p:nvPr/>
        </p:nvGrpSpPr>
        <p:grpSpPr>
          <a:xfrm>
            <a:off x="6632534" y="2708954"/>
            <a:ext cx="806782" cy="794888"/>
            <a:chOff x="305912" y="4733658"/>
            <a:chExt cx="867070" cy="854286"/>
          </a:xfrm>
          <a:solidFill>
            <a:schemeClr val="tx1"/>
          </a:solidFill>
        </p:grpSpPr>
        <p:sp>
          <p:nvSpPr>
            <p:cNvPr id="113" name="Freeform 128"/>
            <p:cNvSpPr>
              <a:spLocks noEditPoints="1"/>
            </p:cNvSpPr>
            <p:nvPr/>
          </p:nvSpPr>
          <p:spPr bwMode="black">
            <a:xfrm>
              <a:off x="550835" y="5028887"/>
              <a:ext cx="377224" cy="2638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3" tIns="41147" rIns="82293" bIns="41147" numCol="1" anchor="t" anchorCtr="0" compatLnSpc="1">
              <a:prstTxWarp prst="textNoShape">
                <a:avLst/>
              </a:prstTxWarp>
            </a:bodyPr>
            <a:lstStyle/>
            <a:p>
              <a:pPr defTabSz="914278"/>
              <a:endParaRPr lang="en-US" sz="1600">
                <a:solidFill>
                  <a:srgbClr val="292929"/>
                </a:solidFill>
                <a:latin typeface="Segoe UI"/>
              </a:endParaRPr>
            </a:p>
          </p:txBody>
        </p:sp>
        <p:sp>
          <p:nvSpPr>
            <p:cNvPr id="114" name="Oval 37"/>
            <p:cNvSpPr/>
            <p:nvPr/>
          </p:nvSpPr>
          <p:spPr>
            <a:xfrm>
              <a:off x="305912" y="4733658"/>
              <a:ext cx="867070" cy="854286"/>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8"/>
              <a:endParaRPr lang="en-US">
                <a:solidFill>
                  <a:prstClr val="white"/>
                </a:solidFill>
                <a:latin typeface="Segoe UI"/>
              </a:endParaRPr>
            </a:p>
          </p:txBody>
        </p:sp>
      </p:grpSp>
      <p:pic>
        <p:nvPicPr>
          <p:cNvPr id="40" name="Picture 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755680" y="2680882"/>
            <a:ext cx="822960" cy="822960"/>
          </a:xfrm>
          <a:prstGeom prst="rect">
            <a:avLst/>
          </a:prstGeom>
        </p:spPr>
      </p:pic>
      <p:sp>
        <p:nvSpPr>
          <p:cNvPr id="55" name="Oval 23"/>
          <p:cNvSpPr/>
          <p:nvPr/>
        </p:nvSpPr>
        <p:spPr bwMode="auto">
          <a:xfrm>
            <a:off x="10019906" y="2732053"/>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sp>
        <p:nvSpPr>
          <p:cNvPr id="56" name="Oval 22"/>
          <p:cNvSpPr/>
          <p:nvPr/>
        </p:nvSpPr>
        <p:spPr bwMode="auto">
          <a:xfrm>
            <a:off x="10019906" y="1299548"/>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sp>
        <p:nvSpPr>
          <p:cNvPr id="57" name="Oval 28"/>
          <p:cNvSpPr/>
          <p:nvPr/>
        </p:nvSpPr>
        <p:spPr bwMode="auto">
          <a:xfrm>
            <a:off x="10019906" y="4164558"/>
            <a:ext cx="1176475" cy="1176475"/>
          </a:xfrm>
          <a:prstGeom prst="ellipse">
            <a:avLst/>
          </a:prstGeom>
          <a:solidFill>
            <a:srgbClr val="00064F"/>
          </a:solidFill>
          <a:ln w="28575" cap="flat"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5000"/>
              </a:lnSpc>
              <a:spcBef>
                <a:spcPct val="0"/>
              </a:spcBef>
              <a:spcAft>
                <a:spcPct val="0"/>
              </a:spcAft>
              <a:buClrTx/>
              <a:buSzTx/>
              <a:buFontTx/>
              <a:buNone/>
              <a:tabLst/>
              <a:defRPr/>
            </a:pPr>
            <a:endParaRPr kumimoji="0" lang="en-US" sz="2040" b="0" i="0" u="none" strike="noStrike" kern="0" cap="none" spc="50" normalizeH="0" baseline="0" noProof="0" dirty="0">
              <a:ln>
                <a:noFill/>
              </a:ln>
              <a:solidFill>
                <a:srgbClr val="FFFFFF"/>
              </a:solidFill>
              <a:effectLst/>
              <a:uLnTx/>
              <a:uFillTx/>
              <a:cs typeface="Segoe UI" panose="020B0502040204020203" pitchFamily="34" charset="0"/>
            </a:endParaRPr>
          </a:p>
        </p:txBody>
      </p:sp>
      <p:pic>
        <p:nvPicPr>
          <p:cNvPr id="58" name="Picture 3"/>
          <p:cNvPicPr>
            <a:picLocks noChangeAspect="1"/>
          </p:cNvPicPr>
          <p:nvPr/>
        </p:nvPicPr>
        <p:blipFill>
          <a:blip r:embed="rId9">
            <a:lum bright="100000"/>
          </a:blip>
          <a:stretch>
            <a:fillRect/>
          </a:stretch>
        </p:blipFill>
        <p:spPr>
          <a:xfrm>
            <a:off x="10277943" y="1627435"/>
            <a:ext cx="660400" cy="520700"/>
          </a:xfrm>
          <a:prstGeom prst="rect">
            <a:avLst/>
          </a:prstGeom>
        </p:spPr>
      </p:pic>
      <p:grpSp>
        <p:nvGrpSpPr>
          <p:cNvPr id="59" name="Group 62"/>
          <p:cNvGrpSpPr>
            <a:grpSpLocks noChangeAspect="1"/>
          </p:cNvGrpSpPr>
          <p:nvPr/>
        </p:nvGrpSpPr>
        <p:grpSpPr bwMode="auto">
          <a:xfrm rot="9900000">
            <a:off x="10284222" y="3007842"/>
            <a:ext cx="588536" cy="588536"/>
            <a:chOff x="14526" y="2911"/>
            <a:chExt cx="693" cy="693"/>
          </a:xfrm>
          <a:noFill/>
        </p:grpSpPr>
        <p:sp>
          <p:nvSpPr>
            <p:cNvPr id="60" name="Freeform 63"/>
            <p:cNvSpPr>
              <a:spLocks/>
            </p:cNvSpPr>
            <p:nvPr/>
          </p:nvSpPr>
          <p:spPr bwMode="auto">
            <a:xfrm>
              <a:off x="14915" y="3304"/>
              <a:ext cx="304" cy="300"/>
            </a:xfrm>
            <a:custGeom>
              <a:avLst/>
              <a:gdLst>
                <a:gd name="T0" fmla="*/ 0 w 129"/>
                <a:gd name="T1" fmla="*/ 127 h 127"/>
                <a:gd name="T2" fmla="*/ 2 w 129"/>
                <a:gd name="T3" fmla="*/ 127 h 127"/>
                <a:gd name="T4" fmla="*/ 129 w 129"/>
                <a:gd name="T5" fmla="*/ 0 h 127"/>
                <a:gd name="T6" fmla="*/ 0 w 129"/>
                <a:gd name="T7" fmla="*/ 0 h 127"/>
                <a:gd name="T8" fmla="*/ 0 w 129"/>
                <a:gd name="T9" fmla="*/ 127 h 127"/>
              </a:gdLst>
              <a:ahLst/>
              <a:cxnLst>
                <a:cxn ang="0">
                  <a:pos x="T0" y="T1"/>
                </a:cxn>
                <a:cxn ang="0">
                  <a:pos x="T2" y="T3"/>
                </a:cxn>
                <a:cxn ang="0">
                  <a:pos x="T4" y="T5"/>
                </a:cxn>
                <a:cxn ang="0">
                  <a:pos x="T6" y="T7"/>
                </a:cxn>
                <a:cxn ang="0">
                  <a:pos x="T8" y="T9"/>
                </a:cxn>
              </a:cxnLst>
              <a:rect l="0" t="0" r="r" b="b"/>
              <a:pathLst>
                <a:path w="129" h="127">
                  <a:moveTo>
                    <a:pt x="0" y="127"/>
                  </a:moveTo>
                  <a:cubicBezTo>
                    <a:pt x="1" y="127"/>
                    <a:pt x="1" y="127"/>
                    <a:pt x="2" y="127"/>
                  </a:cubicBezTo>
                  <a:cubicBezTo>
                    <a:pt x="72" y="127"/>
                    <a:pt x="129" y="70"/>
                    <a:pt x="129" y="0"/>
                  </a:cubicBezTo>
                  <a:cubicBezTo>
                    <a:pt x="0" y="0"/>
                    <a:pt x="0" y="0"/>
                    <a:pt x="0" y="0"/>
                  </a:cubicBezTo>
                  <a:lnTo>
                    <a:pt x="0" y="127"/>
                  </a:lnTo>
                  <a:close/>
                </a:path>
              </a:pathLst>
            </a:custGeom>
            <a:grpFill/>
            <a:ln w="4127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64"/>
            <p:cNvSpPr>
              <a:spLocks/>
            </p:cNvSpPr>
            <p:nvPr/>
          </p:nvSpPr>
          <p:spPr bwMode="auto">
            <a:xfrm>
              <a:off x="14526" y="2911"/>
              <a:ext cx="602" cy="602"/>
            </a:xfrm>
            <a:custGeom>
              <a:avLst/>
              <a:gdLst>
                <a:gd name="T0" fmla="*/ 126 w 255"/>
                <a:gd name="T1" fmla="*/ 127 h 255"/>
                <a:gd name="T2" fmla="*/ 255 w 255"/>
                <a:gd name="T3" fmla="*/ 127 h 255"/>
                <a:gd name="T4" fmla="*/ 127 w 255"/>
                <a:gd name="T5" fmla="*/ 0 h 255"/>
                <a:gd name="T6" fmla="*/ 0 w 255"/>
                <a:gd name="T7" fmla="*/ 127 h 255"/>
                <a:gd name="T8" fmla="*/ 127 w 255"/>
                <a:gd name="T9" fmla="*/ 255 h 255"/>
                <a:gd name="T10" fmla="*/ 126 w 255"/>
                <a:gd name="T11" fmla="*/ 255 h 255"/>
                <a:gd name="T12" fmla="*/ 126 w 255"/>
                <a:gd name="T13" fmla="*/ 127 h 255"/>
              </a:gdLst>
              <a:ahLst/>
              <a:cxnLst>
                <a:cxn ang="0">
                  <a:pos x="T0" y="T1"/>
                </a:cxn>
                <a:cxn ang="0">
                  <a:pos x="T2" y="T3"/>
                </a:cxn>
                <a:cxn ang="0">
                  <a:pos x="T4" y="T5"/>
                </a:cxn>
                <a:cxn ang="0">
                  <a:pos x="T6" y="T7"/>
                </a:cxn>
                <a:cxn ang="0">
                  <a:pos x="T8" y="T9"/>
                </a:cxn>
                <a:cxn ang="0">
                  <a:pos x="T10" y="T11"/>
                </a:cxn>
                <a:cxn ang="0">
                  <a:pos x="T12" y="T13"/>
                </a:cxn>
              </a:cxnLst>
              <a:rect l="0" t="0" r="r" b="b"/>
              <a:pathLst>
                <a:path w="255" h="255">
                  <a:moveTo>
                    <a:pt x="126" y="127"/>
                  </a:moveTo>
                  <a:cubicBezTo>
                    <a:pt x="255" y="127"/>
                    <a:pt x="255" y="127"/>
                    <a:pt x="255" y="127"/>
                  </a:cubicBezTo>
                  <a:cubicBezTo>
                    <a:pt x="255" y="57"/>
                    <a:pt x="198" y="0"/>
                    <a:pt x="127" y="0"/>
                  </a:cubicBezTo>
                  <a:cubicBezTo>
                    <a:pt x="57" y="0"/>
                    <a:pt x="0" y="57"/>
                    <a:pt x="0" y="127"/>
                  </a:cubicBezTo>
                  <a:cubicBezTo>
                    <a:pt x="0" y="198"/>
                    <a:pt x="57" y="255"/>
                    <a:pt x="127" y="255"/>
                  </a:cubicBezTo>
                  <a:cubicBezTo>
                    <a:pt x="127" y="255"/>
                    <a:pt x="126" y="255"/>
                    <a:pt x="126" y="255"/>
                  </a:cubicBezTo>
                  <a:lnTo>
                    <a:pt x="126" y="127"/>
                  </a:lnTo>
                  <a:close/>
                </a:path>
              </a:pathLst>
            </a:custGeom>
            <a:grpFill/>
            <a:ln w="4127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62" name="Freeform 357"/>
          <p:cNvSpPr>
            <a:spLocks noChangeAspect="1" noEditPoints="1"/>
          </p:cNvSpPr>
          <p:nvPr/>
        </p:nvSpPr>
        <p:spPr bwMode="auto">
          <a:xfrm>
            <a:off x="10272061" y="4431772"/>
            <a:ext cx="640080" cy="640080"/>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rgbClr val="FFFFFF"/>
          </a:solidFill>
          <a:ln w="3175">
            <a:noFill/>
          </a:ln>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88319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STMG_Illus__09</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STMG_Illus__10</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STMG_Illus__11</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STMG_Illus__12</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STMG_Illus__13</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STMG_Illus__14</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STMG_Illus__15</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STMG_Illus__16</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43</a:t>
            </a:fld>
            <a:endParaRPr lang="en-US" dirty="0"/>
          </a:p>
        </p:txBody>
      </p:sp>
      <p:pic>
        <p:nvPicPr>
          <p:cNvPr id="21" name="Picture 20"/>
          <p:cNvPicPr>
            <a:picLocks noChangeAspect="1"/>
          </p:cNvPicPr>
          <p:nvPr/>
        </p:nvPicPr>
        <p:blipFill>
          <a:blip r:embed="rId3"/>
          <a:stretch>
            <a:fillRect/>
          </a:stretch>
        </p:blipFill>
        <p:spPr>
          <a:xfrm>
            <a:off x="454937" y="478944"/>
            <a:ext cx="2509989" cy="2509989"/>
          </a:xfrm>
          <a:prstGeom prst="rect">
            <a:avLst/>
          </a:prstGeom>
        </p:spPr>
      </p:pic>
      <p:pic>
        <p:nvPicPr>
          <p:cNvPr id="22" name="Picture 21"/>
          <p:cNvPicPr>
            <a:picLocks noChangeAspect="1"/>
          </p:cNvPicPr>
          <p:nvPr/>
        </p:nvPicPr>
        <p:blipFill>
          <a:blip r:embed="rId4"/>
          <a:stretch>
            <a:fillRect/>
          </a:stretch>
        </p:blipFill>
        <p:spPr>
          <a:xfrm>
            <a:off x="3374508" y="478944"/>
            <a:ext cx="2509989" cy="2509989"/>
          </a:xfrm>
          <a:prstGeom prst="rect">
            <a:avLst/>
          </a:prstGeom>
        </p:spPr>
      </p:pic>
      <p:pic>
        <p:nvPicPr>
          <p:cNvPr id="23" name="Picture 22"/>
          <p:cNvPicPr>
            <a:picLocks noChangeAspect="1"/>
          </p:cNvPicPr>
          <p:nvPr/>
        </p:nvPicPr>
        <p:blipFill>
          <a:blip r:embed="rId5"/>
          <a:stretch>
            <a:fillRect/>
          </a:stretch>
        </p:blipFill>
        <p:spPr>
          <a:xfrm>
            <a:off x="6284551" y="478944"/>
            <a:ext cx="2509989" cy="2509989"/>
          </a:xfrm>
          <a:prstGeom prst="rect">
            <a:avLst/>
          </a:prstGeom>
        </p:spPr>
      </p:pic>
      <p:pic>
        <p:nvPicPr>
          <p:cNvPr id="24" name="Picture 23"/>
          <p:cNvPicPr>
            <a:picLocks noChangeAspect="1"/>
          </p:cNvPicPr>
          <p:nvPr/>
        </p:nvPicPr>
        <p:blipFill>
          <a:blip r:embed="rId6"/>
          <a:stretch>
            <a:fillRect/>
          </a:stretch>
        </p:blipFill>
        <p:spPr>
          <a:xfrm>
            <a:off x="9241731" y="478944"/>
            <a:ext cx="2509989" cy="2509989"/>
          </a:xfrm>
          <a:prstGeom prst="rect">
            <a:avLst/>
          </a:prstGeom>
        </p:spPr>
      </p:pic>
      <p:pic>
        <p:nvPicPr>
          <p:cNvPr id="25" name="Picture 24"/>
          <p:cNvPicPr>
            <a:picLocks noChangeAspect="1"/>
          </p:cNvPicPr>
          <p:nvPr/>
        </p:nvPicPr>
        <p:blipFill>
          <a:blip r:embed="rId7"/>
          <a:stretch>
            <a:fillRect/>
          </a:stretch>
        </p:blipFill>
        <p:spPr>
          <a:xfrm>
            <a:off x="459332" y="3623630"/>
            <a:ext cx="2509989" cy="2509989"/>
          </a:xfrm>
          <a:prstGeom prst="rect">
            <a:avLst/>
          </a:prstGeom>
        </p:spPr>
      </p:pic>
      <p:pic>
        <p:nvPicPr>
          <p:cNvPr id="26" name="Picture 25"/>
          <p:cNvPicPr>
            <a:picLocks noChangeAspect="1"/>
          </p:cNvPicPr>
          <p:nvPr/>
        </p:nvPicPr>
        <p:blipFill>
          <a:blip r:embed="rId8"/>
          <a:stretch>
            <a:fillRect/>
          </a:stretch>
        </p:blipFill>
        <p:spPr>
          <a:xfrm>
            <a:off x="3377832" y="3623630"/>
            <a:ext cx="2509989" cy="2509989"/>
          </a:xfrm>
          <a:prstGeom prst="rect">
            <a:avLst/>
          </a:prstGeom>
        </p:spPr>
      </p:pic>
      <p:pic>
        <p:nvPicPr>
          <p:cNvPr id="27" name="Picture 26"/>
          <p:cNvPicPr>
            <a:picLocks noChangeAspect="1"/>
          </p:cNvPicPr>
          <p:nvPr/>
        </p:nvPicPr>
        <p:blipFill>
          <a:blip r:embed="rId9"/>
          <a:stretch>
            <a:fillRect/>
          </a:stretch>
        </p:blipFill>
        <p:spPr>
          <a:xfrm>
            <a:off x="6284551" y="3623630"/>
            <a:ext cx="2509989" cy="2509989"/>
          </a:xfrm>
          <a:prstGeom prst="rect">
            <a:avLst/>
          </a:prstGeom>
        </p:spPr>
      </p:pic>
      <p:pic>
        <p:nvPicPr>
          <p:cNvPr id="28" name="Picture 27"/>
          <p:cNvPicPr>
            <a:picLocks noChangeAspect="1"/>
          </p:cNvPicPr>
          <p:nvPr/>
        </p:nvPicPr>
        <p:blipFill>
          <a:blip r:embed="rId10"/>
          <a:stretch>
            <a:fillRect/>
          </a:stretch>
        </p:blipFill>
        <p:spPr>
          <a:xfrm>
            <a:off x="9241831" y="3623630"/>
            <a:ext cx="2509989" cy="2509989"/>
          </a:xfrm>
          <a:prstGeom prst="rect">
            <a:avLst/>
          </a:prstGeom>
        </p:spPr>
      </p:pic>
    </p:spTree>
    <p:extLst>
      <p:ext uri="{BB962C8B-B14F-4D97-AF65-F5344CB8AC3E}">
        <p14:creationId xmlns:p14="http://schemas.microsoft.com/office/powerpoint/2010/main" val="22122436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STMG_Illus__17</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STMG_Illus__18</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STMG_Illus__19</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STMG_Illus__20</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STMG_Illus__21</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STMG_Illus__22</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STMG_Illus__23</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STMG_Illus__24</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44</a:t>
            </a:fld>
            <a:endParaRPr lang="en-US" dirty="0"/>
          </a:p>
        </p:txBody>
      </p:sp>
      <p:pic>
        <p:nvPicPr>
          <p:cNvPr id="12" name="Picture 11"/>
          <p:cNvPicPr>
            <a:picLocks noChangeAspect="1"/>
          </p:cNvPicPr>
          <p:nvPr/>
        </p:nvPicPr>
        <p:blipFill>
          <a:blip r:embed="rId3"/>
          <a:stretch>
            <a:fillRect/>
          </a:stretch>
        </p:blipFill>
        <p:spPr>
          <a:xfrm>
            <a:off x="453438" y="482939"/>
            <a:ext cx="2509989" cy="2509989"/>
          </a:xfrm>
          <a:prstGeom prst="rect">
            <a:avLst/>
          </a:prstGeom>
        </p:spPr>
      </p:pic>
      <p:pic>
        <p:nvPicPr>
          <p:cNvPr id="13" name="Picture 12"/>
          <p:cNvPicPr>
            <a:picLocks noChangeAspect="1"/>
          </p:cNvPicPr>
          <p:nvPr/>
        </p:nvPicPr>
        <p:blipFill>
          <a:blip r:embed="rId4"/>
          <a:stretch>
            <a:fillRect/>
          </a:stretch>
        </p:blipFill>
        <p:spPr>
          <a:xfrm>
            <a:off x="3377979" y="482939"/>
            <a:ext cx="2509989" cy="2509989"/>
          </a:xfrm>
          <a:prstGeom prst="rect">
            <a:avLst/>
          </a:prstGeom>
        </p:spPr>
      </p:pic>
      <p:pic>
        <p:nvPicPr>
          <p:cNvPr id="14" name="Picture 13"/>
          <p:cNvPicPr>
            <a:picLocks noChangeAspect="1"/>
          </p:cNvPicPr>
          <p:nvPr/>
        </p:nvPicPr>
        <p:blipFill>
          <a:blip r:embed="rId5"/>
          <a:stretch>
            <a:fillRect/>
          </a:stretch>
        </p:blipFill>
        <p:spPr>
          <a:xfrm>
            <a:off x="6282057" y="482939"/>
            <a:ext cx="2509989" cy="2509989"/>
          </a:xfrm>
          <a:prstGeom prst="rect">
            <a:avLst/>
          </a:prstGeom>
        </p:spPr>
      </p:pic>
      <p:pic>
        <p:nvPicPr>
          <p:cNvPr id="15" name="Picture 14"/>
          <p:cNvPicPr>
            <a:picLocks noChangeAspect="1"/>
          </p:cNvPicPr>
          <p:nvPr/>
        </p:nvPicPr>
        <p:blipFill>
          <a:blip r:embed="rId6"/>
          <a:stretch>
            <a:fillRect/>
          </a:stretch>
        </p:blipFill>
        <p:spPr>
          <a:xfrm>
            <a:off x="9241945" y="482939"/>
            <a:ext cx="2509989" cy="2509989"/>
          </a:xfrm>
          <a:prstGeom prst="rect">
            <a:avLst/>
          </a:prstGeom>
        </p:spPr>
      </p:pic>
      <p:pic>
        <p:nvPicPr>
          <p:cNvPr id="17" name="Picture 16"/>
          <p:cNvPicPr>
            <a:picLocks noChangeAspect="1"/>
          </p:cNvPicPr>
          <p:nvPr/>
        </p:nvPicPr>
        <p:blipFill>
          <a:blip r:embed="rId7"/>
          <a:stretch>
            <a:fillRect/>
          </a:stretch>
        </p:blipFill>
        <p:spPr>
          <a:xfrm>
            <a:off x="3373367" y="3619833"/>
            <a:ext cx="2509989" cy="2509989"/>
          </a:xfrm>
          <a:prstGeom prst="rect">
            <a:avLst/>
          </a:prstGeom>
        </p:spPr>
      </p:pic>
      <p:pic>
        <p:nvPicPr>
          <p:cNvPr id="19" name="Picture 18"/>
          <p:cNvPicPr>
            <a:picLocks noChangeAspect="1"/>
          </p:cNvPicPr>
          <p:nvPr/>
        </p:nvPicPr>
        <p:blipFill>
          <a:blip r:embed="rId8"/>
          <a:stretch>
            <a:fillRect/>
          </a:stretch>
        </p:blipFill>
        <p:spPr>
          <a:xfrm>
            <a:off x="6282737" y="3619833"/>
            <a:ext cx="2509989" cy="2509989"/>
          </a:xfrm>
          <a:prstGeom prst="rect">
            <a:avLst/>
          </a:prstGeom>
        </p:spPr>
      </p:pic>
      <p:pic>
        <p:nvPicPr>
          <p:cNvPr id="20" name="Picture 19"/>
          <p:cNvPicPr>
            <a:picLocks noChangeAspect="1"/>
          </p:cNvPicPr>
          <p:nvPr/>
        </p:nvPicPr>
        <p:blipFill>
          <a:blip r:embed="rId9"/>
          <a:stretch>
            <a:fillRect/>
          </a:stretch>
        </p:blipFill>
        <p:spPr>
          <a:xfrm>
            <a:off x="9241945" y="3619833"/>
            <a:ext cx="2509989" cy="2509989"/>
          </a:xfrm>
          <a:prstGeom prst="rect">
            <a:avLst/>
          </a:prstGeom>
        </p:spPr>
      </p:pic>
      <p:pic>
        <p:nvPicPr>
          <p:cNvPr id="3" name="Picture 2"/>
          <p:cNvPicPr>
            <a:picLocks noChangeAspect="1"/>
          </p:cNvPicPr>
          <p:nvPr/>
        </p:nvPicPr>
        <p:blipFill>
          <a:blip r:embed="rId10"/>
          <a:stretch>
            <a:fillRect/>
          </a:stretch>
        </p:blipFill>
        <p:spPr>
          <a:xfrm>
            <a:off x="460769" y="3624109"/>
            <a:ext cx="2509989" cy="2509989"/>
          </a:xfrm>
          <a:prstGeom prst="rect">
            <a:avLst/>
          </a:prstGeom>
        </p:spPr>
      </p:pic>
    </p:spTree>
    <p:extLst>
      <p:ext uri="{BB962C8B-B14F-4D97-AF65-F5344CB8AC3E}">
        <p14:creationId xmlns:p14="http://schemas.microsoft.com/office/powerpoint/2010/main" val="29922172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STMG_Illus__33</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STMG_Illus__34</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STMG_Illus__35</a:t>
            </a:r>
          </a:p>
        </p:txBody>
      </p:sp>
      <p:sp>
        <p:nvSpPr>
          <p:cNvPr id="8" name="Text Placeholder 1"/>
          <p:cNvSpPr txBox="1">
            <a:spLocks/>
          </p:cNvSpPr>
          <p:nvPr/>
        </p:nvSpPr>
        <p:spPr>
          <a:xfrm>
            <a:off x="9143856" y="3031401"/>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STMG_Illus__36</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STMG_Illus__37</a:t>
            </a:r>
          </a:p>
        </p:txBody>
      </p:sp>
      <p:sp>
        <p:nvSpPr>
          <p:cNvPr id="10" name="Text Placeholder 1"/>
          <p:cNvSpPr txBox="1">
            <a:spLocks/>
          </p:cNvSpPr>
          <p:nvPr/>
        </p:nvSpPr>
        <p:spPr>
          <a:xfrm>
            <a:off x="3280373"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STMG_Illus__38</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STMG_Illus__39</a:t>
            </a:r>
          </a:p>
        </p:txBody>
      </p:sp>
      <p:sp>
        <p:nvSpPr>
          <p:cNvPr id="18" name="Text Placeholder 1"/>
          <p:cNvSpPr txBox="1">
            <a:spLocks/>
          </p:cNvSpPr>
          <p:nvPr/>
        </p:nvSpPr>
        <p:spPr>
          <a:xfrm>
            <a:off x="9141368" y="6172104"/>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STMG_Illus__40</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45</a:t>
            </a:fld>
            <a:endParaRPr lang="en-US" dirty="0"/>
          </a:p>
        </p:txBody>
      </p:sp>
      <p:pic>
        <p:nvPicPr>
          <p:cNvPr id="12" name="Picture 11"/>
          <p:cNvPicPr>
            <a:picLocks noChangeAspect="1"/>
          </p:cNvPicPr>
          <p:nvPr/>
        </p:nvPicPr>
        <p:blipFill>
          <a:blip r:embed="rId3"/>
          <a:stretch>
            <a:fillRect/>
          </a:stretch>
        </p:blipFill>
        <p:spPr>
          <a:xfrm>
            <a:off x="458869" y="485847"/>
            <a:ext cx="2509989" cy="2509989"/>
          </a:xfrm>
          <a:prstGeom prst="rect">
            <a:avLst/>
          </a:prstGeom>
        </p:spPr>
      </p:pic>
      <p:pic>
        <p:nvPicPr>
          <p:cNvPr id="13" name="Picture 12"/>
          <p:cNvPicPr>
            <a:picLocks noChangeAspect="1"/>
          </p:cNvPicPr>
          <p:nvPr/>
        </p:nvPicPr>
        <p:blipFill>
          <a:blip r:embed="rId4"/>
          <a:stretch>
            <a:fillRect/>
          </a:stretch>
        </p:blipFill>
        <p:spPr>
          <a:xfrm>
            <a:off x="3377832" y="485847"/>
            <a:ext cx="2509989" cy="2509989"/>
          </a:xfrm>
          <a:prstGeom prst="rect">
            <a:avLst/>
          </a:prstGeom>
        </p:spPr>
      </p:pic>
      <p:pic>
        <p:nvPicPr>
          <p:cNvPr id="14" name="Picture 13"/>
          <p:cNvPicPr>
            <a:picLocks noChangeAspect="1"/>
          </p:cNvPicPr>
          <p:nvPr/>
        </p:nvPicPr>
        <p:blipFill>
          <a:blip r:embed="rId5"/>
          <a:stretch>
            <a:fillRect/>
          </a:stretch>
        </p:blipFill>
        <p:spPr>
          <a:xfrm>
            <a:off x="6280700" y="485847"/>
            <a:ext cx="2509989" cy="2509989"/>
          </a:xfrm>
          <a:prstGeom prst="rect">
            <a:avLst/>
          </a:prstGeom>
        </p:spPr>
      </p:pic>
      <p:pic>
        <p:nvPicPr>
          <p:cNvPr id="15" name="Picture 14"/>
          <p:cNvPicPr>
            <a:picLocks noChangeAspect="1"/>
          </p:cNvPicPr>
          <p:nvPr/>
        </p:nvPicPr>
        <p:blipFill>
          <a:blip r:embed="rId6"/>
          <a:stretch>
            <a:fillRect/>
          </a:stretch>
        </p:blipFill>
        <p:spPr>
          <a:xfrm>
            <a:off x="9241945" y="485847"/>
            <a:ext cx="2509989" cy="2509989"/>
          </a:xfrm>
          <a:prstGeom prst="rect">
            <a:avLst/>
          </a:prstGeom>
        </p:spPr>
      </p:pic>
      <p:pic>
        <p:nvPicPr>
          <p:cNvPr id="16" name="Picture 15"/>
          <p:cNvPicPr>
            <a:picLocks noChangeAspect="1"/>
          </p:cNvPicPr>
          <p:nvPr/>
        </p:nvPicPr>
        <p:blipFill>
          <a:blip r:embed="rId7"/>
          <a:stretch>
            <a:fillRect/>
          </a:stretch>
        </p:blipFill>
        <p:spPr>
          <a:xfrm>
            <a:off x="456981" y="3617608"/>
            <a:ext cx="2509989" cy="2509989"/>
          </a:xfrm>
          <a:prstGeom prst="rect">
            <a:avLst/>
          </a:prstGeom>
        </p:spPr>
      </p:pic>
      <p:pic>
        <p:nvPicPr>
          <p:cNvPr id="17" name="Picture 16"/>
          <p:cNvPicPr>
            <a:picLocks noChangeAspect="1"/>
          </p:cNvPicPr>
          <p:nvPr/>
        </p:nvPicPr>
        <p:blipFill>
          <a:blip r:embed="rId8"/>
          <a:stretch>
            <a:fillRect/>
          </a:stretch>
        </p:blipFill>
        <p:spPr>
          <a:xfrm>
            <a:off x="3377832" y="3617608"/>
            <a:ext cx="2509989" cy="2509989"/>
          </a:xfrm>
          <a:prstGeom prst="rect">
            <a:avLst/>
          </a:prstGeom>
        </p:spPr>
      </p:pic>
      <p:pic>
        <p:nvPicPr>
          <p:cNvPr id="19" name="Picture 18"/>
          <p:cNvPicPr>
            <a:picLocks noChangeAspect="1"/>
          </p:cNvPicPr>
          <p:nvPr/>
        </p:nvPicPr>
        <p:blipFill>
          <a:blip r:embed="rId9"/>
          <a:stretch>
            <a:fillRect/>
          </a:stretch>
        </p:blipFill>
        <p:spPr>
          <a:xfrm>
            <a:off x="6280916" y="3617608"/>
            <a:ext cx="2509989" cy="2509989"/>
          </a:xfrm>
          <a:prstGeom prst="rect">
            <a:avLst/>
          </a:prstGeom>
        </p:spPr>
      </p:pic>
      <p:pic>
        <p:nvPicPr>
          <p:cNvPr id="20" name="Picture 19"/>
          <p:cNvPicPr>
            <a:picLocks noChangeAspect="1"/>
          </p:cNvPicPr>
          <p:nvPr/>
        </p:nvPicPr>
        <p:blipFill>
          <a:blip r:embed="rId10"/>
          <a:stretch>
            <a:fillRect/>
          </a:stretch>
        </p:blipFill>
        <p:spPr>
          <a:xfrm>
            <a:off x="9241945" y="3617608"/>
            <a:ext cx="2509989" cy="2509989"/>
          </a:xfrm>
          <a:prstGeom prst="rect">
            <a:avLst/>
          </a:prstGeom>
        </p:spPr>
      </p:pic>
    </p:spTree>
    <p:extLst>
      <p:ext uri="{BB962C8B-B14F-4D97-AF65-F5344CB8AC3E}">
        <p14:creationId xmlns:p14="http://schemas.microsoft.com/office/powerpoint/2010/main" val="272448873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p:cNvSpPr txBox="1">
            <a:spLocks/>
          </p:cNvSpPr>
          <p:nvPr/>
        </p:nvSpPr>
        <p:spPr>
          <a:xfrm>
            <a:off x="358944"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STMG_Illus__57</a:t>
            </a:r>
          </a:p>
        </p:txBody>
      </p:sp>
      <p:sp>
        <p:nvSpPr>
          <p:cNvPr id="5" name="Text Placeholder 1"/>
          <p:cNvSpPr txBox="1">
            <a:spLocks/>
          </p:cNvSpPr>
          <p:nvPr/>
        </p:nvSpPr>
        <p:spPr>
          <a:xfrm>
            <a:off x="3269099"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STMG_Illus__58</a:t>
            </a:r>
          </a:p>
        </p:txBody>
      </p:sp>
      <p:sp>
        <p:nvSpPr>
          <p:cNvPr id="6" name="Text Placeholder 1"/>
          <p:cNvSpPr txBox="1">
            <a:spLocks/>
          </p:cNvSpPr>
          <p:nvPr/>
        </p:nvSpPr>
        <p:spPr>
          <a:xfrm>
            <a:off x="6185358" y="3031401"/>
            <a:ext cx="2439509" cy="2694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STMG_Illus__59</a:t>
            </a:r>
          </a:p>
        </p:txBody>
      </p:sp>
      <p:sp>
        <p:nvSpPr>
          <p:cNvPr id="9" name="Text Placeholder 1"/>
          <p:cNvSpPr txBox="1">
            <a:spLocks/>
          </p:cNvSpPr>
          <p:nvPr/>
        </p:nvSpPr>
        <p:spPr>
          <a:xfrm>
            <a:off x="364114"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STMG_Illus__60</a:t>
            </a:r>
          </a:p>
        </p:txBody>
      </p:sp>
      <p:sp>
        <p:nvSpPr>
          <p:cNvPr id="11" name="Text Placeholder 1"/>
          <p:cNvSpPr txBox="1">
            <a:spLocks/>
          </p:cNvSpPr>
          <p:nvPr/>
        </p:nvSpPr>
        <p:spPr>
          <a:xfrm>
            <a:off x="6196650" y="6172105"/>
            <a:ext cx="2431113" cy="304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82" dirty="0"/>
              <a:t>STMG_Illus__61</a:t>
            </a:r>
          </a:p>
        </p:txBody>
      </p:sp>
      <p:sp>
        <p:nvSpPr>
          <p:cNvPr id="2" name="Slide Number Placeholder 1"/>
          <p:cNvSpPr>
            <a:spLocks noGrp="1"/>
          </p:cNvSpPr>
          <p:nvPr>
            <p:ph type="sldNum" sz="quarter" idx="4294967295"/>
          </p:nvPr>
        </p:nvSpPr>
        <p:spPr>
          <a:xfrm>
            <a:off x="0" y="6565900"/>
            <a:ext cx="3859213" cy="365125"/>
          </a:xfrm>
          <a:prstGeom prst="rect">
            <a:avLst/>
          </a:prstGeom>
        </p:spPr>
        <p:txBody>
          <a:bodyPr/>
          <a:lstStyle/>
          <a:p>
            <a:fld id="{6974C60E-8F8C-41D8-9BFF-6DF338C2FC78}" type="slidenum">
              <a:rPr lang="en-US" smtClean="0"/>
              <a:pPr/>
              <a:t>46</a:t>
            </a:fld>
            <a:endParaRPr lang="en-US" dirty="0"/>
          </a:p>
        </p:txBody>
      </p:sp>
      <p:pic>
        <p:nvPicPr>
          <p:cNvPr id="12" name="Picture 11"/>
          <p:cNvPicPr>
            <a:picLocks noChangeAspect="1"/>
          </p:cNvPicPr>
          <p:nvPr/>
        </p:nvPicPr>
        <p:blipFill>
          <a:blip r:embed="rId3"/>
          <a:stretch>
            <a:fillRect/>
          </a:stretch>
        </p:blipFill>
        <p:spPr>
          <a:xfrm>
            <a:off x="456670" y="479129"/>
            <a:ext cx="2509989" cy="2509989"/>
          </a:xfrm>
          <a:prstGeom prst="rect">
            <a:avLst/>
          </a:prstGeom>
        </p:spPr>
      </p:pic>
      <p:pic>
        <p:nvPicPr>
          <p:cNvPr id="13" name="Picture 12"/>
          <p:cNvPicPr>
            <a:picLocks noChangeAspect="1"/>
          </p:cNvPicPr>
          <p:nvPr/>
        </p:nvPicPr>
        <p:blipFill>
          <a:blip r:embed="rId4"/>
          <a:stretch>
            <a:fillRect/>
          </a:stretch>
        </p:blipFill>
        <p:spPr>
          <a:xfrm>
            <a:off x="3377832" y="479129"/>
            <a:ext cx="2509989" cy="2509989"/>
          </a:xfrm>
          <a:prstGeom prst="rect">
            <a:avLst/>
          </a:prstGeom>
        </p:spPr>
      </p:pic>
      <p:pic>
        <p:nvPicPr>
          <p:cNvPr id="14" name="Picture 13"/>
          <p:cNvPicPr>
            <a:picLocks noChangeAspect="1"/>
          </p:cNvPicPr>
          <p:nvPr/>
        </p:nvPicPr>
        <p:blipFill>
          <a:blip r:embed="rId5"/>
          <a:stretch>
            <a:fillRect/>
          </a:stretch>
        </p:blipFill>
        <p:spPr>
          <a:xfrm>
            <a:off x="6283623" y="479129"/>
            <a:ext cx="3761726" cy="2509989"/>
          </a:xfrm>
          <a:prstGeom prst="rect">
            <a:avLst/>
          </a:prstGeom>
        </p:spPr>
      </p:pic>
      <p:pic>
        <p:nvPicPr>
          <p:cNvPr id="15" name="Picture 14"/>
          <p:cNvPicPr>
            <a:picLocks noChangeAspect="1"/>
          </p:cNvPicPr>
          <p:nvPr/>
        </p:nvPicPr>
        <p:blipFill>
          <a:blip r:embed="rId6"/>
          <a:stretch>
            <a:fillRect/>
          </a:stretch>
        </p:blipFill>
        <p:spPr>
          <a:xfrm>
            <a:off x="456669" y="3624213"/>
            <a:ext cx="3761726" cy="2509989"/>
          </a:xfrm>
          <a:prstGeom prst="rect">
            <a:avLst/>
          </a:prstGeom>
        </p:spPr>
      </p:pic>
      <p:pic>
        <p:nvPicPr>
          <p:cNvPr id="16" name="Picture 15"/>
          <p:cNvPicPr>
            <a:picLocks noChangeAspect="1"/>
          </p:cNvPicPr>
          <p:nvPr/>
        </p:nvPicPr>
        <p:blipFill>
          <a:blip r:embed="rId7"/>
          <a:stretch>
            <a:fillRect/>
          </a:stretch>
        </p:blipFill>
        <p:spPr>
          <a:xfrm>
            <a:off x="6283623" y="3624213"/>
            <a:ext cx="3761726" cy="2509989"/>
          </a:xfrm>
          <a:prstGeom prst="rect">
            <a:avLst/>
          </a:prstGeom>
        </p:spPr>
      </p:pic>
    </p:spTree>
    <p:extLst>
      <p:ext uri="{BB962C8B-B14F-4D97-AF65-F5344CB8AC3E}">
        <p14:creationId xmlns:p14="http://schemas.microsoft.com/office/powerpoint/2010/main" val="3320927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8492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84"/>
          <p:cNvPicPr>
            <a:picLocks noChangeAspect="1"/>
          </p:cNvPicPr>
          <p:nvPr/>
        </p:nvPicPr>
        <p:blipFill>
          <a:blip r:embed="rId2"/>
          <a:stretch>
            <a:fillRect/>
          </a:stretch>
        </p:blipFill>
        <p:spPr>
          <a:xfrm>
            <a:off x="6530655" y="0"/>
            <a:ext cx="5407025" cy="6995380"/>
          </a:xfrm>
          <a:prstGeom prst="rect">
            <a:avLst/>
          </a:prstGeom>
        </p:spPr>
      </p:pic>
      <p:pic>
        <p:nvPicPr>
          <p:cNvPr id="3" name="Picture 22"/>
          <p:cNvPicPr>
            <a:picLocks noChangeAspect="1"/>
          </p:cNvPicPr>
          <p:nvPr/>
        </p:nvPicPr>
        <p:blipFill>
          <a:blip r:embed="rId3"/>
          <a:stretch>
            <a:fillRect/>
          </a:stretch>
        </p:blipFill>
        <p:spPr>
          <a:xfrm>
            <a:off x="212951" y="-536290"/>
            <a:ext cx="1746504" cy="7394290"/>
          </a:xfrm>
          <a:prstGeom prst="rect">
            <a:avLst/>
          </a:prstGeom>
        </p:spPr>
      </p:pic>
    </p:spTree>
    <p:extLst>
      <p:ext uri="{BB962C8B-B14F-4D97-AF65-F5344CB8AC3E}">
        <p14:creationId xmlns:p14="http://schemas.microsoft.com/office/powerpoint/2010/main" val="184490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p:cNvSpPr/>
          <p:nvPr/>
        </p:nvSpPr>
        <p:spPr bwMode="auto">
          <a:xfrm>
            <a:off x="6218237" y="0"/>
            <a:ext cx="6218238" cy="6994525"/>
          </a:xfrm>
          <a:prstGeom prst="rect">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5"/>
          <p:cNvPicPr>
            <a:picLocks noChangeAspect="1"/>
          </p:cNvPicPr>
          <p:nvPr/>
        </p:nvPicPr>
        <p:blipFill>
          <a:blip r:embed="rId2"/>
          <a:stretch>
            <a:fillRect/>
          </a:stretch>
        </p:blipFill>
        <p:spPr>
          <a:xfrm>
            <a:off x="5180012" y="193674"/>
            <a:ext cx="8382000" cy="8382000"/>
          </a:xfrm>
          <a:prstGeom prst="rect">
            <a:avLst/>
          </a:prstGeom>
        </p:spPr>
      </p:pic>
      <p:pic>
        <p:nvPicPr>
          <p:cNvPr id="3" name="Picture 9"/>
          <p:cNvPicPr>
            <a:picLocks noChangeAspect="1"/>
          </p:cNvPicPr>
          <p:nvPr/>
        </p:nvPicPr>
        <p:blipFill>
          <a:blip r:embed="rId3"/>
          <a:stretch>
            <a:fillRect/>
          </a:stretch>
        </p:blipFill>
        <p:spPr>
          <a:xfrm>
            <a:off x="7435139" y="166824"/>
            <a:ext cx="3784434" cy="1493700"/>
          </a:xfrm>
          <a:prstGeom prst="rect">
            <a:avLst/>
          </a:prstGeom>
        </p:spPr>
      </p:pic>
      <p:pic>
        <p:nvPicPr>
          <p:cNvPr id="7" name="Picture 11"/>
          <p:cNvPicPr>
            <a:picLocks noChangeAspect="1"/>
          </p:cNvPicPr>
          <p:nvPr/>
        </p:nvPicPr>
        <p:blipFill>
          <a:blip r:embed="rId4"/>
          <a:stretch>
            <a:fillRect/>
          </a:stretch>
        </p:blipFill>
        <p:spPr>
          <a:xfrm>
            <a:off x="1093388" y="1375681"/>
            <a:ext cx="3822200" cy="3794768"/>
          </a:xfrm>
          <a:prstGeom prst="rect">
            <a:avLst/>
          </a:prstGeom>
        </p:spPr>
      </p:pic>
    </p:spTree>
    <p:extLst>
      <p:ext uri="{BB962C8B-B14F-4D97-AF65-F5344CB8AC3E}">
        <p14:creationId xmlns:p14="http://schemas.microsoft.com/office/powerpoint/2010/main" val="9135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Disclaimer</a:t>
            </a:r>
            <a:endParaRPr lang="es-ES" dirty="0"/>
          </a:p>
        </p:txBody>
      </p:sp>
      <p:sp>
        <p:nvSpPr>
          <p:cNvPr id="3" name="Marcador de texto 2"/>
          <p:cNvSpPr>
            <a:spLocks noGrp="1"/>
          </p:cNvSpPr>
          <p:nvPr>
            <p:ph type="body" sz="quarter" idx="10"/>
          </p:nvPr>
        </p:nvSpPr>
        <p:spPr/>
        <p:txBody>
          <a:bodyPr/>
          <a:lstStyle/>
          <a:p>
            <a:r>
              <a:rPr lang="es-ES" dirty="0"/>
              <a:t>Nuestra relación con Dynamics 365 es mínima.</a:t>
            </a:r>
          </a:p>
          <a:p>
            <a:endParaRPr lang="es-ES" dirty="0"/>
          </a:p>
          <a:p>
            <a:r>
              <a:rPr lang="es-ES" dirty="0"/>
              <a:t>En esta sala todos sabéis más de Dynamics 365 que nosotros.</a:t>
            </a:r>
          </a:p>
          <a:p>
            <a:endParaRPr lang="es-ES" dirty="0"/>
          </a:p>
          <a:p>
            <a:r>
              <a:rPr lang="es-ES" dirty="0"/>
              <a:t>¡Pero sabemos integrarnos con todo! Incluso entre nosotros mismo </a:t>
            </a:r>
            <a:r>
              <a:rPr lang="es-ES" dirty="0">
                <a:sym typeface="Wingdings" pitchFamily="2" charset="2"/>
              </a:rPr>
              <a:t></a:t>
            </a:r>
            <a:endParaRPr lang="es-ES" dirty="0"/>
          </a:p>
          <a:p>
            <a:endParaRPr lang="es-ES" dirty="0"/>
          </a:p>
        </p:txBody>
      </p:sp>
    </p:spTree>
    <p:extLst>
      <p:ext uri="{BB962C8B-B14F-4D97-AF65-F5344CB8AC3E}">
        <p14:creationId xmlns:p14="http://schemas.microsoft.com/office/powerpoint/2010/main" val="640277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Situación Actual</a:t>
            </a:r>
          </a:p>
        </p:txBody>
      </p:sp>
      <p:pic>
        <p:nvPicPr>
          <p:cNvPr id="5" name="Picture 4">
            <a:extLst>
              <a:ext uri="{FF2B5EF4-FFF2-40B4-BE49-F238E27FC236}">
                <a16:creationId xmlns:a16="http://schemas.microsoft.com/office/drawing/2014/main" id="{F32075F4-8C71-1843-8031-51B2D103FBC3}"/>
              </a:ext>
            </a:extLst>
          </p:cNvPr>
          <p:cNvPicPr>
            <a:picLocks noChangeAspect="1"/>
          </p:cNvPicPr>
          <p:nvPr/>
        </p:nvPicPr>
        <p:blipFill>
          <a:blip r:embed="rId2"/>
          <a:stretch>
            <a:fillRect/>
          </a:stretch>
        </p:blipFill>
        <p:spPr>
          <a:xfrm>
            <a:off x="3241354" y="1278571"/>
            <a:ext cx="6772711" cy="5330047"/>
          </a:xfrm>
          <a:prstGeom prst="rect">
            <a:avLst/>
          </a:prstGeom>
        </p:spPr>
      </p:pic>
    </p:spTree>
    <p:extLst>
      <p:ext uri="{BB962C8B-B14F-4D97-AF65-F5344CB8AC3E}">
        <p14:creationId xmlns:p14="http://schemas.microsoft.com/office/powerpoint/2010/main" val="3248735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Solución	</a:t>
            </a:r>
            <a:endParaRPr lang="en-US" dirty="0"/>
          </a:p>
        </p:txBody>
      </p:sp>
      <p:sp>
        <p:nvSpPr>
          <p:cNvPr id="6" name="Text Placeholder 5">
            <a:extLst>
              <a:ext uri="{FF2B5EF4-FFF2-40B4-BE49-F238E27FC236}">
                <a16:creationId xmlns:a16="http://schemas.microsoft.com/office/drawing/2014/main" id="{6726211B-9BF7-4E7E-B698-7A370A21B370}"/>
              </a:ext>
            </a:extLst>
          </p:cNvPr>
          <p:cNvSpPr>
            <a:spLocks noGrp="1"/>
          </p:cNvSpPr>
          <p:nvPr>
            <p:ph type="body" sz="quarter" idx="10"/>
          </p:nvPr>
        </p:nvSpPr>
        <p:spPr>
          <a:xfrm>
            <a:off x="2486169" y="1367865"/>
            <a:ext cx="9705831" cy="4712134"/>
          </a:xfrm>
        </p:spPr>
        <p:txBody>
          <a:bodyPr/>
          <a:lstStyle/>
          <a:p>
            <a:r>
              <a:rPr lang="es-ES" dirty="0"/>
              <a:t>Eliminación de Middleware</a:t>
            </a:r>
          </a:p>
          <a:p>
            <a:endParaRPr lang="es-ES" dirty="0"/>
          </a:p>
          <a:p>
            <a:r>
              <a:rPr lang="es-ES" dirty="0"/>
              <a:t>Supresión de ETLS</a:t>
            </a:r>
          </a:p>
          <a:p>
            <a:endParaRPr lang="es-ES" dirty="0"/>
          </a:p>
          <a:p>
            <a:r>
              <a:rPr lang="es-ES" dirty="0"/>
              <a:t>Conexión directa con Dynamics 365</a:t>
            </a:r>
          </a:p>
          <a:p>
            <a:endParaRPr lang="es-ES" dirty="0"/>
          </a:p>
          <a:p>
            <a:r>
              <a:rPr lang="es-ES" dirty="0"/>
              <a:t>Generación de un </a:t>
            </a:r>
            <a:r>
              <a:rPr lang="es-ES" dirty="0" err="1"/>
              <a:t>Workflow</a:t>
            </a:r>
            <a:r>
              <a:rPr lang="es-ES" dirty="0"/>
              <a:t> para realizar la sincronización</a:t>
            </a:r>
          </a:p>
          <a:p>
            <a:pPr marL="0" indent="0">
              <a:buNone/>
            </a:pPr>
            <a:r>
              <a:rPr lang="es-ES" dirty="0"/>
              <a:t>   </a:t>
            </a:r>
            <a:r>
              <a:rPr lang="es-ES" dirty="0" err="1"/>
              <a:t>On-Premise</a:t>
            </a:r>
            <a:r>
              <a:rPr lang="es-ES" dirty="0"/>
              <a:t> Azure</a:t>
            </a:r>
            <a:endParaRPr lang="en-US" dirty="0"/>
          </a:p>
        </p:txBody>
      </p:sp>
    </p:spTree>
    <p:extLst>
      <p:ext uri="{BB962C8B-B14F-4D97-AF65-F5344CB8AC3E}">
        <p14:creationId xmlns:p14="http://schemas.microsoft.com/office/powerpoint/2010/main" val="389801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08E4E-66C9-477D-A3C0-80907D4100C4}"/>
              </a:ext>
            </a:extLst>
          </p:cNvPr>
          <p:cNvSpPr>
            <a:spLocks noGrp="1"/>
          </p:cNvSpPr>
          <p:nvPr>
            <p:ph type="body" sz="quarter" idx="10"/>
          </p:nvPr>
        </p:nvSpPr>
        <p:spPr>
          <a:xfrm>
            <a:off x="2562744" y="1930078"/>
            <a:ext cx="6708099" cy="2997843"/>
          </a:xfrm>
        </p:spPr>
        <p:txBody>
          <a:bodyPr/>
          <a:lstStyle/>
          <a:p>
            <a:r>
              <a:rPr lang="es-ES" dirty="0"/>
              <a:t>Conexión privada a Azure</a:t>
            </a:r>
          </a:p>
          <a:p>
            <a:endParaRPr lang="es-ES" dirty="0"/>
          </a:p>
          <a:p>
            <a:r>
              <a:rPr lang="es-ES" dirty="0"/>
              <a:t>Segura y rápida</a:t>
            </a:r>
          </a:p>
          <a:p>
            <a:endParaRPr lang="es-ES" dirty="0"/>
          </a:p>
          <a:p>
            <a:r>
              <a:rPr lang="es-ES" dirty="0"/>
              <a:t>Menos latencia</a:t>
            </a:r>
            <a:endParaRPr lang="en-US" dirty="0"/>
          </a:p>
        </p:txBody>
      </p:sp>
      <p:pic>
        <p:nvPicPr>
          <p:cNvPr id="7" name="Picture Placeholder 6">
            <a:extLst>
              <a:ext uri="{FF2B5EF4-FFF2-40B4-BE49-F238E27FC236}">
                <a16:creationId xmlns:a16="http://schemas.microsoft.com/office/drawing/2014/main" id="{3E6AD344-B27C-495E-8A35-E77E1403E8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21" b="1121"/>
          <a:stretch>
            <a:fillRect/>
          </a:stretch>
        </p:blipFill>
        <p:spPr>
          <a:xfrm>
            <a:off x="7943645" y="1117419"/>
            <a:ext cx="3963649" cy="3875478"/>
          </a:xfrm>
        </p:spPr>
      </p:pic>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a:xfrm>
            <a:off x="2362112" y="286142"/>
            <a:ext cx="10859125" cy="630298"/>
          </a:xfrm>
        </p:spPr>
        <p:txBody>
          <a:bodyPr/>
          <a:lstStyle/>
          <a:p>
            <a:r>
              <a:rPr lang="es-ES" sz="2800" dirty="0"/>
              <a:t>Eliminación de Middleware / Conexión directa con </a:t>
            </a:r>
            <a:br>
              <a:rPr lang="es-ES" sz="2800"/>
            </a:br>
            <a:r>
              <a:rPr lang="es-ES" sz="2800" dirty="0"/>
              <a:t>Dynamics 365</a:t>
            </a:r>
            <a:br>
              <a:rPr lang="es-ES" dirty="0"/>
            </a:br>
            <a:r>
              <a:rPr lang="es-ES" dirty="0"/>
              <a:t>	</a:t>
            </a:r>
            <a:endParaRPr lang="en-US" dirty="0"/>
          </a:p>
        </p:txBody>
      </p:sp>
      <p:sp>
        <p:nvSpPr>
          <p:cNvPr id="6" name="Title 4">
            <a:extLst>
              <a:ext uri="{FF2B5EF4-FFF2-40B4-BE49-F238E27FC236}">
                <a16:creationId xmlns:a16="http://schemas.microsoft.com/office/drawing/2014/main" id="{CB67F04A-23DA-4882-A52F-CAB9BF98ACC8}"/>
              </a:ext>
            </a:extLst>
          </p:cNvPr>
          <p:cNvSpPr txBox="1">
            <a:spLocks/>
          </p:cNvSpPr>
          <p:nvPr/>
        </p:nvSpPr>
        <p:spPr>
          <a:xfrm>
            <a:off x="8782369" y="4330111"/>
            <a:ext cx="2967257" cy="630298"/>
          </a:xfrm>
          <a:prstGeom prst="rect">
            <a:avLst/>
          </a:prstGeom>
        </p:spPr>
        <p:txBody>
          <a:bodyPr/>
          <a:lstStyle>
            <a:lvl1pPr algn="l" defTabSz="914400" rtl="0" eaLnBrk="1" latinLnBrk="0" hangingPunct="1">
              <a:lnSpc>
                <a:spcPct val="90000"/>
              </a:lnSpc>
              <a:spcBef>
                <a:spcPct val="0"/>
              </a:spcBef>
              <a:buNone/>
              <a:defRPr sz="4400" kern="1200">
                <a:solidFill>
                  <a:srgbClr val="00064F"/>
                </a:solidFill>
                <a:effectLst>
                  <a:outerShdw blurRad="38100" dist="38100" dir="2700000" algn="tl">
                    <a:srgbClr val="000000">
                      <a:alpha val="43137"/>
                    </a:srgbClr>
                  </a:outerShdw>
                </a:effectLst>
                <a:latin typeface="Segoe UI" panose="020B0502040204020203" pitchFamily="34" charset="0"/>
                <a:ea typeface="+mj-ea"/>
                <a:cs typeface="Segoe UI" panose="020B0502040204020203" pitchFamily="34" charset="0"/>
              </a:defRPr>
            </a:lvl1pPr>
          </a:lstStyle>
          <a:p>
            <a:r>
              <a:rPr lang="es-ES" sz="2800" dirty="0"/>
              <a:t>Express </a:t>
            </a:r>
            <a:r>
              <a:rPr lang="es-ES" sz="2800" dirty="0" err="1"/>
              <a:t>Route</a:t>
            </a:r>
            <a:r>
              <a:rPr lang="es-ES" dirty="0"/>
              <a:t>	</a:t>
            </a:r>
            <a:endParaRPr lang="en-US" dirty="0"/>
          </a:p>
        </p:txBody>
      </p:sp>
    </p:spTree>
    <p:extLst>
      <p:ext uri="{BB962C8B-B14F-4D97-AF65-F5344CB8AC3E}">
        <p14:creationId xmlns:p14="http://schemas.microsoft.com/office/powerpoint/2010/main" val="510173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00A2B-41AD-4B32-8B08-0904B4F37720}"/>
              </a:ext>
            </a:extLst>
          </p:cNvPr>
          <p:cNvSpPr>
            <a:spLocks noGrp="1"/>
          </p:cNvSpPr>
          <p:nvPr>
            <p:ph type="title"/>
          </p:nvPr>
        </p:nvSpPr>
        <p:spPr/>
        <p:txBody>
          <a:bodyPr/>
          <a:lstStyle/>
          <a:p>
            <a:r>
              <a:rPr lang="es-ES" dirty="0"/>
              <a:t>Supresión ETLS / Sincronización </a:t>
            </a:r>
            <a:endParaRPr lang="en-US" dirty="0"/>
          </a:p>
        </p:txBody>
      </p:sp>
      <p:sp>
        <p:nvSpPr>
          <p:cNvPr id="6" name="Text Placeholder 5">
            <a:extLst>
              <a:ext uri="{FF2B5EF4-FFF2-40B4-BE49-F238E27FC236}">
                <a16:creationId xmlns:a16="http://schemas.microsoft.com/office/drawing/2014/main" id="{6726211B-9BF7-4E7E-B698-7A370A21B370}"/>
              </a:ext>
            </a:extLst>
          </p:cNvPr>
          <p:cNvSpPr>
            <a:spLocks noGrp="1"/>
          </p:cNvSpPr>
          <p:nvPr>
            <p:ph type="body" sz="quarter" idx="10"/>
          </p:nvPr>
        </p:nvSpPr>
        <p:spPr>
          <a:xfrm>
            <a:off x="2835991" y="1887705"/>
            <a:ext cx="8275116" cy="3815517"/>
          </a:xfrm>
        </p:spPr>
        <p:txBody>
          <a:bodyPr/>
          <a:lstStyle/>
          <a:p>
            <a:r>
              <a:rPr lang="es-ES" dirty="0"/>
              <a:t>Blob </a:t>
            </a:r>
            <a:r>
              <a:rPr lang="es-ES" dirty="0" err="1"/>
              <a:t>Sotrage</a:t>
            </a:r>
            <a:endParaRPr lang="es-ES" dirty="0"/>
          </a:p>
          <a:p>
            <a:endParaRPr lang="es-ES" dirty="0"/>
          </a:p>
          <a:p>
            <a:r>
              <a:rPr lang="es-ES" dirty="0"/>
              <a:t>Azure Durable </a:t>
            </a:r>
            <a:r>
              <a:rPr lang="es-ES" dirty="0" err="1"/>
              <a:t>Functions</a:t>
            </a:r>
            <a:endParaRPr lang="es-ES" dirty="0"/>
          </a:p>
          <a:p>
            <a:endParaRPr lang="es-ES" dirty="0"/>
          </a:p>
          <a:p>
            <a:r>
              <a:rPr lang="es-ES" dirty="0" err="1"/>
              <a:t>Application</a:t>
            </a:r>
            <a:r>
              <a:rPr lang="es-ES" dirty="0"/>
              <a:t> </a:t>
            </a:r>
            <a:r>
              <a:rPr lang="es-ES" dirty="0" err="1"/>
              <a:t>Insights</a:t>
            </a:r>
            <a:endParaRPr lang="es-ES" dirty="0"/>
          </a:p>
          <a:p>
            <a:pPr marL="0" indent="0">
              <a:buNone/>
            </a:pPr>
            <a:endParaRPr lang="es-ES" dirty="0"/>
          </a:p>
        </p:txBody>
      </p:sp>
    </p:spTree>
    <p:extLst>
      <p:ext uri="{BB962C8B-B14F-4D97-AF65-F5344CB8AC3E}">
        <p14:creationId xmlns:p14="http://schemas.microsoft.com/office/powerpoint/2010/main" val="2749760953"/>
      </p:ext>
    </p:extLst>
  </p:cSld>
  <p:clrMapOvr>
    <a:masterClrMapping/>
  </p:clrMapOvr>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CD0A3637E011498CED4F8C1ED35C89" ma:contentTypeVersion="6" ma:contentTypeDescription="Create a new document." ma:contentTypeScope="" ma:versionID="3ae13f9d0e6a1384ae8b8dbabf098d90">
  <xsd:schema xmlns:xsd="http://www.w3.org/2001/XMLSchema" xmlns:xs="http://www.w3.org/2001/XMLSchema" xmlns:p="http://schemas.microsoft.com/office/2006/metadata/properties" xmlns:ns2="bd6b65fd-c768-4a8d-b388-8d50b0d1b016" targetNamespace="http://schemas.microsoft.com/office/2006/metadata/properties" ma:root="true" ma:fieldsID="75ae0a9990347c90e9aecc80e372543f" ns2:_="">
    <xsd:import namespace="bd6b65fd-c768-4a8d-b388-8d50b0d1b0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6b65fd-c768-4a8d-b388-8d50b0d1b0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7397D8-92CC-47DE-B5A5-790FDB8D553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511904A-D698-47E7-BCEF-1765A84908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6b65fd-c768-4a8d-b388-8d50b0d1b0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5995B3-C45E-4F23-A2D1-0B74424872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8567</TotalTime>
  <Words>1535</Words>
  <Application>Microsoft Macintosh PowerPoint</Application>
  <PresentationFormat>Widescreen</PresentationFormat>
  <Paragraphs>270</Paragraphs>
  <Slides>49</Slides>
  <Notes>10</Notes>
  <HiddenSlides>29</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49</vt:i4>
      </vt:variant>
    </vt:vector>
  </HeadingPairs>
  <TitlesOfParts>
    <vt:vector size="67" baseType="lpstr">
      <vt:lpstr>Arial</vt:lpstr>
      <vt:lpstr>Calibri</vt:lpstr>
      <vt:lpstr>Calibri Light</vt:lpstr>
      <vt:lpstr>Consolas</vt:lpstr>
      <vt:lpstr>Helvetica</vt:lpstr>
      <vt:lpstr>Open Sans</vt:lpstr>
      <vt:lpstr>Roboto</vt:lpstr>
      <vt:lpstr>Roboto Light</vt:lpstr>
      <vt:lpstr>Roboto Regular</vt:lpstr>
      <vt:lpstr>Segoe Light</vt:lpstr>
      <vt:lpstr>Segoe Pro SemiLight</vt:lpstr>
      <vt:lpstr>Segoe UI</vt:lpstr>
      <vt:lpstr>Segoe UI Black</vt:lpstr>
      <vt:lpstr>Segoe UI Light</vt:lpstr>
      <vt:lpstr>Diseño personalizado</vt:lpstr>
      <vt:lpstr>3_Diseño personalizado</vt:lpstr>
      <vt:lpstr>1_Diseño personalizado</vt:lpstr>
      <vt:lpstr>2_Diseño personalizado</vt:lpstr>
      <vt:lpstr>Llevando Dynamics 365 al límite...¿Conseguirá sobrevivir? </vt:lpstr>
      <vt:lpstr>PowerPoint Presentation</vt:lpstr>
      <vt:lpstr>Robert Bermejo</vt:lpstr>
      <vt:lpstr>Manuel Sánchez</vt:lpstr>
      <vt:lpstr>Disclaimer</vt:lpstr>
      <vt:lpstr>Situación Actual</vt:lpstr>
      <vt:lpstr>Solución </vt:lpstr>
      <vt:lpstr>Eliminación de Middleware / Conexión directa con  Dynamics 365  </vt:lpstr>
      <vt:lpstr>Supresión ETLS / Sincronización </vt:lpstr>
      <vt:lpstr>Solución</vt:lpstr>
      <vt:lpstr>Azure Durable Functions</vt:lpstr>
      <vt:lpstr>Entendiendo las Durable Functions</vt:lpstr>
      <vt:lpstr>Patrón: Function chaining</vt:lpstr>
      <vt:lpstr>Patrón: Fan-out/fan-in</vt:lpstr>
      <vt:lpstr>Patrón: Async HTTP APIs</vt:lpstr>
      <vt:lpstr>Patrón: Monitoring</vt:lpstr>
      <vt:lpstr>Patrón: Human Interaction</vt:lpstr>
      <vt:lpstr>Patrón: Aggregator (Preview)</vt:lpstr>
      <vt:lpstr>Demo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Nicolás Fernández</dc:creator>
  <cp:lastModifiedBy>Robert Bermejo</cp:lastModifiedBy>
  <cp:revision>26</cp:revision>
  <dcterms:created xsi:type="dcterms:W3CDTF">2018-03-30T18:31:50Z</dcterms:created>
  <dcterms:modified xsi:type="dcterms:W3CDTF">2019-10-19T07:59:36Z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0x010100A3CD0A3637E011498CED4F8C1ED35C89</vt:lpwstr>
  </property>
</Properties>
</file>